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4.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6.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theme/theme7.xml" ContentType="application/vnd.openxmlformats-officedocument.theme+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theme/theme8.xml" ContentType="application/vnd.openxmlformats-officedocument.theme+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theme/theme9.xml" ContentType="application/vnd.openxmlformats-officedocument.theme+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theme/theme10.xml" ContentType="application/vnd.openxmlformats-officedocument.theme+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theme/theme11.xml" ContentType="application/vnd.openxmlformats-officedocument.theme+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theme/theme12.xml" ContentType="application/vnd.openxmlformats-officedocument.theme+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theme/theme13.xml" ContentType="application/vnd.openxmlformats-officedocument.theme+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theme/theme14.xml" ContentType="application/vnd.openxmlformats-officedocument.theme+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theme/theme15.xml" ContentType="application/vnd.openxmlformats-officedocument.theme+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theme/theme16.xml" ContentType="application/vnd.openxmlformats-officedocument.theme+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theme/theme17.xml" ContentType="application/vnd.openxmlformats-officedocument.theme+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theme/theme18.xml" ContentType="application/vnd.openxmlformats-officedocument.theme+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theme/theme19.xml" ContentType="application/vnd.openxmlformats-officedocument.theme+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theme/theme20.xml" ContentType="application/vnd.openxmlformats-officedocument.theme+xml"/>
  <Override PartName="/ppt/theme/theme2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48" r:id="rId1"/>
    <p:sldMasterId id="2147483660" r:id="rId2"/>
    <p:sldMasterId id="2147483662" r:id="rId3"/>
    <p:sldMasterId id="2147483683" r:id="rId4"/>
    <p:sldMasterId id="2147483692" r:id="rId5"/>
    <p:sldMasterId id="2147483711" r:id="rId6"/>
    <p:sldMasterId id="2147483726" r:id="rId7"/>
    <p:sldMasterId id="2147483759" r:id="rId8"/>
    <p:sldMasterId id="2147483775" r:id="rId9"/>
    <p:sldMasterId id="2147483796" r:id="rId10"/>
    <p:sldMasterId id="2147483807" r:id="rId11"/>
    <p:sldMasterId id="2147483823" r:id="rId12"/>
    <p:sldMasterId id="2147483839" r:id="rId13"/>
    <p:sldMasterId id="2147483862" r:id="rId14"/>
    <p:sldMasterId id="2147483877" r:id="rId15"/>
    <p:sldMasterId id="2147483896" r:id="rId16"/>
    <p:sldMasterId id="2147483917" r:id="rId17"/>
    <p:sldMasterId id="2147483931" r:id="rId18"/>
    <p:sldMasterId id="2147483940" r:id="rId19"/>
    <p:sldMasterId id="2147483955" r:id="rId20"/>
  </p:sldMasterIdLst>
  <p:notesMasterIdLst>
    <p:notesMasterId r:id="rId40"/>
  </p:notesMasterIdLst>
  <p:sldIdLst>
    <p:sldId id="256" r:id="rId21"/>
    <p:sldId id="257" r:id="rId22"/>
    <p:sldId id="258" r:id="rId23"/>
    <p:sldId id="259" r:id="rId24"/>
    <p:sldId id="260" r:id="rId25"/>
    <p:sldId id="261" r:id="rId26"/>
    <p:sldId id="16777206" r:id="rId27"/>
    <p:sldId id="263" r:id="rId28"/>
    <p:sldId id="264" r:id="rId29"/>
    <p:sldId id="265" r:id="rId30"/>
    <p:sldId id="266" r:id="rId31"/>
    <p:sldId id="267" r:id="rId32"/>
    <p:sldId id="268" r:id="rId33"/>
    <p:sldId id="269" r:id="rId34"/>
    <p:sldId id="270" r:id="rId35"/>
    <p:sldId id="271" r:id="rId36"/>
    <p:sldId id="272" r:id="rId37"/>
    <p:sldId id="273" r:id="rId38"/>
    <p:sldId id="274" r:id="rId39"/>
  </p:sldIdLst>
  <p:sldSz cx="12192000" cy="6858000"/>
  <p:notesSz cx="6858000" cy="9144000"/>
  <p:defaultTextStyle>
    <a:defPPr marR="0" lvl="0" algn="l" rtl="0">
      <a:lnSpc>
        <a:spcPct val="100000"/>
      </a:lnSpc>
      <a:spcBef>
        <a:spcPts val="0"/>
      </a:spcBef>
      <a:spcAft>
        <a:spcPts val="0"/>
      </a:spcAft>
    </a:defPPr>
    <a:lvl1pPr marL="0"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L="457200"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L="914400"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L="1371600"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L="1828800"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L="2286000"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L="2743200"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L="3200400"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L="3657600"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defaultTextStyle>
  <p:extLst>
    <p:ext uri="{EFAFB233-063F-42B5-8137-9DF3F51BA10A}">
      <p15:sldGuideLst xmlns:p15="http://schemas.microsoft.com/office/powerpoint/2012/main">
        <p15:guide id="1" orient="horz" pos="1620" userDrawn="1">
          <p15:clr>
            <a:srgbClr val="747775"/>
          </p15:clr>
        </p15:guide>
        <p15:guide id="2" pos="2880" userDrawn="1">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104" d="100"/>
          <a:sy n="104" d="100"/>
        </p:scale>
        <p:origin x="96" y="7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 Target="slides/slide6.xml"/><Relationship Id="rId39" Type="http://schemas.openxmlformats.org/officeDocument/2006/relationships/slide" Target="slides/slide19.xml"/><Relationship Id="rId21" Type="http://schemas.openxmlformats.org/officeDocument/2006/relationships/slide" Target="slides/slide1.xml"/><Relationship Id="rId34" Type="http://schemas.openxmlformats.org/officeDocument/2006/relationships/slide" Target="slides/slide14.xml"/><Relationship Id="rId42" Type="http://schemas.openxmlformats.org/officeDocument/2006/relationships/viewProps" Target="view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0" Type="http://schemas.openxmlformats.org/officeDocument/2006/relationships/slideMaster" Target="slideMasters/slideMaster20.xml"/><Relationship Id="rId29" Type="http://schemas.openxmlformats.org/officeDocument/2006/relationships/slide" Target="slides/slide9.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4.xml"/><Relationship Id="rId32" Type="http://schemas.openxmlformats.org/officeDocument/2006/relationships/slide" Target="slides/slide12.xml"/><Relationship Id="rId37" Type="http://schemas.openxmlformats.org/officeDocument/2006/relationships/slide" Target="slides/slide17.xml"/><Relationship Id="rId40"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3.xml"/><Relationship Id="rId28" Type="http://schemas.openxmlformats.org/officeDocument/2006/relationships/slide" Target="slides/slide8.xml"/><Relationship Id="rId36" Type="http://schemas.openxmlformats.org/officeDocument/2006/relationships/slide" Target="slides/slide16.xml"/><Relationship Id="rId10" Type="http://schemas.openxmlformats.org/officeDocument/2006/relationships/slideMaster" Target="slideMasters/slideMaster10.xml"/><Relationship Id="rId19" Type="http://schemas.openxmlformats.org/officeDocument/2006/relationships/slideMaster" Target="slideMasters/slideMaster19.xml"/><Relationship Id="rId31" Type="http://schemas.openxmlformats.org/officeDocument/2006/relationships/slide" Target="slides/slide11.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2.xml"/><Relationship Id="rId27" Type="http://schemas.openxmlformats.org/officeDocument/2006/relationships/slide" Target="slides/slide7.xml"/><Relationship Id="rId30" Type="http://schemas.openxmlformats.org/officeDocument/2006/relationships/slide" Target="slides/slide10.xml"/><Relationship Id="rId35" Type="http://schemas.openxmlformats.org/officeDocument/2006/relationships/slide" Target="slides/slide15.xml"/><Relationship Id="rId43" Type="http://schemas.openxmlformats.org/officeDocument/2006/relationships/theme" Target="theme/theme1.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5.xml"/><Relationship Id="rId33" Type="http://schemas.openxmlformats.org/officeDocument/2006/relationships/slide" Target="slides/slide13.xml"/><Relationship Id="rId38"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10.09.2026</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wrap="square" lIns="91440" tIns="45720" rIns="91440" bIns="45720" rtlCol="0" anchor="t">
            <a:noAutofit/>
          </a:bodyPr>
          <a:lstStyle>
            <a:lvl1pPr algn="l">
              <a:lnSpc>
                <a:spcPct val="100000"/>
              </a:lnSpc>
              <a:defRPr sz="1400" b="0" i="0" u="none" strike="noStrike">
                <a:solidFill>
                  <a:srgbClr val="000000">
                    <a:alpha val="100000"/>
                  </a:srgbClr>
                </a:solidFill>
              </a:defRPr>
            </a:lvl1pPr>
          </a:lstStyle>
          <a:p>
            <a:pPr marL="0" indent="0" algn="l">
              <a:lnSpc>
                <a:spcPct val="100000"/>
              </a:lnSpc>
            </a:pPr>
            <a:r>
              <a:rPr lang="en-US" sz="1400" b="0"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您的业务和客户都在不断发展的速度同步的数字。 </a:t>
            </a:r>
          </a:p>
          <a:p>
            <a:pPr marL="0" indent="0" algn="l">
              <a:lnSpc>
                <a:spcPct val="100000"/>
              </a:lnSpc>
            </a:pPr>
            <a:endParaRPr sz="1400"/>
          </a:p>
          <a:p>
            <a:pPr marL="0" indent="0" algn="l">
              <a:lnSpc>
                <a:spcPct val="100000"/>
              </a:lnSpc>
            </a:pPr>
            <a:r>
              <a:rPr lang="en-US" sz="1400" b="0"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在这种经济中，您需要最终的业务优势——这是一种智能系统，该系统使您能够不断创新、转换和传送。 </a:t>
            </a:r>
          </a:p>
          <a:p>
            <a:pPr marL="0" indent="0" algn="l">
              <a:lnSpc>
                <a:spcPct val="100000"/>
              </a:lnSpc>
            </a:pPr>
            <a:endParaRPr sz="1400"/>
          </a:p>
          <a:p>
            <a:pPr marL="0" indent="0" algn="l">
              <a:lnSpc>
                <a:spcPct val="100000"/>
              </a:lnSpc>
            </a:pPr>
            <a:r>
              <a:rPr lang="en-US" sz="1400" b="0"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在这个演示文稿中，我们将展示我们领先的智能云技术的企业资源规划解决方案， SAP S/4 HANA Cloud</a:t>
            </a:r>
            <a:r>
              <a:rPr lang="en-US" sz="1400" b="0" i="0" u="none" strike="noStrike">
                <a:solidFill>
                  <a:srgbClr val="000000"/>
                </a:solidFill>
              </a:rPr>
              <a:t>，它可以为您提供您所需要的边缘，以适应、成功和成长。</a:t>
            </a:r>
            <a:r>
              <a:rPr lang="en-US" sz="1400" b="0"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本页介绍百疆SAP项目内部核心团队成员。项目决策层包括CEO束勇、财务负责人韩子木、项目总监陈露露和KA Cindy，四位均全程参与调研和蓝图阶段。项目经理陈川哲负责项目日常管理，包括周计划制定、会议组织、蓝图节点确认和里程碑管控。IT支持由董金负责，提供系统落地的技术支撑。</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wrap="square" lIns="91440" tIns="45720" rIns="91440" bIns="45720" rtlCol="0" anchor="t">
            <a:noAutofit/>
          </a:bodyPr>
          <a:lstStyle>
            <a:lvl1pPr algn="l">
              <a:lnSpc>
                <a:spcPct val="100000"/>
              </a:lnSpc>
              <a:defRPr sz="1200" b="0" i="0" u="none" strike="noStrike"/>
            </a:lvl1pPr>
          </a:lstStyle>
          <a:p>
            <a:pPr marL="0" indent="0" algn="l">
              <a:lnSpc>
                <a:spcPct val="100000"/>
              </a:lnSpc>
            </a:pPr>
            <a:r>
              <a:rPr lang="en-US" sz="1200" b="0"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Click to add text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DF50A1-2105-5F4A-622B-8D68873F6A5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8594B09-7CF1-F37F-5754-904E3A89FA29}"/>
              </a:ext>
            </a:extLst>
          </p:cNvPr>
          <p:cNvSpPr>
            <a:spLocks noGrp="1" noRot="1" noChangeAspect="1"/>
          </p:cNvSpPr>
          <p:nvPr>
            <p:ph type="sldImg"/>
          </p:nvPr>
        </p:nvSpPr>
        <p:spPr>
          <a:xfrm>
            <a:off x="2290763" y="512763"/>
            <a:ext cx="4562475" cy="2566987"/>
          </a:xfrm>
        </p:spPr>
      </p:sp>
      <p:sp>
        <p:nvSpPr>
          <p:cNvPr id="3" name="备注占位符 2">
            <a:extLst>
              <a:ext uri="{FF2B5EF4-FFF2-40B4-BE49-F238E27FC236}">
                <a16:creationId xmlns:a16="http://schemas.microsoft.com/office/drawing/2014/main" id="{6313BA14-EE1C-6C9F-02FF-39E66CC5423A}"/>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71BDF280-A1F7-F5CF-5276-7B8B99F9603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13CFAB9-366B-417D-A976-510EF2369C65}"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t>7</a:t>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34821606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wrap="square" lIns="91440" tIns="45720" rIns="91440" bIns="45720" rtlCol="0" anchor="t">
            <a:noAutofit/>
          </a:bodyPr>
          <a:lstStyle>
            <a:lvl1pPr algn="l">
              <a:lnSpc>
                <a:spcPct val="100000"/>
              </a:lnSpc>
              <a:defRPr sz="1200" b="0" i="0" u="none" strike="noStrike"/>
            </a:lvl1pPr>
          </a:lstStyle>
          <a:p>
            <a:pPr marL="0" indent="0" algn="l">
              <a:lnSpc>
                <a:spcPct val="100000"/>
              </a:lnSpc>
            </a:pPr>
            <a:r>
              <a:rPr lang="en-US" sz="1200" b="0"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Click to add text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wrap="square" lIns="91440" tIns="45720" rIns="91440" bIns="45720" rtlCol="0" anchor="t">
            <a:noAutofit/>
          </a:bodyPr>
          <a:lstStyle>
            <a:lvl1pPr algn="l">
              <a:lnSpc>
                <a:spcPct val="100000"/>
              </a:lnSpc>
              <a:defRPr sz="1200" b="0" i="0" u="none" strike="noStrike"/>
            </a:lvl1pPr>
          </a:lstStyle>
          <a:p>
            <a:pPr marL="0" indent="0" algn="l">
              <a:lnSpc>
                <a:spcPct val="100000"/>
              </a:lnSpc>
            </a:pPr>
            <a:r>
              <a:rPr lang="en-US" sz="1200" b="0"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Click to add text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wrap="square" lIns="91440" tIns="45720" rIns="91440" bIns="45720" rtlCol="0" anchor="t">
            <a:noAutofit/>
          </a:bodyPr>
          <a:lstStyle>
            <a:lvl1pPr algn="l">
              <a:lnSpc>
                <a:spcPct val="100000"/>
              </a:lnSpc>
              <a:defRPr sz="1200" b="0" i="0" u="none" strike="noStrike"/>
            </a:lvl1pPr>
          </a:lstStyle>
          <a:p>
            <a:pPr marL="0" indent="0" algn="l">
              <a:lnSpc>
                <a:spcPct val="100000"/>
              </a:lnSpc>
            </a:pPr>
            <a:r>
              <a:rPr lang="en-US" sz="1200" b="0"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Click to add text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8.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8.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9.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0.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1.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1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1.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1.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2.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6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6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6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7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12.xml"/></Relationships>
</file>

<file path=ppt/slideLayouts/_rels/slideLayout17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3.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3.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9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3.xml"/></Relationships>
</file>

<file path=ppt/slideLayouts/_rels/slideLayout19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3.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4.xml"/></Relationships>
</file>

<file path=ppt/slideLayouts/_rels/slideLayout20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20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20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20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20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20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4.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14.xml"/></Relationships>
</file>

<file path=ppt/slideLayouts/_rels/slideLayout2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4.xml"/></Relationships>
</file>

<file path=ppt/slideLayouts/_rels/slideLayout2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4.xml"/></Relationships>
</file>

<file path=ppt/slideLayouts/_rels/slideLayout2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4.xml"/></Relationships>
</file>

<file path=ppt/slideLayouts/_rels/slideLayout2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5.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2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2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2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5.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15.xml"/></Relationships>
</file>

<file path=ppt/slideLayouts/_rels/slideLayout2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5.xml"/></Relationships>
</file>

<file path=ppt/slideLayouts/_rels/slideLayout22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5.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2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2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2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2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2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4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16.xml"/></Relationships>
</file>

<file path=ppt/slideLayouts/_rels/slideLayout24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6.xml"/></Relationships>
</file>

<file path=ppt/slideLayouts/_rels/slideLayout24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6.xml"/></Relationships>
</file>

<file path=ppt/slideLayouts/_rels/slideLayout24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6.xml"/></Relationships>
</file>

<file path=ppt/slideLayouts/_rels/slideLayout24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Master" Target="../slideMasters/slideMaster16.xml"/><Relationship Id="rId4" Type="http://schemas.openxmlformats.org/officeDocument/2006/relationships/image" Target="../media/image17.png"/></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7.xml"/></Relationships>
</file>

<file path=ppt/slideLayouts/_rels/slideLayout25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7.xml"/></Relationships>
</file>

<file path=ppt/slideLayouts/_rels/slideLayout25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7.xml"/></Relationships>
</file>

<file path=ppt/slideLayouts/_rels/slideLayout2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7.xml"/></Relationships>
</file>

<file path=ppt/slideLayouts/_rels/slideLayout25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7.xml"/></Relationships>
</file>

<file path=ppt/slideLayouts/_rels/slideLayout25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7.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7.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6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17.xml"/></Relationships>
</file>

<file path=ppt/slideLayouts/_rels/slideLayout26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7.xml"/></Relationships>
</file>

<file path=ppt/slideLayouts/_rels/slideLayout26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7.xml"/></Relationships>
</file>

<file path=ppt/slideLayouts/_rels/slideLayout26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8.xml"/></Relationships>
</file>

<file path=ppt/slideLayouts/_rels/slideLayout26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8.xml"/></Relationships>
</file>

<file path=ppt/slideLayouts/_rels/slideLayout26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8.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8.xml"/></Relationships>
</file>

<file path=ppt/slideLayouts/_rels/slideLayout27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8.xml"/></Relationships>
</file>

<file path=ppt/slideLayouts/_rels/slideLayout27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8.xml"/></Relationships>
</file>

<file path=ppt/slideLayouts/_rels/slideLayout27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8.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7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9.xml"/></Relationships>
</file>

<file path=ppt/slideLayouts/_rels/slideLayout27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9.xml"/></Relationships>
</file>

<file path=ppt/slideLayouts/_rels/slideLayout27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9.xml"/></Relationships>
</file>

<file path=ppt/slideLayouts/_rels/slideLayout27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9.xml"/></Relationships>
</file>

<file path=ppt/slideLayouts/_rels/slideLayout27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9.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9.xml"/></Relationships>
</file>

<file path=ppt/slideLayouts/_rels/slideLayout28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9.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8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19.xml"/></Relationships>
</file>

<file path=ppt/slideLayouts/_rels/slideLayout28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9.xml"/></Relationships>
</file>

<file path=ppt/slideLayouts/_rels/slideLayout28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9.xml"/></Relationships>
</file>

<file path=ppt/slideLayouts/_rels/slideLayout28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9.xml"/></Relationships>
</file>

<file path=ppt/slideLayouts/_rels/slideLayout28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0.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9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0.xml"/></Relationships>
</file>

<file path=ppt/slideLayouts/_rels/slideLayout29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0.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0.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2" Type="http://schemas.openxmlformats.org/officeDocument/2006/relationships/hyperlink" Target="http://global.sap.com/corporate-en/legal/copyright/index.epx" TargetMode="External"/><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2" Type="http://schemas.openxmlformats.org/officeDocument/2006/relationships/hyperlink" Target="http://www.sap.com/corporate-de/legal/copyright/index.epx" TargetMode="External"/><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标题幻灯片" type="title">
  <p:cSld name="TITLE">
    <p:spTree>
      <p:nvGrpSpPr>
        <p:cNvPr id="1" name="Shape 11"/>
        <p:cNvGrpSpPr/>
        <p:nvPr/>
      </p:nvGrpSpPr>
      <p:grpSpPr>
        <a:xfrm>
          <a:off x="0" y="0"/>
          <a:ext cx="0" cy="0"/>
          <a:chOff x="0" y="0"/>
          <a:chExt cx="0" cy="0"/>
        </a:xfrm>
      </p:grpSpPr>
      <p:sp>
        <p:nvSpPr>
          <p:cNvPr id="12" name="Shape 30"/>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dk1"/>
              </a:buClr>
              <a:buSzPts val="4500"/>
              <a:buFont typeface="Arial" panose="020B0604020202020204"/>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3" name="Shape 31"/>
          <p:cNvSpPr txBox="1">
            <a:spLocks noGrp="1"/>
          </p:cNvSpPr>
          <p:nvPr>
            <p:ph type="subTitle" idx="1"/>
          </p:nvPr>
        </p:nvSpPr>
        <p:spPr>
          <a:xfrm>
            <a:off x="1143000" y="2701528"/>
            <a:ext cx="6858000" cy="1241821"/>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sp>
        <p:nvSpPr>
          <p:cNvPr id="14" name="Shape 32"/>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5" name="Shape 33"/>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6" name="Shape 34"/>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ltLang="zh-CN"/>
              <a:t>‹#›</a:t>
            </a:fld>
            <a:endParaRPr 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标题和竖排文字" type="vertTx">
  <p:cSld name="VERTICAL_TEXT">
    <p:spTree>
      <p:nvGrpSpPr>
        <p:cNvPr id="1" name="Shape 68"/>
        <p:cNvGrpSpPr/>
        <p:nvPr/>
      </p:nvGrpSpPr>
      <p:grpSpPr>
        <a:xfrm>
          <a:off x="0" y="0"/>
          <a:ext cx="0" cy="0"/>
          <a:chOff x="0" y="0"/>
          <a:chExt cx="0" cy="0"/>
        </a:xfrm>
      </p:grpSpPr>
      <p:sp>
        <p:nvSpPr>
          <p:cNvPr id="69" name="Shape 49"/>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0" name="Shape 50"/>
          <p:cNvSpPr txBox="1">
            <a:spLocks noGrp="1"/>
          </p:cNvSpPr>
          <p:nvPr>
            <p:ph type="body" idx="1"/>
          </p:nvPr>
        </p:nvSpPr>
        <p:spPr>
          <a:xfrm rot="5400000">
            <a:off x="2940248" y="-942379"/>
            <a:ext cx="3263504" cy="78867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1" name="Shape 5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2" name="Shape 5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3" name="Shape 5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ltLang="zh-CN"/>
              <a:t>‹#›</a:t>
            </a:fld>
            <a:endParaRPr lang="zh-CN"/>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title" preserve="1">
  <p:cSld name="1_Cover white">
    <p:spTree>
      <p:nvGrpSpPr>
        <p:cNvPr id="1" name=""/>
        <p:cNvGrpSpPr/>
        <p:nvPr/>
      </p:nvGrpSpPr>
      <p:grpSpPr>
        <a:xfrm>
          <a:off x="0" y="0"/>
          <a:ext cx="0" cy="0"/>
          <a:chOff x="0" y="0"/>
          <a:chExt cx="0" cy="0"/>
        </a:xfrm>
      </p:grpSpPr>
      <p:sp>
        <p:nvSpPr>
          <p:cNvPr id="2" name="AutoShape 2"/>
          <p:cNvSpPr>
            <a:spLocks noGrp="1"/>
          </p:cNvSpPr>
          <p:nvPr>
            <p:ph type="body" sz="quarter" idx="222" hasCustomPrompt="1"/>
          </p:nvPr>
        </p:nvSpPr>
        <p:spPr>
          <a:xfrm>
            <a:off x="287927" y="2706318"/>
            <a:ext cx="8592933" cy="997196"/>
          </a:xfrm>
          <a:prstGeom prst="rect">
            <a:avLst/>
          </a:prstGeom>
          <a:noFill/>
          <a:ln w="12700">
            <a:noFill/>
            <a:prstDash val="solid"/>
          </a:ln>
        </p:spPr>
        <p:txBody>
          <a:bodyPr wrap="square" lIns="0" tIns="0" rIns="0" bIns="0" anchor="t">
            <a:noAutofit/>
          </a:bodyPr>
          <a:lstStyle>
            <a:lvl1pPr algn="l">
              <a:lnSpc>
                <a:spcPct val="92000"/>
              </a:lnSpc>
              <a:defRPr sz="3600" b="1" i="0" u="none" strike="noStrike" spc="0">
                <a:solidFill>
                  <a:srgbClr val="000000">
                    <a:alpha val="100000"/>
                  </a:srgbClr>
                </a:solidFill>
                <a:latin typeface="Arial" panose="020B0604020202020204"/>
              </a:defRPr>
            </a:lvl1pPr>
          </a:lstStyle>
          <a:p>
            <a:pPr marL="0" indent="0" algn="l">
              <a:lnSpc>
                <a:spcPct val="92000"/>
              </a:lnSpc>
            </a:pP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Title Goes Here </a:t>
            </a:r>
            <a:b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and Here and Here.</a:t>
            </a:r>
          </a:p>
        </p:txBody>
      </p:sp>
      <p:grpSp>
        <p:nvGrpSpPr>
          <p:cNvPr id="3" name="Group 3"/>
          <p:cNvGrpSpPr/>
          <p:nvPr/>
        </p:nvGrpSpPr>
        <p:grpSpPr>
          <a:xfrm>
            <a:off x="9168785" y="0"/>
            <a:ext cx="3023215" cy="6858000"/>
            <a:chOff x="9168785" y="0"/>
            <a:chExt cx="3023215" cy="6858000"/>
          </a:xfrm>
        </p:grpSpPr>
        <p:sp>
          <p:nvSpPr>
            <p:cNvPr id="4" name="AutoShape 4"/>
            <p:cNvSpPr/>
            <p:nvPr/>
          </p:nvSpPr>
          <p:spPr>
            <a:xfrm>
              <a:off x="11184262" y="0"/>
              <a:ext cx="1007738" cy="6858000"/>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5" name="AutoShape 5"/>
            <p:cNvSpPr/>
            <p:nvPr/>
          </p:nvSpPr>
          <p:spPr>
            <a:xfrm>
              <a:off x="10176524" y="0"/>
              <a:ext cx="1007738" cy="6858000"/>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6" name="AutoShape 6"/>
            <p:cNvSpPr/>
            <p:nvPr/>
          </p:nvSpPr>
          <p:spPr>
            <a:xfrm>
              <a:off x="9168785" y="0"/>
              <a:ext cx="1007738" cy="6858000"/>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 preserve="1">
  <p:cSld name="仅标题">
    <p:spTree>
      <p:nvGrpSpPr>
        <p:cNvPr id="1" name=""/>
        <p:cNvGrpSpPr/>
        <p:nvPr/>
      </p:nvGrpSpPr>
      <p:grpSpPr>
        <a:xfrm>
          <a:off x="0" y="0"/>
          <a:ext cx="0" cy="0"/>
          <a:chOff x="0" y="0"/>
          <a:chExt cx="0" cy="0"/>
        </a:xfrm>
      </p:grpSpPr>
      <p:sp>
        <p:nvSpPr>
          <p:cNvPr id="2" name="AutoShape 2"/>
          <p:cNvSpPr>
            <a:spLocks noGrp="1"/>
          </p:cNvSpPr>
          <p:nvPr>
            <p:ph type="body" sz="quarter" idx="223"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itle" preserve="1">
  <p:cSld name="1_仅标题">
    <p:spTree>
      <p:nvGrpSpPr>
        <p:cNvPr id="1" name=""/>
        <p:cNvGrpSpPr/>
        <p:nvPr/>
      </p:nvGrpSpPr>
      <p:grpSpPr>
        <a:xfrm>
          <a:off x="0" y="0"/>
          <a:ext cx="0" cy="0"/>
          <a:chOff x="0" y="0"/>
          <a:chExt cx="0" cy="0"/>
        </a:xfrm>
      </p:grpSpPr>
      <p:sp>
        <p:nvSpPr>
          <p:cNvPr id="2" name="AutoShape 2"/>
          <p:cNvSpPr>
            <a:spLocks noGrp="1"/>
          </p:cNvSpPr>
          <p:nvPr>
            <p:ph type="body" sz="quarter" idx="224"/>
          </p:nvPr>
        </p:nvSpPr>
        <p:spPr>
          <a:xfrm>
            <a:off x="0" y="0"/>
            <a:ext cx="0" cy="0"/>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000000">
                    <a:alpha val="100000"/>
                  </a:srgbClr>
                </a:solidFill>
                <a:latin typeface="Arial" panose="020B0604020202020204"/>
              </a:defRPr>
            </a:lvl1pPr>
          </a:lstStyle>
          <a:p>
            <a:pPr algn="l"/>
            <a:endParaRPr/>
          </a:p>
        </p:txBody>
      </p:sp>
      <p:sp>
        <p:nvSpPr>
          <p:cNvPr id="3" name="AutoShape 3"/>
          <p:cNvSpPr>
            <a:spLocks noGrp="1"/>
          </p:cNvSpPr>
          <p:nvPr>
            <p:ph type="body" sz="quarter" idx="225" hasCustomPrompt="1"/>
          </p:nvPr>
        </p:nvSpPr>
        <p:spPr>
          <a:xfrm>
            <a:off x="0" y="0"/>
            <a:ext cx="0" cy="0"/>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1F2329">
                    <a:alpha val="100000"/>
                  </a:srgbClr>
                </a:solidFill>
                <a:latin typeface="Noto Sans SC" panose="020B0200000000000000" charset="-122"/>
              </a:defRPr>
            </a:lvl1pPr>
          </a:lstStyle>
          <a:p>
            <a:pPr marL="0" indent="0" algn="l">
              <a:lnSpc>
                <a:spcPct val="100000"/>
              </a:lnSpc>
            </a:pPr>
            <a:r>
              <a:rPr lang="en-US" sz="2100" b="0" i="0" u="none" strike="noStrike">
                <a:solidFill>
                  <a:srgbClr val="000000"/>
                </a:solidFill>
                <a:latin typeface="Arial" panose="020B0604020202020204"/>
                <a:ea typeface="Arial" panose="020B0604020202020204"/>
                <a:cs typeface="Arial" panose="020B0604020202020204"/>
                <a:sym typeface="Arial" panose="020B0604020202020204"/>
              </a:rPr>
              <a:t>Footer</a:t>
            </a:r>
          </a:p>
        </p:txBody>
      </p:sp>
      <p:sp>
        <p:nvSpPr>
          <p:cNvPr id="4" name="AutoShape 4"/>
          <p:cNvSpPr>
            <a:spLocks noGrp="1"/>
          </p:cNvSpPr>
          <p:nvPr>
            <p:ph type="body" sz="quarter" idx="226"/>
          </p:nvPr>
        </p:nvSpPr>
        <p:spPr>
          <a:xfrm>
            <a:off x="0" y="0"/>
            <a:ext cx="0" cy="0"/>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000000">
                    <a:alpha val="100000"/>
                  </a:srgbClr>
                </a:solidFill>
                <a:latin typeface="Arial" panose="020B0604020202020204"/>
              </a:defRPr>
            </a:lvl1pPr>
          </a:lstStyle>
          <a:p>
            <a:pPr algn="l"/>
            <a:endParaRPr/>
          </a:p>
        </p:txBody>
      </p:sp>
      <p:sp>
        <p:nvSpPr>
          <p:cNvPr id="5" name="AutoShape 5"/>
          <p:cNvSpPr/>
          <p:nvPr/>
        </p:nvSpPr>
        <p:spPr>
          <a:xfrm>
            <a:off x="11549414" y="6536752"/>
            <a:ext cx="141064" cy="138499"/>
          </a:xfrm>
          <a:prstGeom prst="rect">
            <a:avLst/>
          </a:prstGeom>
          <a:noFill/>
          <a:ln w="12700">
            <a:noFill/>
            <a:prstDash val="solid"/>
          </a:ln>
        </p:spPr>
        <p:txBody>
          <a:bodyPr wrap="none" lIns="0" tIns="0" rIns="0" bIns="0" rtlCol="0" anchor="t">
            <a:spAutoFit/>
          </a:bodyPr>
          <a:lstStyle/>
          <a:p>
            <a:pPr algn="r">
              <a:defRPr/>
            </a:pPr>
            <a:endParaRPr/>
          </a:p>
        </p:txBody>
      </p:sp>
      <p:pic>
        <p:nvPicPr>
          <p:cNvPr id="6" name="Picture 6"/>
          <p:cNvPicPr>
            <a:picLocks noChangeAspect="1"/>
          </p:cNvPicPr>
          <p:nvPr/>
        </p:nvPicPr>
        <p:blipFill>
          <a:blip r:embed="rId2"/>
          <a:srcRect/>
          <a:stretch>
            <a:fillRect/>
          </a:stretch>
        </p:blipFill>
        <p:spPr>
          <a:xfrm>
            <a:off x="11355214" y="251942"/>
            <a:ext cx="836787" cy="467124"/>
          </a:xfrm>
          <a:prstGeom prst="rect">
            <a:avLst/>
          </a:prstGeom>
          <a:ln w="12700">
            <a:noFill/>
            <a:prstDash val="solid"/>
          </a:ln>
        </p:spPr>
      </p:pic>
      <p:grpSp>
        <p:nvGrpSpPr>
          <p:cNvPr id="7" name="Group 7"/>
          <p:cNvGrpSpPr/>
          <p:nvPr/>
        </p:nvGrpSpPr>
        <p:grpSpPr>
          <a:xfrm>
            <a:off x="-4587" y="0"/>
            <a:ext cx="12195175" cy="251942"/>
            <a:chOff x="-4587" y="0"/>
            <a:chExt cx="12195175" cy="251942"/>
          </a:xfrm>
        </p:grpSpPr>
        <p:sp>
          <p:nvSpPr>
            <p:cNvPr id="8" name="AutoShape 8"/>
            <p:cNvSpPr/>
            <p:nvPr/>
          </p:nvSpPr>
          <p:spPr>
            <a:xfrm>
              <a:off x="-4587" y="0"/>
              <a:ext cx="12195175" cy="251942"/>
            </a:xfrm>
            <a:prstGeom prst="rect">
              <a:avLst/>
            </a:prstGeom>
            <a:solidFill>
              <a:srgbClr val="0000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nvGrpSpPr>
            <p:cNvPr id="9" name="Group 9"/>
            <p:cNvGrpSpPr/>
            <p:nvPr/>
          </p:nvGrpSpPr>
          <p:grpSpPr>
            <a:xfrm>
              <a:off x="10677540" y="0"/>
              <a:ext cx="1513048" cy="251942"/>
              <a:chOff x="10677540" y="0"/>
              <a:chExt cx="1513048" cy="251942"/>
            </a:xfrm>
          </p:grpSpPr>
          <p:sp>
            <p:nvSpPr>
              <p:cNvPr id="10" name="AutoShape 10"/>
              <p:cNvSpPr/>
              <p:nvPr/>
            </p:nvSpPr>
            <p:spPr>
              <a:xfrm>
                <a:off x="11686588" y="0"/>
                <a:ext cx="504000" cy="251942"/>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1" name="AutoShape 11"/>
              <p:cNvSpPr/>
              <p:nvPr/>
            </p:nvSpPr>
            <p:spPr>
              <a:xfrm>
                <a:off x="11181889" y="0"/>
                <a:ext cx="504000" cy="251942"/>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2" name="AutoShape 12"/>
              <p:cNvSpPr/>
              <p:nvPr/>
            </p:nvSpPr>
            <p:spPr>
              <a:xfrm>
                <a:off x="10677540" y="0"/>
                <a:ext cx="504000" cy="251942"/>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gr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 preserve="1">
  <p:cSld name="8_自定义版式">
    <p:spTree>
      <p:nvGrpSpPr>
        <p:cNvPr id="1" name=""/>
        <p:cNvGrpSpPr/>
        <p:nvPr/>
      </p:nvGrpSpPr>
      <p:grpSpPr>
        <a:xfrm>
          <a:off x="0" y="0"/>
          <a:ext cx="0" cy="0"/>
          <a:chOff x="0" y="0"/>
          <a:chExt cx="0" cy="0"/>
        </a:xfrm>
      </p:grpSpPr>
      <p:grpSp>
        <p:nvGrpSpPr>
          <p:cNvPr id="2" name="Group 2"/>
          <p:cNvGrpSpPr/>
          <p:nvPr/>
        </p:nvGrpSpPr>
        <p:grpSpPr>
          <a:xfrm>
            <a:off x="-23678" y="362269"/>
            <a:ext cx="1395279" cy="383393"/>
            <a:chOff x="-23678" y="362269"/>
            <a:chExt cx="1395279" cy="383393"/>
          </a:xfrm>
        </p:grpSpPr>
        <p:sp>
          <p:nvSpPr>
            <p:cNvPr id="3" name="Freeform 3"/>
            <p:cNvSpPr/>
            <p:nvPr/>
          </p:nvSpPr>
          <p:spPr>
            <a:xfrm>
              <a:off x="-23678" y="362269"/>
              <a:ext cx="1113180" cy="383393"/>
            </a:xfrm>
            <a:custGeom>
              <a:avLst/>
              <a:gdLst/>
              <a:ahLst/>
              <a:cxnLst/>
              <a:rect l="l" t="t" r="r" b="b"/>
              <a:pathLst>
                <a:path w="1113180" h="383393">
                  <a:moveTo>
                    <a:pt x="0" y="0"/>
                  </a:moveTo>
                  <a:lnTo>
                    <a:pt x="1113180" y="0"/>
                  </a:lnTo>
                  <a:lnTo>
                    <a:pt x="729788" y="383393"/>
                  </a:lnTo>
                  <a:lnTo>
                    <a:pt x="0" y="383393"/>
                  </a:lnTo>
                  <a:close/>
                </a:path>
              </a:pathLst>
            </a:custGeom>
            <a:solidFill>
              <a:srgbClr val="00000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1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4" name="Freeform 4"/>
            <p:cNvSpPr/>
            <p:nvPr/>
          </p:nvSpPr>
          <p:spPr>
            <a:xfrm>
              <a:off x="758156" y="362269"/>
              <a:ext cx="472396" cy="383393"/>
            </a:xfrm>
            <a:custGeom>
              <a:avLst/>
              <a:gdLst/>
              <a:ahLst/>
              <a:cxnLst/>
              <a:rect l="l" t="t" r="r" b="b"/>
              <a:pathLst>
                <a:path w="472396" h="383393">
                  <a:moveTo>
                    <a:pt x="383394" y="0"/>
                  </a:moveTo>
                  <a:lnTo>
                    <a:pt x="472396" y="0"/>
                  </a:lnTo>
                  <a:lnTo>
                    <a:pt x="89002" y="383393"/>
                  </a:lnTo>
                  <a:lnTo>
                    <a:pt x="0" y="383393"/>
                  </a:lnTo>
                  <a:lnTo>
                    <a:pt x="383394" y="0"/>
                  </a:lnTo>
                  <a:close/>
                </a:path>
              </a:pathLst>
            </a:custGeom>
            <a:solidFill>
              <a:srgbClr val="00000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1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5" name="Freeform 5"/>
            <p:cNvSpPr/>
            <p:nvPr/>
          </p:nvSpPr>
          <p:spPr>
            <a:xfrm>
              <a:off x="899205" y="362269"/>
              <a:ext cx="472396" cy="383393"/>
            </a:xfrm>
            <a:custGeom>
              <a:avLst/>
              <a:gdLst/>
              <a:ahLst/>
              <a:cxnLst/>
              <a:rect l="l" t="t" r="r" b="b"/>
              <a:pathLst>
                <a:path w="472396" h="383393">
                  <a:moveTo>
                    <a:pt x="383394" y="0"/>
                  </a:moveTo>
                  <a:lnTo>
                    <a:pt x="472396" y="0"/>
                  </a:lnTo>
                  <a:lnTo>
                    <a:pt x="89002" y="383393"/>
                  </a:lnTo>
                  <a:lnTo>
                    <a:pt x="0" y="383393"/>
                  </a:lnTo>
                  <a:lnTo>
                    <a:pt x="383394" y="0"/>
                  </a:lnTo>
                  <a:close/>
                </a:path>
              </a:pathLst>
            </a:custGeom>
            <a:solidFill>
              <a:srgbClr val="00000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1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grpSp>
      <p:sp>
        <p:nvSpPr>
          <p:cNvPr id="6" name="AutoShape 6"/>
          <p:cNvSpPr>
            <a:spLocks noGrp="1"/>
          </p:cNvSpPr>
          <p:nvPr>
            <p:ph type="body" sz="quarter" idx="227" hasCustomPrompt="1"/>
          </p:nvPr>
        </p:nvSpPr>
        <p:spPr>
          <a:xfrm>
            <a:off x="1510256" y="285753"/>
            <a:ext cx="10515600" cy="607358"/>
          </a:xfrm>
          <a:prstGeom prst="rect">
            <a:avLst/>
          </a:prstGeom>
          <a:noFill/>
          <a:ln w="12700">
            <a:noFill/>
            <a:prstDash val="solid"/>
          </a:ln>
        </p:spPr>
        <p:txBody>
          <a:bodyPr wrap="square" lIns="0" tIns="0" rIns="0" bIns="0" anchor="ctr">
            <a:noAutofit/>
          </a:bodyPr>
          <a:lstStyle>
            <a:lvl1pPr algn="l">
              <a:lnSpc>
                <a:spcPct val="100000"/>
              </a:lnSpc>
              <a:defRPr sz="2000" b="1" i="0" u="none" strike="noStrike" spc="0">
                <a:solidFill>
                  <a:srgbClr val="232C3A">
                    <a:alpha val="100000"/>
                  </a:srgbClr>
                </a:solidFill>
                <a:latin typeface="微软雅黑" panose="020B0503020204020204" charset="-122"/>
              </a:defRPr>
            </a:lvl1pPr>
          </a:lstStyle>
          <a:p>
            <a:pPr marL="0" indent="0" algn="l">
              <a:lnSpc>
                <a:spcPct val="100000"/>
              </a:lnSpc>
            </a:pPr>
            <a:r>
              <a:rPr lang="en-US" sz="2000" b="1" i="0" u="none" strike="noStrike">
                <a:solidFill>
                  <a:srgbClr val="232C3A"/>
                </a:solidFill>
                <a:latin typeface="微软雅黑" panose="020B0503020204020204" charset="-122"/>
                <a:ea typeface="微软雅黑" panose="020B0503020204020204" charset="-122"/>
                <a:cs typeface="微软雅黑" panose="020B0503020204020204" charset="-122"/>
                <a:sym typeface="微软雅黑" panose="020B0503020204020204" charset="-122"/>
              </a:rPr>
              <a:t>单击此处编辑母版标题样式</a:t>
            </a:r>
          </a:p>
        </p:txBody>
      </p:sp>
      <p:sp>
        <p:nvSpPr>
          <p:cNvPr id="7" name="Freeform 7"/>
          <p:cNvSpPr/>
          <p:nvPr/>
        </p:nvSpPr>
        <p:spPr>
          <a:xfrm rot="5400000" flipV="1">
            <a:off x="10600670" y="5273343"/>
            <a:ext cx="147718" cy="3026616"/>
          </a:xfrm>
          <a:custGeom>
            <a:avLst/>
            <a:gdLst/>
            <a:ahLst/>
            <a:cxnLst/>
            <a:rect l="l" t="t" r="r" b="b"/>
            <a:pathLst>
              <a:path w="147718" h="3026616">
                <a:moveTo>
                  <a:pt x="0" y="157687"/>
                </a:moveTo>
                <a:lnTo>
                  <a:pt x="147718" y="0"/>
                </a:lnTo>
                <a:lnTo>
                  <a:pt x="147718" y="3026616"/>
                </a:lnTo>
                <a:lnTo>
                  <a:pt x="9909" y="3026616"/>
                </a:lnTo>
                <a:cubicBezTo>
                  <a:pt x="5320" y="2036610"/>
                  <a:pt x="4589" y="1147693"/>
                  <a:pt x="0" y="157687"/>
                </a:cubicBezTo>
                <a:close/>
              </a:path>
            </a:pathLst>
          </a:custGeom>
          <a:solidFill>
            <a:srgbClr val="000000">
              <a:alpha val="100000"/>
            </a:srgbClr>
          </a:solidFill>
          <a:ln w="12700" cap="flat">
            <a:noFill/>
            <a:prstDash val="solid"/>
          </a:ln>
        </p:spPr>
        <p:txBody>
          <a:bodyPr wrap="square" lIns="121912" tIns="60956" rIns="121912" bIns="60956" rtlCol="0" anchor="ctr">
            <a:noAutofit/>
          </a:bodyPr>
          <a:lstStyle/>
          <a:p>
            <a:pPr marL="0" indent="0" algn="ctr">
              <a:lnSpc>
                <a:spcPct val="100000"/>
              </a:lnSpc>
              <a:defRPr/>
            </a:pPr>
            <a:r>
              <a:rPr lang="en-US" sz="11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8" name="Freeform 8"/>
          <p:cNvSpPr/>
          <p:nvPr/>
        </p:nvSpPr>
        <p:spPr>
          <a:xfrm>
            <a:off x="9116451" y="6710327"/>
            <a:ext cx="183609" cy="149015"/>
          </a:xfrm>
          <a:custGeom>
            <a:avLst/>
            <a:gdLst/>
            <a:ahLst/>
            <a:cxnLst/>
            <a:rect l="l" t="t" r="r" b="b"/>
            <a:pathLst>
              <a:path w="183609" h="149015">
                <a:moveTo>
                  <a:pt x="149017" y="0"/>
                </a:moveTo>
                <a:lnTo>
                  <a:pt x="183609" y="0"/>
                </a:lnTo>
                <a:lnTo>
                  <a:pt x="34592" y="149015"/>
                </a:lnTo>
                <a:lnTo>
                  <a:pt x="0" y="149015"/>
                </a:lnTo>
                <a:lnTo>
                  <a:pt x="149017" y="0"/>
                </a:lnTo>
                <a:close/>
              </a:path>
            </a:pathLst>
          </a:custGeom>
          <a:solidFill>
            <a:srgbClr val="303030">
              <a:alpha val="100000"/>
            </a:srgbClr>
          </a:solidFill>
          <a:ln w="12700" cap="flat">
            <a:noFill/>
            <a:prstDash val="solid"/>
          </a:ln>
        </p:spPr>
        <p:txBody>
          <a:bodyPr wrap="square" lIns="121912" tIns="60956" rIns="121912" bIns="60956" rtlCol="0" anchor="ctr">
            <a:noAutofit/>
          </a:bodyPr>
          <a:lstStyle/>
          <a:p>
            <a:pPr marL="0" indent="0" algn="ctr">
              <a:lnSpc>
                <a:spcPct val="100000"/>
              </a:lnSpc>
              <a:defRPr/>
            </a:pPr>
            <a:r>
              <a:rPr lang="en-US" sz="11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9" name="AutoShape 9"/>
          <p:cNvSpPr/>
          <p:nvPr/>
        </p:nvSpPr>
        <p:spPr>
          <a:xfrm>
            <a:off x="9660642" y="6701364"/>
            <a:ext cx="3483247" cy="200033"/>
          </a:xfrm>
          <a:prstGeom prst="rect">
            <a:avLst/>
          </a:prstGeom>
          <a:noFill/>
          <a:ln w="12700">
            <a:noFill/>
            <a:prstDash val="solid"/>
          </a:ln>
        </p:spPr>
        <p:txBody>
          <a:bodyPr wrap="square" lIns="121912" tIns="60956" rIns="121912" bIns="60956" rtlCol="0" anchor="t">
            <a:spAutoFit/>
          </a:bodyPr>
          <a:lstStyle/>
          <a:p>
            <a:pPr marL="0" indent="0" algn="l">
              <a:lnSpc>
                <a:spcPct val="100000"/>
              </a:lnSpc>
              <a:defRPr/>
            </a:pPr>
            <a:r>
              <a:rPr lang="en-US" sz="500" b="0" i="0" u="none" strike="noStrike">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rPr>
              <a:t>Copyright ©2018 Bosyun Co., Ltd. All Rights Reserved.</a:t>
            </a:r>
            <a:endParaRPr lang="en-US" sz="1100"/>
          </a:p>
        </p:txBody>
      </p:sp>
      <p:sp>
        <p:nvSpPr>
          <p:cNvPr id="10" name="Freeform 10"/>
          <p:cNvSpPr/>
          <p:nvPr/>
        </p:nvSpPr>
        <p:spPr>
          <a:xfrm>
            <a:off x="9165043" y="6710327"/>
            <a:ext cx="183609" cy="149015"/>
          </a:xfrm>
          <a:custGeom>
            <a:avLst/>
            <a:gdLst/>
            <a:ahLst/>
            <a:cxnLst/>
            <a:rect l="l" t="t" r="r" b="b"/>
            <a:pathLst>
              <a:path w="183609" h="149015">
                <a:moveTo>
                  <a:pt x="149017" y="0"/>
                </a:moveTo>
                <a:lnTo>
                  <a:pt x="183609" y="0"/>
                </a:lnTo>
                <a:lnTo>
                  <a:pt x="34592" y="149015"/>
                </a:lnTo>
                <a:lnTo>
                  <a:pt x="0" y="149015"/>
                </a:lnTo>
                <a:lnTo>
                  <a:pt x="149017" y="0"/>
                </a:lnTo>
                <a:close/>
              </a:path>
            </a:pathLst>
          </a:custGeom>
          <a:solidFill>
            <a:srgbClr val="303030">
              <a:alpha val="100000"/>
            </a:srgbClr>
          </a:solidFill>
          <a:ln w="12700" cap="flat">
            <a:noFill/>
            <a:prstDash val="solid"/>
          </a:ln>
        </p:spPr>
        <p:txBody>
          <a:bodyPr wrap="square" lIns="121912" tIns="60956" rIns="121912" bIns="60956" rtlCol="0" anchor="ctr">
            <a:noAutofit/>
          </a:bodyPr>
          <a:lstStyle/>
          <a:p>
            <a:pPr marL="0" indent="0" algn="ctr">
              <a:lnSpc>
                <a:spcPct val="100000"/>
              </a:lnSpc>
              <a:defRPr/>
            </a:pPr>
            <a:r>
              <a:rPr lang="en-US" sz="11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pic>
        <p:nvPicPr>
          <p:cNvPr id="11" name="Picture 11"/>
          <p:cNvPicPr>
            <a:picLocks noChangeAspect="1"/>
          </p:cNvPicPr>
          <p:nvPr/>
        </p:nvPicPr>
        <p:blipFill>
          <a:blip r:embed="rId2"/>
          <a:srcRect/>
          <a:stretch>
            <a:fillRect/>
          </a:stretch>
        </p:blipFill>
        <p:spPr>
          <a:xfrm>
            <a:off x="11122993" y="352054"/>
            <a:ext cx="805476" cy="474751"/>
          </a:xfrm>
          <a:prstGeom prst="rect">
            <a:avLst/>
          </a:prstGeom>
          <a:ln w="12700">
            <a:noFill/>
            <a:prstDash val="solid"/>
          </a:ln>
        </p:spPr>
      </p:pic>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type="title" preserve="1">
  <p:cSld name="Cover with image">
    <p:spTree>
      <p:nvGrpSpPr>
        <p:cNvPr id="1" name=""/>
        <p:cNvGrpSpPr/>
        <p:nvPr/>
      </p:nvGrpSpPr>
      <p:grpSpPr>
        <a:xfrm>
          <a:off x="0" y="0"/>
          <a:ext cx="0" cy="0"/>
          <a:chOff x="0" y="0"/>
          <a:chExt cx="0" cy="0"/>
        </a:xfrm>
      </p:grpSpPr>
      <p:sp>
        <p:nvSpPr>
          <p:cNvPr id="2" name="AutoShape 2"/>
          <p:cNvSpPr>
            <a:spLocks noGrp="1"/>
          </p:cNvSpPr>
          <p:nvPr>
            <p:ph type="pic" sz="quarter" idx="230"/>
          </p:nvPr>
        </p:nvSpPr>
        <p:spPr>
          <a:xfrm>
            <a:off x="1" y="0"/>
            <a:ext cx="12192000" cy="3430006"/>
          </a:xfrm>
          <a:prstGeom prst="rect">
            <a:avLst/>
          </a:prstGeom>
          <a:solidFill>
            <a:srgbClr val="CCCCCC">
              <a:alpha val="70000"/>
            </a:srgbClr>
          </a:solidFill>
          <a:ln w="12700">
            <a:noFill/>
            <a:prstDash val="solid"/>
          </a:ln>
        </p:spPr>
        <p:txBody>
          <a:bodyPr lIns="63500" tIns="63500" rIns="63500" bIns="63500" anchor="ctr"/>
          <a:lstStyle>
            <a:lvl1pPr algn="ctr">
              <a:defRPr sz="1600" b="0" i="0" u="none" strike="noStrike" spc="0">
                <a:solidFill>
                  <a:srgbClr val="1F2329">
                    <a:alpha val="100000"/>
                  </a:srgbClr>
                </a:solidFill>
                <a:latin typeface="Noto Sans SC" panose="020B0200000000000000" charset="-122"/>
              </a:defRPr>
            </a:lvl1pPr>
          </a:lstStyle>
          <a:p>
            <a:pPr algn="ctr"/>
            <a:endParaRPr/>
          </a:p>
        </p:txBody>
      </p:sp>
      <p:grpSp>
        <p:nvGrpSpPr>
          <p:cNvPr id="3" name="Group 3"/>
          <p:cNvGrpSpPr/>
          <p:nvPr/>
        </p:nvGrpSpPr>
        <p:grpSpPr>
          <a:xfrm>
            <a:off x="9168785" y="0"/>
            <a:ext cx="3023215" cy="3430006"/>
            <a:chOff x="9168785" y="0"/>
            <a:chExt cx="3023215" cy="3430006"/>
          </a:xfrm>
        </p:grpSpPr>
        <p:sp>
          <p:nvSpPr>
            <p:cNvPr id="4" name="AutoShape 4"/>
            <p:cNvSpPr/>
            <p:nvPr/>
          </p:nvSpPr>
          <p:spPr>
            <a:xfrm>
              <a:off x="11184262" y="0"/>
              <a:ext cx="1007738" cy="3430006"/>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5" name="AutoShape 5"/>
            <p:cNvSpPr/>
            <p:nvPr/>
          </p:nvSpPr>
          <p:spPr>
            <a:xfrm>
              <a:off x="10176524" y="0"/>
              <a:ext cx="1007738" cy="3430006"/>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6" name="AutoShape 6"/>
            <p:cNvSpPr/>
            <p:nvPr/>
          </p:nvSpPr>
          <p:spPr>
            <a:xfrm>
              <a:off x="9168785" y="0"/>
              <a:ext cx="1007738" cy="3430006"/>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sp>
        <p:nvSpPr>
          <p:cNvPr id="7" name="AutoShape 7"/>
          <p:cNvSpPr>
            <a:spLocks noGrp="1"/>
          </p:cNvSpPr>
          <p:nvPr>
            <p:ph type="body" sz="quarter" idx="231" hasCustomPrompt="1"/>
          </p:nvPr>
        </p:nvSpPr>
        <p:spPr>
          <a:xfrm>
            <a:off x="287925" y="5130490"/>
            <a:ext cx="10897962" cy="430887"/>
          </a:xfrm>
          <a:prstGeom prst="rect">
            <a:avLst/>
          </a:prstGeom>
          <a:noFill/>
          <a:ln w="12700">
            <a:noFill/>
            <a:prstDash val="solid"/>
          </a:ln>
        </p:spPr>
        <p:txBody>
          <a:bodyPr wrap="square" lIns="0" tIns="0" rIns="0" bIns="0" anchor="t">
            <a:noAutofit/>
          </a:bodyPr>
          <a:lstStyle>
            <a:lvl1pPr algn="l">
              <a:lnSpc>
                <a:spcPct val="100000"/>
              </a:lnSpc>
              <a:defRPr sz="1400" b="0" i="0" u="none" strike="noStrike" spc="0">
                <a:solidFill>
                  <a:srgbClr val="000000">
                    <a:alpha val="100000"/>
                  </a:srgbClr>
                </a:solidFill>
                <a:latin typeface="Arial" panose="020B0604020202020204"/>
              </a:defRPr>
            </a:lvl1pPr>
          </a:lstStyle>
          <a:p>
            <a:pPr marL="0" indent="0" algn="l">
              <a:lnSpc>
                <a:spcPct val="100000"/>
              </a:lnSpc>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Speaker’s Name, SAP</a:t>
            </a:r>
          </a:p>
          <a:p>
            <a:pPr marL="0" indent="0" algn="l">
              <a:lnSpc>
                <a:spcPct val="100000"/>
              </a:lnSpc>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Month 00, 2017</a:t>
            </a:r>
          </a:p>
        </p:txBody>
      </p:sp>
      <p:sp>
        <p:nvSpPr>
          <p:cNvPr id="8" name="AutoShape 8"/>
          <p:cNvSpPr>
            <a:spLocks noGrp="1"/>
          </p:cNvSpPr>
          <p:nvPr>
            <p:ph type="body" sz="quarter" idx="232" hasCustomPrompt="1"/>
          </p:nvPr>
        </p:nvSpPr>
        <p:spPr>
          <a:xfrm>
            <a:off x="287925" y="4024430"/>
            <a:ext cx="10896336" cy="997196"/>
          </a:xfrm>
          <a:prstGeom prst="rect">
            <a:avLst/>
          </a:prstGeom>
          <a:noFill/>
          <a:ln w="12700">
            <a:noFill/>
            <a:prstDash val="solid"/>
          </a:ln>
        </p:spPr>
        <p:txBody>
          <a:bodyPr wrap="square" lIns="0" tIns="0" rIns="0" bIns="0" anchor="t">
            <a:spAutoFit/>
          </a:bodyPr>
          <a:lstStyle>
            <a:lvl1pPr algn="l">
              <a:lnSpc>
                <a:spcPct val="92000"/>
              </a:lnSpc>
              <a:defRPr sz="3600" b="1" i="0" u="none" strike="noStrike" spc="0">
                <a:solidFill>
                  <a:srgbClr val="000000">
                    <a:alpha val="100000"/>
                  </a:srgbClr>
                </a:solidFill>
                <a:latin typeface="Arial" panose="020B0604020202020204"/>
              </a:defRPr>
            </a:lvl1pPr>
          </a:lstStyle>
          <a:p>
            <a:pPr marL="0" indent="0" algn="l">
              <a:lnSpc>
                <a:spcPct val="92000"/>
              </a:lnSpc>
            </a:pP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Presentation Title </a:t>
            </a:r>
            <a:b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Goes Here and Here.</a:t>
            </a:r>
          </a:p>
        </p:txBody>
      </p:sp>
      <p:sp>
        <p:nvSpPr>
          <p:cNvPr id="9" name="AutoShape 9"/>
          <p:cNvSpPr/>
          <p:nvPr/>
        </p:nvSpPr>
        <p:spPr>
          <a:xfrm>
            <a:off x="951814" y="6296441"/>
            <a:ext cx="914162" cy="425669"/>
          </a:xfrm>
          <a:prstGeom prst="rect">
            <a:avLst/>
          </a:prstGeom>
          <a:solidFill>
            <a:srgbClr val="FFFFFF">
              <a:alpha val="100000"/>
            </a:srgbClr>
          </a:solidFill>
          <a:ln w="12700">
            <a:noFill/>
            <a:prstDash val="solid"/>
            <a:miter lim="800000"/>
          </a:ln>
        </p:spPr>
        <p:txBody>
          <a:bodyPr wrap="square" lIns="89977" tIns="71981" rIns="89977" bIns="71981" rtlCol="0" anchor="ctr">
            <a:noAutofit/>
          </a:bodyPr>
          <a:lstStyle/>
          <a:p>
            <a:pPr marL="0" indent="0" algn="ctr">
              <a:lnSpc>
                <a:spcPct val="100000"/>
              </a:lnSpc>
              <a:spcBef>
                <a:spcPct val="50000"/>
              </a:spcBef>
              <a:defRP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pic>
        <p:nvPicPr>
          <p:cNvPr id="10" name="Picture 10"/>
          <p:cNvPicPr>
            <a:picLocks noChangeAspect="1"/>
          </p:cNvPicPr>
          <p:nvPr/>
        </p:nvPicPr>
        <p:blipFill>
          <a:blip r:embed="rId2"/>
          <a:srcRect/>
          <a:stretch>
            <a:fillRect/>
          </a:stretch>
        </p:blipFill>
        <p:spPr>
          <a:xfrm>
            <a:off x="297153" y="6217086"/>
            <a:ext cx="1745795" cy="400050"/>
          </a:xfrm>
          <a:prstGeom prst="rect">
            <a:avLst/>
          </a:prstGeom>
          <a:ln w="12700">
            <a:noFill/>
            <a:prstDash val="solid"/>
          </a:ln>
        </p:spPr>
      </p:pic>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 preserve="1">
  <p:cSld name="Agenda">
    <p:spTree>
      <p:nvGrpSpPr>
        <p:cNvPr id="1" name=""/>
        <p:cNvGrpSpPr/>
        <p:nvPr/>
      </p:nvGrpSpPr>
      <p:grpSpPr>
        <a:xfrm>
          <a:off x="0" y="0"/>
          <a:ext cx="0" cy="0"/>
          <a:chOff x="0" y="0"/>
          <a:chExt cx="0" cy="0"/>
        </a:xfrm>
      </p:grpSpPr>
      <p:sp>
        <p:nvSpPr>
          <p:cNvPr id="2" name="AutoShape 2"/>
          <p:cNvSpPr>
            <a:spLocks noGrp="1"/>
          </p:cNvSpPr>
          <p:nvPr>
            <p:ph type="body" sz="quarter" idx="233" hasCustomPrompt="1"/>
          </p:nvPr>
        </p:nvSpPr>
        <p:spPr>
          <a:xfrm>
            <a:off x="503869" y="1620000"/>
            <a:ext cx="11182288" cy="4230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865505" indent="-228600"/>
            <a:lvl4pPr marL="1322705" indent="-228600"/>
            <a:lvl5pPr marL="1779905" indent="-228600"/>
            <a:lvl6pPr marL="2237105" indent="-228600"/>
            <a:lvl7pPr marL="2694305" indent="-228600"/>
            <a:lvl8pPr marL="3151505" indent="-228600"/>
            <a:lvl9pPr marL="3608705" indent="-228600"/>
          </a:lstStyle>
          <a:p>
            <a:pPr marL="0" indent="0" algn="l">
              <a:lnSpc>
                <a:spcPct val="100000"/>
              </a:lnSpc>
              <a:spcBef>
                <a:spcPts val="30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Agenda Item/Divider Headline</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Details</a:t>
            </a:r>
          </a:p>
        </p:txBody>
      </p:sp>
      <p:sp>
        <p:nvSpPr>
          <p:cNvPr id="3" name="AutoShape 3"/>
          <p:cNvSpPr>
            <a:spLocks noGrp="1"/>
          </p:cNvSpPr>
          <p:nvPr>
            <p:ph type="body" sz="quarter" idx="234"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Agenda</a:t>
            </a: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 preserve="1">
  <p:cSld name="Title Only">
    <p:spTree>
      <p:nvGrpSpPr>
        <p:cNvPr id="1" name=""/>
        <p:cNvGrpSpPr/>
        <p:nvPr/>
      </p:nvGrpSpPr>
      <p:grpSpPr>
        <a:xfrm>
          <a:off x="0" y="0"/>
          <a:ext cx="0" cy="0"/>
          <a:chOff x="0" y="0"/>
          <a:chExt cx="0" cy="0"/>
        </a:xfrm>
      </p:grpSpPr>
      <p:sp>
        <p:nvSpPr>
          <p:cNvPr id="2" name="AutoShape 2"/>
          <p:cNvSpPr>
            <a:spLocks noGrp="1"/>
          </p:cNvSpPr>
          <p:nvPr>
            <p:ph type="body" sz="quarter" idx="235"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 preserve="1">
  <p:cSld name="Title and Text">
    <p:spTree>
      <p:nvGrpSpPr>
        <p:cNvPr id="1" name=""/>
        <p:cNvGrpSpPr/>
        <p:nvPr/>
      </p:nvGrpSpPr>
      <p:grpSpPr>
        <a:xfrm>
          <a:off x="0" y="0"/>
          <a:ext cx="0" cy="0"/>
          <a:chOff x="0" y="0"/>
          <a:chExt cx="0" cy="0"/>
        </a:xfrm>
      </p:grpSpPr>
      <p:sp>
        <p:nvSpPr>
          <p:cNvPr id="2" name="AutoShape 2"/>
          <p:cNvSpPr>
            <a:spLocks noGrp="1"/>
          </p:cNvSpPr>
          <p:nvPr>
            <p:ph type="body" sz="quarter" idx="236" hasCustomPrompt="1"/>
          </p:nvPr>
        </p:nvSpPr>
        <p:spPr>
          <a:xfrm>
            <a:off x="503868" y="1620000"/>
            <a:ext cx="11183565" cy="4230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950" indent="-203200"/>
            <a:lvl5pPr marL="897255" indent="-177800"/>
            <a:lvl6pPr marL="1051560" indent="-177800"/>
            <a:lvl7pPr marL="1205865" indent="-177800"/>
            <a:lvl8pPr marL="1360170" indent="-177800"/>
            <a:lvl9pPr marL="1514475"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070"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19455"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
        <p:nvSpPr>
          <p:cNvPr id="3" name="AutoShape 3"/>
          <p:cNvSpPr>
            <a:spLocks noGrp="1"/>
          </p:cNvSpPr>
          <p:nvPr>
            <p:ph type="body" sz="quarter" idx="237"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BentonSans Light"/>
              </a:defRPr>
            </a:lvl1pPr>
          </a:lstStyle>
          <a:p>
            <a:pPr marL="0" indent="0" algn="l">
              <a:lnSpc>
                <a:spcPct val="100000"/>
              </a:lnSpc>
            </a:pPr>
            <a:r>
              <a:rPr lang="en-US" sz="2800" b="1" i="0" u="none" strike="noStrike">
                <a:solidFill>
                  <a:srgbClr val="000000"/>
                </a:solidFill>
                <a:latin typeface="BentonSans Light"/>
                <a:ea typeface="BentonSans Light"/>
                <a:cs typeface="BentonSans Light"/>
                <a:sym typeface="BentonSans Light"/>
              </a:rPr>
              <a:t>Insert page title (sentence case)</a:t>
            </a: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itle" preserve="1">
  <p:cSld name="Title and Content">
    <p:spTree>
      <p:nvGrpSpPr>
        <p:cNvPr id="1" name=""/>
        <p:cNvGrpSpPr/>
        <p:nvPr/>
      </p:nvGrpSpPr>
      <p:grpSpPr>
        <a:xfrm>
          <a:off x="0" y="0"/>
          <a:ext cx="0" cy="0"/>
          <a:chOff x="0" y="0"/>
          <a:chExt cx="0" cy="0"/>
        </a:xfrm>
      </p:grpSpPr>
      <p:sp>
        <p:nvSpPr>
          <p:cNvPr id="2" name="AutoShape 2"/>
          <p:cNvSpPr>
            <a:spLocks noGrp="1"/>
          </p:cNvSpPr>
          <p:nvPr>
            <p:ph type="body" sz="quarter" idx="238" hasCustomPrompt="1"/>
          </p:nvPr>
        </p:nvSpPr>
        <p:spPr>
          <a:xfrm>
            <a:off x="503869" y="1620000"/>
            <a:ext cx="11182288" cy="4230000"/>
          </a:xfrm>
          <a:prstGeom prst="rect">
            <a:avLst/>
          </a:prstGeom>
          <a:solidFill>
            <a:srgbClr val="CCCCCC">
              <a:alpha val="70000"/>
            </a:srgbClr>
          </a:solidFill>
          <a:ln w="12700">
            <a:noFill/>
            <a:prstDash val="solid"/>
          </a:ln>
        </p:spPr>
        <p:txBody>
          <a:bodyPr wrap="square" lIns="0" tIns="1368000" rIns="0" bIns="0" anchor="t">
            <a:noAutofit/>
          </a:bodyPr>
          <a:lstStyle>
            <a:lvl1pPr algn="ctr">
              <a:lnSpc>
                <a:spcPct val="100000"/>
              </a:lnSpc>
              <a:defRPr sz="1400" b="0" i="0" u="none" strike="noStrike" spc="0">
                <a:solidFill>
                  <a:srgbClr val="000000">
                    <a:alpha val="100000"/>
                  </a:srgbClr>
                </a:solidFill>
                <a:latin typeface="Arial" panose="020B0604020202020204"/>
              </a:defRPr>
            </a:lvl1pPr>
          </a:lstStyle>
          <a:p>
            <a:pPr marL="0" indent="0" algn="ctr">
              <a:lnSpc>
                <a:spcPct val="100000"/>
              </a:lnSpc>
              <a:spcBef>
                <a:spcPts val="1800"/>
              </a:spcBef>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Click to add content</a:t>
            </a:r>
          </a:p>
        </p:txBody>
      </p:sp>
      <p:sp>
        <p:nvSpPr>
          <p:cNvPr id="3" name="AutoShape 3"/>
          <p:cNvSpPr>
            <a:spLocks noGrp="1"/>
          </p:cNvSpPr>
          <p:nvPr>
            <p:ph type="body" sz="quarter" idx="239"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竖排标题与文本" type="vertTitleAndTx">
  <p:cSld name="VERTICAL_TITLE_AND_VERTICAL_TEXT">
    <p:spTree>
      <p:nvGrpSpPr>
        <p:cNvPr id="1" name="Shape 74"/>
        <p:cNvGrpSpPr/>
        <p:nvPr/>
      </p:nvGrpSpPr>
      <p:grpSpPr>
        <a:xfrm>
          <a:off x="0" y="0"/>
          <a:ext cx="0" cy="0"/>
          <a:chOff x="0" y="0"/>
          <a:chExt cx="0" cy="0"/>
        </a:xfrm>
      </p:grpSpPr>
      <p:sp>
        <p:nvSpPr>
          <p:cNvPr id="75" name="Shape 15"/>
          <p:cNvSpPr txBox="1">
            <a:spLocks noGrp="1"/>
          </p:cNvSpPr>
          <p:nvPr>
            <p:ph type="title"/>
          </p:nvPr>
        </p:nvSpPr>
        <p:spPr>
          <a:xfrm rot="5400000">
            <a:off x="5350073" y="1467445"/>
            <a:ext cx="4358879" cy="1971675"/>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6" name="Shape 16"/>
          <p:cNvSpPr txBox="1">
            <a:spLocks noGrp="1"/>
          </p:cNvSpPr>
          <p:nvPr>
            <p:ph type="body" idx="1"/>
          </p:nvPr>
        </p:nvSpPr>
        <p:spPr>
          <a:xfrm rot="5400000">
            <a:off x="1349573" y="-447080"/>
            <a:ext cx="4358879" cy="5800725"/>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7" name="Shape 17"/>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8" name="Shape 18"/>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9" name="Shape 19"/>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ltLang="zh-CN"/>
              <a:t>‹#›</a:t>
            </a:fld>
            <a:endParaRPr lang="zh-CN"/>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itle" preserve="1">
  <p:cSld name="Blank with motion band">
    <p:spTree>
      <p:nvGrpSpPr>
        <p:cNvPr id="1" name=""/>
        <p:cNvGrpSpPr/>
        <p:nvPr/>
      </p:nvGrpSpPr>
      <p:grpSpPr>
        <a:xfrm>
          <a:off x="0" y="0"/>
          <a:ext cx="0" cy="0"/>
          <a:chOff x="0" y="0"/>
          <a:chExt cx="0" cy="0"/>
        </a:xfrm>
      </p:grpSpPr>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type="title" preserve="1">
  <p:cSld name="Thank you and contact information">
    <p:spTree>
      <p:nvGrpSpPr>
        <p:cNvPr id="1" name=""/>
        <p:cNvGrpSpPr/>
        <p:nvPr/>
      </p:nvGrpSpPr>
      <p:grpSpPr>
        <a:xfrm>
          <a:off x="0" y="0"/>
          <a:ext cx="0" cy="0"/>
          <a:chOff x="0" y="0"/>
          <a:chExt cx="0" cy="0"/>
        </a:xfrm>
      </p:grpSpPr>
      <p:sp>
        <p:nvSpPr>
          <p:cNvPr id="2" name="AutoShape 2"/>
          <p:cNvSpPr>
            <a:spLocks noGrp="1"/>
          </p:cNvSpPr>
          <p:nvPr>
            <p:ph type="body" sz="quarter" idx="240" hasCustomPrompt="1"/>
          </p:nvPr>
        </p:nvSpPr>
        <p:spPr>
          <a:xfrm>
            <a:off x="503869" y="2905487"/>
            <a:ext cx="5326613" cy="2501010"/>
          </a:xfrm>
          <a:prstGeom prst="rect">
            <a:avLst/>
          </a:prstGeom>
          <a:noFill/>
          <a:ln w="12700">
            <a:noFill/>
            <a:prstDash val="solid"/>
          </a:ln>
        </p:spPr>
        <p:txBody>
          <a:bodyPr wrap="square" lIns="0" tIns="0" rIns="0" bIns="0" anchor="t">
            <a:noAutofit/>
          </a:bodyPr>
          <a:lstStyle>
            <a:lvl1pPr algn="l">
              <a:lnSpc>
                <a:spcPct val="100000"/>
              </a:lnSpc>
              <a:defRPr sz="1600" b="0" i="0" u="none" strike="noStrike" spc="0">
                <a:solidFill>
                  <a:srgbClr val="000000">
                    <a:alpha val="100000"/>
                  </a:srgbClr>
                </a:solidFill>
                <a:latin typeface="Arial" panose="020B0604020202020204"/>
              </a:defRPr>
            </a:lvl1pPr>
          </a:lstStyle>
          <a:p>
            <a:pPr marL="0" indent="0" algn="l">
              <a:lnSpc>
                <a:spcPct val="100000"/>
              </a:lnSpc>
              <a:spcAft>
                <a:spcPts val="1200"/>
              </a:spcAft>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Contact information:</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 name L name</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Title</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Address</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Phone number</a:t>
            </a:r>
          </a:p>
        </p:txBody>
      </p:sp>
      <p:sp>
        <p:nvSpPr>
          <p:cNvPr id="3" name="AutoShape 3"/>
          <p:cNvSpPr>
            <a:spLocks noGrp="1"/>
          </p:cNvSpPr>
          <p:nvPr>
            <p:ph type="body" sz="quarter" idx="241" hasCustomPrompt="1"/>
          </p:nvPr>
        </p:nvSpPr>
        <p:spPr>
          <a:xfrm>
            <a:off x="503869" y="1467009"/>
            <a:ext cx="5326613" cy="923116"/>
          </a:xfrm>
          <a:prstGeom prst="rect">
            <a:avLst/>
          </a:prstGeom>
          <a:noFill/>
          <a:ln w="12700">
            <a:noFill/>
            <a:prstDash val="solid"/>
          </a:ln>
        </p:spPr>
        <p:txBody>
          <a:bodyPr wrap="square" lIns="0" tIns="0" rIns="0" bIns="0" anchor="t">
            <a:noAutofit/>
          </a:bodyPr>
          <a:lstStyle>
            <a:lvl1pPr algn="l">
              <a:lnSpc>
                <a:spcPct val="100000"/>
              </a:lnSpc>
              <a:defRPr sz="5500" b="1" i="0" u="none" strike="noStrike" spc="0">
                <a:solidFill>
                  <a:srgbClr val="F0AB00">
                    <a:alpha val="100000"/>
                  </a:srgbClr>
                </a:solidFill>
                <a:latin typeface="BentonSans Light"/>
              </a:defRPr>
            </a:lvl1pPr>
          </a:lstStyle>
          <a:p>
            <a:pPr marL="0" indent="0" algn="l">
              <a:lnSpc>
                <a:spcPct val="100000"/>
              </a:lnSpc>
            </a:pPr>
            <a:r>
              <a:rPr lang="en-US" sz="5500" b="1" i="0" u="none" strike="noStrike">
                <a:solidFill>
                  <a:srgbClr val="F0AB00"/>
                </a:solidFill>
                <a:latin typeface="BentonSans Light"/>
                <a:ea typeface="BentonSans Light"/>
                <a:cs typeface="BentonSans Light"/>
                <a:sym typeface="BentonSans Light"/>
              </a:rPr>
              <a:t>Thank you.</a:t>
            </a:r>
          </a:p>
        </p:txBody>
      </p:sp>
      <p:pic>
        <p:nvPicPr>
          <p:cNvPr id="4" name="Picture 4"/>
          <p:cNvPicPr>
            <a:picLocks noChangeAspect="1"/>
          </p:cNvPicPr>
          <p:nvPr/>
        </p:nvPicPr>
        <p:blipFill>
          <a:blip r:embed="rId2"/>
          <a:srcRect/>
          <a:stretch>
            <a:fillRect/>
          </a:stretch>
        </p:blipFill>
        <p:spPr>
          <a:xfrm>
            <a:off x="503869" y="5994000"/>
            <a:ext cx="1578051" cy="360000"/>
          </a:xfrm>
          <a:prstGeom prst="rect">
            <a:avLst/>
          </a:prstGeom>
          <a:ln w="12700">
            <a:noFill/>
            <a:prstDash val="solid"/>
          </a:ln>
        </p:spPr>
      </p:pic>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itle" preserve="1">
  <p:cSld name="8_自定义版式">
    <p:spTree>
      <p:nvGrpSpPr>
        <p:cNvPr id="1" name=""/>
        <p:cNvGrpSpPr/>
        <p:nvPr/>
      </p:nvGrpSpPr>
      <p:grpSpPr>
        <a:xfrm>
          <a:off x="0" y="0"/>
          <a:ext cx="0" cy="0"/>
          <a:chOff x="0" y="0"/>
          <a:chExt cx="0" cy="0"/>
        </a:xfrm>
      </p:grpSpPr>
      <p:grpSp>
        <p:nvGrpSpPr>
          <p:cNvPr id="2" name="Group 2"/>
          <p:cNvGrpSpPr/>
          <p:nvPr/>
        </p:nvGrpSpPr>
        <p:grpSpPr>
          <a:xfrm>
            <a:off x="-23678" y="362270"/>
            <a:ext cx="1395279" cy="383393"/>
            <a:chOff x="-23678" y="362270"/>
            <a:chExt cx="1395279" cy="383393"/>
          </a:xfrm>
        </p:grpSpPr>
        <p:sp>
          <p:nvSpPr>
            <p:cNvPr id="3" name="Freeform 3"/>
            <p:cNvSpPr/>
            <p:nvPr/>
          </p:nvSpPr>
          <p:spPr>
            <a:xfrm>
              <a:off x="-23678" y="362270"/>
              <a:ext cx="1113180" cy="383393"/>
            </a:xfrm>
            <a:custGeom>
              <a:avLst/>
              <a:gdLst/>
              <a:ahLst/>
              <a:cxnLst/>
              <a:rect l="l" t="t" r="r" b="b"/>
              <a:pathLst>
                <a:path w="1113180" h="383393">
                  <a:moveTo>
                    <a:pt x="0" y="0"/>
                  </a:moveTo>
                  <a:lnTo>
                    <a:pt x="1113180" y="0"/>
                  </a:lnTo>
                  <a:lnTo>
                    <a:pt x="729788" y="383393"/>
                  </a:lnTo>
                  <a:lnTo>
                    <a:pt x="0" y="383393"/>
                  </a:lnTo>
                  <a:close/>
                </a:path>
              </a:pathLst>
            </a:custGeom>
            <a:solidFill>
              <a:srgbClr val="00000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1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4" name="Freeform 4"/>
            <p:cNvSpPr/>
            <p:nvPr/>
          </p:nvSpPr>
          <p:spPr>
            <a:xfrm>
              <a:off x="758156" y="362270"/>
              <a:ext cx="472396" cy="383393"/>
            </a:xfrm>
            <a:custGeom>
              <a:avLst/>
              <a:gdLst/>
              <a:ahLst/>
              <a:cxnLst/>
              <a:rect l="l" t="t" r="r" b="b"/>
              <a:pathLst>
                <a:path w="472396" h="383393">
                  <a:moveTo>
                    <a:pt x="383394" y="0"/>
                  </a:moveTo>
                  <a:lnTo>
                    <a:pt x="472396" y="0"/>
                  </a:lnTo>
                  <a:lnTo>
                    <a:pt x="89002" y="383393"/>
                  </a:lnTo>
                  <a:lnTo>
                    <a:pt x="0" y="383393"/>
                  </a:lnTo>
                  <a:lnTo>
                    <a:pt x="383394" y="0"/>
                  </a:lnTo>
                  <a:close/>
                </a:path>
              </a:pathLst>
            </a:custGeom>
            <a:solidFill>
              <a:srgbClr val="00000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1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5" name="Freeform 5"/>
            <p:cNvSpPr/>
            <p:nvPr/>
          </p:nvSpPr>
          <p:spPr>
            <a:xfrm>
              <a:off x="899205" y="362270"/>
              <a:ext cx="472396" cy="383393"/>
            </a:xfrm>
            <a:custGeom>
              <a:avLst/>
              <a:gdLst/>
              <a:ahLst/>
              <a:cxnLst/>
              <a:rect l="l" t="t" r="r" b="b"/>
              <a:pathLst>
                <a:path w="472396" h="383393">
                  <a:moveTo>
                    <a:pt x="383394" y="0"/>
                  </a:moveTo>
                  <a:lnTo>
                    <a:pt x="472396" y="0"/>
                  </a:lnTo>
                  <a:lnTo>
                    <a:pt x="89002" y="383393"/>
                  </a:lnTo>
                  <a:lnTo>
                    <a:pt x="0" y="383393"/>
                  </a:lnTo>
                  <a:lnTo>
                    <a:pt x="383394" y="0"/>
                  </a:lnTo>
                  <a:close/>
                </a:path>
              </a:pathLst>
            </a:custGeom>
            <a:solidFill>
              <a:srgbClr val="00000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1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grpSp>
      <p:sp>
        <p:nvSpPr>
          <p:cNvPr id="6" name="AutoShape 6"/>
          <p:cNvSpPr>
            <a:spLocks noGrp="1"/>
          </p:cNvSpPr>
          <p:nvPr>
            <p:ph type="body" sz="quarter" idx="242" hasCustomPrompt="1"/>
          </p:nvPr>
        </p:nvSpPr>
        <p:spPr>
          <a:xfrm>
            <a:off x="1510256" y="285753"/>
            <a:ext cx="10515600" cy="607358"/>
          </a:xfrm>
          <a:prstGeom prst="rect">
            <a:avLst/>
          </a:prstGeom>
          <a:noFill/>
          <a:ln w="12700">
            <a:noFill/>
            <a:prstDash val="solid"/>
          </a:ln>
        </p:spPr>
        <p:txBody>
          <a:bodyPr wrap="square" lIns="0" tIns="0" rIns="0" bIns="0" anchor="ctr">
            <a:noAutofit/>
          </a:bodyPr>
          <a:lstStyle>
            <a:lvl1pPr algn="l">
              <a:lnSpc>
                <a:spcPct val="100000"/>
              </a:lnSpc>
              <a:defRPr sz="1950" b="1" i="0" u="none" strike="noStrike" spc="0">
                <a:solidFill>
                  <a:srgbClr val="232C3A">
                    <a:alpha val="100000"/>
                  </a:srgbClr>
                </a:solidFill>
                <a:latin typeface="微软雅黑" panose="020B0503020204020204" charset="-122"/>
              </a:defRPr>
            </a:lvl1pPr>
          </a:lstStyle>
          <a:p>
            <a:pPr marL="0" indent="0" algn="l">
              <a:lnSpc>
                <a:spcPct val="100000"/>
              </a:lnSpc>
            </a:pPr>
            <a:r>
              <a:rPr lang="en-US" sz="1950" b="1" i="0" u="none" strike="noStrike">
                <a:solidFill>
                  <a:srgbClr val="232C3A"/>
                </a:solidFill>
                <a:latin typeface="微软雅黑" panose="020B0503020204020204" charset="-122"/>
                <a:ea typeface="微软雅黑" panose="020B0503020204020204" charset="-122"/>
                <a:cs typeface="微软雅黑" panose="020B0503020204020204" charset="-122"/>
                <a:sym typeface="微软雅黑" panose="020B0503020204020204" charset="-122"/>
              </a:rPr>
              <a:t>单击此处编辑母版标题样式</a:t>
            </a:r>
          </a:p>
        </p:txBody>
      </p:sp>
      <p:sp>
        <p:nvSpPr>
          <p:cNvPr id="7" name="Freeform 7"/>
          <p:cNvSpPr/>
          <p:nvPr/>
        </p:nvSpPr>
        <p:spPr>
          <a:xfrm rot="5400000" flipV="1">
            <a:off x="10600670" y="5273343"/>
            <a:ext cx="147718" cy="3026616"/>
          </a:xfrm>
          <a:custGeom>
            <a:avLst/>
            <a:gdLst/>
            <a:ahLst/>
            <a:cxnLst/>
            <a:rect l="l" t="t" r="r" b="b"/>
            <a:pathLst>
              <a:path w="147718" h="3026616">
                <a:moveTo>
                  <a:pt x="0" y="157687"/>
                </a:moveTo>
                <a:lnTo>
                  <a:pt x="147718" y="0"/>
                </a:lnTo>
                <a:lnTo>
                  <a:pt x="147718" y="3026616"/>
                </a:lnTo>
                <a:lnTo>
                  <a:pt x="9909" y="3026616"/>
                </a:lnTo>
                <a:cubicBezTo>
                  <a:pt x="5320" y="2036610"/>
                  <a:pt x="4589" y="1147693"/>
                  <a:pt x="0" y="157687"/>
                </a:cubicBezTo>
                <a:close/>
              </a:path>
            </a:pathLst>
          </a:custGeom>
          <a:solidFill>
            <a:srgbClr val="00000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1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8" name="Freeform 8"/>
          <p:cNvSpPr/>
          <p:nvPr/>
        </p:nvSpPr>
        <p:spPr>
          <a:xfrm>
            <a:off x="9116452" y="6710327"/>
            <a:ext cx="183609" cy="149015"/>
          </a:xfrm>
          <a:custGeom>
            <a:avLst/>
            <a:gdLst/>
            <a:ahLst/>
            <a:cxnLst/>
            <a:rect l="l" t="t" r="r" b="b"/>
            <a:pathLst>
              <a:path w="183609" h="149015">
                <a:moveTo>
                  <a:pt x="149017" y="0"/>
                </a:moveTo>
                <a:lnTo>
                  <a:pt x="183609" y="0"/>
                </a:lnTo>
                <a:lnTo>
                  <a:pt x="34592" y="149015"/>
                </a:lnTo>
                <a:lnTo>
                  <a:pt x="0" y="149015"/>
                </a:lnTo>
                <a:lnTo>
                  <a:pt x="149017" y="0"/>
                </a:lnTo>
                <a:close/>
              </a:path>
            </a:pathLst>
          </a:custGeom>
          <a:solidFill>
            <a:srgbClr val="30303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1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9" name="AutoShape 9"/>
          <p:cNvSpPr/>
          <p:nvPr/>
        </p:nvSpPr>
        <p:spPr>
          <a:xfrm>
            <a:off x="9660642" y="6701365"/>
            <a:ext cx="3483247" cy="167251"/>
          </a:xfrm>
          <a:prstGeom prst="rect">
            <a:avLst/>
          </a:prstGeom>
          <a:noFill/>
          <a:ln w="12700">
            <a:noFill/>
            <a:prstDash val="solid"/>
          </a:ln>
        </p:spPr>
        <p:txBody>
          <a:bodyPr wrap="square" lIns="91440" tIns="45720" rIns="91440" bIns="45720" rtlCol="0" anchor="t">
            <a:spAutoFit/>
          </a:bodyPr>
          <a:lstStyle/>
          <a:p>
            <a:pPr marL="0" indent="0" algn="l">
              <a:lnSpc>
                <a:spcPct val="100000"/>
              </a:lnSpc>
              <a:defRPr/>
            </a:pPr>
            <a:r>
              <a:rPr lang="en-US" sz="485" b="0" i="0" u="none" strike="noStrike">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rPr>
              <a:t>Copyright ©2018 Bosyun Co., Ltd. All Rights Reserved.</a:t>
            </a:r>
            <a:endParaRPr lang="en-US" sz="1100"/>
          </a:p>
        </p:txBody>
      </p:sp>
      <p:sp>
        <p:nvSpPr>
          <p:cNvPr id="10" name="Freeform 10"/>
          <p:cNvSpPr/>
          <p:nvPr/>
        </p:nvSpPr>
        <p:spPr>
          <a:xfrm>
            <a:off x="9165044" y="6710327"/>
            <a:ext cx="183609" cy="149015"/>
          </a:xfrm>
          <a:custGeom>
            <a:avLst/>
            <a:gdLst/>
            <a:ahLst/>
            <a:cxnLst/>
            <a:rect l="l" t="t" r="r" b="b"/>
            <a:pathLst>
              <a:path w="183609" h="149015">
                <a:moveTo>
                  <a:pt x="149017" y="0"/>
                </a:moveTo>
                <a:lnTo>
                  <a:pt x="183609" y="0"/>
                </a:lnTo>
                <a:lnTo>
                  <a:pt x="34592" y="149015"/>
                </a:lnTo>
                <a:lnTo>
                  <a:pt x="0" y="149015"/>
                </a:lnTo>
                <a:lnTo>
                  <a:pt x="149017" y="0"/>
                </a:lnTo>
                <a:close/>
              </a:path>
            </a:pathLst>
          </a:custGeom>
          <a:solidFill>
            <a:srgbClr val="30303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1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 preserve="1">
  <p:cSld name="11_Customer Refernce Slide - white">
    <p:bg>
      <p:bgPr>
        <a:solidFill>
          <a:srgbClr val="FFFFFF">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10158326" y="5881436"/>
            <a:ext cx="1963124" cy="360000"/>
          </a:xfrm>
          <a:prstGeom prst="rect">
            <a:avLst/>
          </a:prstGeom>
          <a:ln w="12700">
            <a:noFill/>
            <a:prstDash val="solid"/>
          </a:ln>
        </p:spPr>
      </p:pic>
      <p:sp>
        <p:nvSpPr>
          <p:cNvPr id="3" name="AutoShape 3"/>
          <p:cNvSpPr>
            <a:spLocks noGrp="1"/>
          </p:cNvSpPr>
          <p:nvPr>
            <p:ph type="body" sz="quarter" idx="243" hasCustomPrompt="1"/>
          </p:nvPr>
        </p:nvSpPr>
        <p:spPr>
          <a:xfrm>
            <a:off x="503870" y="1434729"/>
            <a:ext cx="7090153" cy="3866693"/>
          </a:xfrm>
          <a:prstGeom prst="rect">
            <a:avLst/>
          </a:prstGeom>
          <a:noFill/>
          <a:ln w="12700">
            <a:noFill/>
            <a:prstDash val="solid"/>
          </a:ln>
        </p:spPr>
        <p:txBody>
          <a:bodyPr wrap="square" lIns="0" tIns="0" rIns="0" bIns="0" anchor="t">
            <a:noAutofit/>
          </a:bodyPr>
          <a:lstStyle>
            <a:lvl1pPr algn="l">
              <a:lnSpc>
                <a:spcPct val="100000"/>
              </a:lnSpc>
              <a:defRPr sz="1200" b="1" i="0" u="none" strike="noStrike" spc="0">
                <a:solidFill>
                  <a:srgbClr val="000000">
                    <a:alpha val="100000"/>
                  </a:srgbClr>
                </a:solidFill>
                <a:latin typeface="Arial" panose="020B0604020202020204"/>
              </a:defRPr>
            </a:lvl1pPr>
            <a:lvl2pPr marL="296545" indent="-152400"/>
            <a:lvl3pPr marL="753745" indent="-152400"/>
            <a:lvl4pPr marL="1210945" indent="-152400"/>
            <a:lvl5pPr marL="1668145" indent="-152400"/>
            <a:lvl6pPr marL="2125345" indent="-152400"/>
            <a:lvl7pPr marL="2582545" indent="-152400"/>
            <a:lvl8pPr marL="3039745" indent="-152400"/>
            <a:lvl9pPr marL="3496945" indent="-152400"/>
          </a:lstStyle>
          <a:p>
            <a:pPr marL="0" indent="0" algn="l">
              <a:lnSpc>
                <a:spcPct val="100000"/>
              </a:lnSpc>
              <a:spcBef>
                <a:spcPts val="1800"/>
              </a:spcBef>
            </a:pPr>
            <a:r>
              <a:rPr lang="en-US" sz="1200" b="1" i="0" u="none" strike="noStrike">
                <a:solidFill>
                  <a:srgbClr val="000000"/>
                </a:solidFill>
                <a:latin typeface="Arial" panose="020B0604020202020204"/>
                <a:ea typeface="Arial" panose="020B0604020202020204"/>
                <a:cs typeface="Arial" panose="020B0604020202020204"/>
                <a:sym typeface="Arial" panose="020B0604020202020204"/>
              </a:rPr>
              <a:t>Subheadline</a:t>
            </a:r>
          </a:p>
          <a:p>
            <a:pPr marL="144145" lvl="1" indent="-144145" algn="l">
              <a:lnSpc>
                <a:spcPct val="100000"/>
              </a:lnSpc>
              <a:buClr>
                <a:srgbClr val="F0AB00"/>
              </a:buClr>
              <a:buSzPct val="100000"/>
              <a:buFont typeface="Arial" panose="020B0604020202020204"/>
              <a:buChar char="•"/>
            </a:pPr>
            <a:r>
              <a:rPr lang="en-US" sz="1200" b="0" i="0" u="none" strike="noStrike">
                <a:solidFill>
                  <a:srgbClr val="000000"/>
                </a:solidFill>
                <a:latin typeface="Arial" panose="020B0604020202020204"/>
                <a:ea typeface="Arial" panose="020B0604020202020204"/>
                <a:cs typeface="Arial" panose="020B0604020202020204"/>
                <a:sym typeface="Arial" panose="020B0604020202020204"/>
              </a:rPr>
              <a:t>Bullet copy</a:t>
            </a:r>
          </a:p>
        </p:txBody>
      </p:sp>
      <p:sp>
        <p:nvSpPr>
          <p:cNvPr id="4" name="AutoShape 4"/>
          <p:cNvSpPr>
            <a:spLocks noGrp="1"/>
          </p:cNvSpPr>
          <p:nvPr>
            <p:ph type="body" sz="quarter" idx="244" hasCustomPrompt="1"/>
          </p:nvPr>
        </p:nvSpPr>
        <p:spPr>
          <a:xfrm>
            <a:off x="503871" y="555763"/>
            <a:ext cx="7090153" cy="553999"/>
          </a:xfrm>
          <a:prstGeom prst="rect">
            <a:avLst/>
          </a:prstGeom>
          <a:noFill/>
          <a:ln w="12700">
            <a:noFill/>
            <a:prstDash val="solid"/>
          </a:ln>
        </p:spPr>
        <p:txBody>
          <a:bodyPr wrap="square" lIns="0" tIns="0" rIns="0" bIns="0" anchor="ctr">
            <a:noAutofit/>
          </a:bodyPr>
          <a:lstStyle>
            <a:lvl1pPr algn="l">
              <a:lnSpc>
                <a:spcPct val="100000"/>
              </a:lnSpc>
              <a:defRPr sz="1800" b="1" i="0" u="none" strike="noStrike" spc="0">
                <a:solidFill>
                  <a:srgbClr val="000000">
                    <a:alpha val="100000"/>
                  </a:srgbClr>
                </a:solidFill>
                <a:latin typeface="Arial" panose="020B0604020202020204"/>
              </a:defRPr>
            </a:lvl1pPr>
          </a:lstStyle>
          <a:p>
            <a:pPr marL="0" indent="0" algn="l">
              <a:lnSpc>
                <a:spcPct val="100000"/>
              </a:lnSpc>
            </a:pPr>
            <a:r>
              <a:rPr lang="en-US" sz="1800" b="1" i="0" u="none" strike="noStrike">
                <a:solidFill>
                  <a:srgbClr val="000000"/>
                </a:solidFill>
                <a:latin typeface="Arial" panose="020B0604020202020204"/>
                <a:ea typeface="Arial" panose="020B0604020202020204"/>
                <a:cs typeface="Arial" panose="020B0604020202020204"/>
                <a:sym typeface="Arial" panose="020B0604020202020204"/>
              </a:rPr>
              <a:t>Title runs here and here and here and here and here and here</a:t>
            </a:r>
            <a:br>
              <a:rPr lang="en-US" sz="18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1800" b="1" i="0" u="none" strike="noStrike">
                <a:solidFill>
                  <a:srgbClr val="000000"/>
                </a:solidFill>
                <a:latin typeface="Arial" panose="020B0604020202020204"/>
                <a:ea typeface="Arial" panose="020B0604020202020204"/>
                <a:cs typeface="Arial" panose="020B0604020202020204"/>
                <a:sym typeface="Arial" panose="020B0604020202020204"/>
              </a:rPr>
              <a:t>and here and here</a:t>
            </a:r>
          </a:p>
        </p:txBody>
      </p:sp>
      <p:sp>
        <p:nvSpPr>
          <p:cNvPr id="5" name="AutoShape 5"/>
          <p:cNvSpPr>
            <a:spLocks noGrp="1"/>
          </p:cNvSpPr>
          <p:nvPr>
            <p:ph type="body" sz="quarter" idx="245" hasCustomPrompt="1"/>
          </p:nvPr>
        </p:nvSpPr>
        <p:spPr>
          <a:xfrm>
            <a:off x="8125062" y="1431555"/>
            <a:ext cx="3563073" cy="1116000"/>
          </a:xfrm>
          <a:prstGeom prst="rect">
            <a:avLst/>
          </a:prstGeom>
          <a:noFill/>
          <a:ln w="12700">
            <a:noFill/>
            <a:prstDash val="solid"/>
          </a:ln>
        </p:spPr>
        <p:txBody>
          <a:bodyPr wrap="square" lIns="0" tIns="0" rIns="0" bIns="0" anchor="t">
            <a:noAutofit/>
          </a:bodyPr>
          <a:lstStyle>
            <a:lvl1pPr algn="l">
              <a:lnSpc>
                <a:spcPct val="100000"/>
              </a:lnSpc>
              <a:defRPr sz="1200" b="0" i="0" u="none" strike="noStrike" spc="0">
                <a:solidFill>
                  <a:srgbClr val="000000">
                    <a:alpha val="100000"/>
                  </a:srgbClr>
                </a:solidFill>
                <a:latin typeface="Arial" panose="020B0604020202020204"/>
              </a:defRPr>
            </a:lvl1pPr>
          </a:lstStyle>
          <a:p>
            <a:pPr marL="0" indent="0" algn="l">
              <a:lnSpc>
                <a:spcPct val="100000"/>
              </a:lnSpc>
            </a:pPr>
            <a:r>
              <a:rPr lang="en-US" sz="1200" b="0" i="0" u="none" strike="noStrike">
                <a:solidFill>
                  <a:srgbClr val="000000"/>
                </a:solidFill>
                <a:latin typeface="Arial" panose="020B0604020202020204"/>
                <a:ea typeface="Arial" panose="020B0604020202020204"/>
                <a:cs typeface="Arial" panose="020B0604020202020204"/>
                <a:sym typeface="Arial" panose="020B0604020202020204"/>
              </a:rPr>
              <a:t>„Quote.“</a:t>
            </a:r>
          </a:p>
          <a:p>
            <a:pPr marL="384175" lvl="1" indent="-114300" algn="l">
              <a:lnSpc>
                <a:spcPct val="100000"/>
              </a:lnSpc>
              <a:spcBef>
                <a:spcPts val="600"/>
              </a:spcBef>
              <a:buChar char=" "/>
            </a:pPr>
            <a:r>
              <a:rPr lang="en-US" sz="900" b="0" i="0" u="none" strike="noStrike">
                <a:solidFill>
                  <a:srgbClr val="000000"/>
                </a:solidFill>
                <a:latin typeface="Arial" panose="020B0604020202020204"/>
                <a:ea typeface="Arial" panose="020B0604020202020204"/>
                <a:cs typeface="Arial" panose="020B0604020202020204"/>
                <a:sym typeface="Arial" panose="020B0604020202020204"/>
              </a:rPr>
              <a:t>First and Last Name, Position, Full Legal Company Name</a:t>
            </a:r>
          </a:p>
        </p:txBody>
      </p:sp>
      <p:sp>
        <p:nvSpPr>
          <p:cNvPr id="6" name="AutoShape 6"/>
          <p:cNvSpPr>
            <a:spLocks noGrp="1"/>
          </p:cNvSpPr>
          <p:nvPr>
            <p:ph type="body" sz="quarter" idx="246" hasCustomPrompt="1"/>
          </p:nvPr>
        </p:nvSpPr>
        <p:spPr>
          <a:xfrm>
            <a:off x="503870"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Company Name</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7" name="AutoShape 7"/>
          <p:cNvSpPr>
            <a:spLocks noGrp="1"/>
          </p:cNvSpPr>
          <p:nvPr>
            <p:ph type="body" sz="quarter" idx="247" hasCustomPrompt="1"/>
          </p:nvPr>
        </p:nvSpPr>
        <p:spPr>
          <a:xfrm>
            <a:off x="1590787"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Industry</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8" name="AutoShape 8"/>
          <p:cNvSpPr>
            <a:spLocks noGrp="1"/>
          </p:cNvSpPr>
          <p:nvPr>
            <p:ph type="body" sz="quarter" idx="248" hasCustomPrompt="1"/>
          </p:nvPr>
        </p:nvSpPr>
        <p:spPr>
          <a:xfrm>
            <a:off x="4160518"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Employees</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9" name="AutoShape 9"/>
          <p:cNvSpPr>
            <a:spLocks noGrp="1"/>
          </p:cNvSpPr>
          <p:nvPr>
            <p:ph type="body" sz="quarter" idx="249" hasCustomPrompt="1"/>
          </p:nvPr>
        </p:nvSpPr>
        <p:spPr>
          <a:xfrm>
            <a:off x="5247435"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Revenue</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10" name="Freeform 10"/>
          <p:cNvSpPr/>
          <p:nvPr/>
        </p:nvSpPr>
        <p:spPr>
          <a:xfrm>
            <a:off x="2" y="5643420"/>
            <a:ext cx="12190024" cy="0"/>
          </a:xfrm>
          <a:custGeom>
            <a:avLst/>
            <a:gdLst/>
            <a:ahLst/>
            <a:cxnLst/>
            <a:rect l="l" t="t" r="r" b="b"/>
            <a:pathLst>
              <a:path w="12190024">
                <a:moveTo>
                  <a:pt x="0" y="0"/>
                </a:moveTo>
                <a:lnTo>
                  <a:pt x="12190024" y="0"/>
                </a:lnTo>
              </a:path>
            </a:pathLst>
          </a:custGeom>
          <a:noFill/>
          <a:ln w="25400">
            <a:solidFill>
              <a:srgbClr val="F0AB00">
                <a:alpha val="100000"/>
              </a:srgbClr>
            </a:solidFill>
            <a:prstDash val="solid"/>
          </a:ln>
        </p:spPr>
        <p:txBody>
          <a:bodyPr wrap="square" lIns="0" tIns="0" rIns="0" bIns="0" rtlCol="0" anchor="t">
            <a:noAutofit/>
          </a:bodyPr>
          <a:lstStyle/>
          <a:p>
            <a:pPr marL="0" indent="0" algn="l">
              <a:lnSpc>
                <a:spcPct val="100000"/>
              </a:lnSpc>
              <a:defRPr/>
            </a:pPr>
            <a:r>
              <a:rPr lang="en-US" sz="66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1" name="AutoShape 11"/>
          <p:cNvSpPr>
            <a:spLocks noGrp="1"/>
          </p:cNvSpPr>
          <p:nvPr>
            <p:ph type="body" sz="quarter" idx="250" hasCustomPrompt="1"/>
          </p:nvPr>
        </p:nvSpPr>
        <p:spPr>
          <a:xfrm>
            <a:off x="2677701" y="5805964"/>
            <a:ext cx="1259672"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Products and Services</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12" name="AutoShape 12"/>
          <p:cNvSpPr>
            <a:spLocks noGrp="1"/>
          </p:cNvSpPr>
          <p:nvPr>
            <p:ph type="body" sz="quarter" idx="251" hasCustomPrompt="1"/>
          </p:nvPr>
        </p:nvSpPr>
        <p:spPr>
          <a:xfrm>
            <a:off x="6334349" y="5805964"/>
            <a:ext cx="1259672"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Featured Solutions</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13" name="AutoShape 13"/>
          <p:cNvSpPr>
            <a:spLocks noGrp="1"/>
          </p:cNvSpPr>
          <p:nvPr>
            <p:ph type="body" sz="quarter" idx="252" hasCustomPrompt="1"/>
          </p:nvPr>
        </p:nvSpPr>
        <p:spPr>
          <a:xfrm>
            <a:off x="8124298" y="3070420"/>
            <a:ext cx="1619579" cy="430887"/>
          </a:xfrm>
          <a:prstGeom prst="rect">
            <a:avLst/>
          </a:prstGeom>
          <a:noFill/>
          <a:ln w="12700">
            <a:noFill/>
            <a:prstDash val="solid"/>
          </a:ln>
        </p:spPr>
        <p:txBody>
          <a:bodyPr wrap="square" lIns="0" tIns="0" rIns="0" bIns="0" anchor="ctr">
            <a:noAutofit/>
          </a:bodyPr>
          <a:lstStyle>
            <a:lvl1pPr algn="l">
              <a:lnSpc>
                <a:spcPct val="100000"/>
              </a:lnSpc>
              <a:defRPr sz="2800" b="1" i="0" u="none" strike="noStrike" spc="0">
                <a:solidFill>
                  <a:srgbClr val="008FD3">
                    <a:alpha val="100000"/>
                  </a:srgbClr>
                </a:solidFill>
                <a:latin typeface="Arial" panose="020B0604020202020204"/>
              </a:defRPr>
            </a:lvl1pPr>
          </a:lstStyle>
          <a:p>
            <a:pPr marL="0" indent="0" algn="l">
              <a:lnSpc>
                <a:spcPct val="100000"/>
              </a:lnSpc>
            </a:pPr>
            <a:r>
              <a:rPr lang="en-US" sz="2800" b="1" i="0" u="none" strike="noStrike">
                <a:solidFill>
                  <a:srgbClr val="008FD3"/>
                </a:solidFill>
                <a:latin typeface="Arial" panose="020B0604020202020204"/>
                <a:ea typeface="Arial" panose="020B0604020202020204"/>
                <a:cs typeface="Arial" panose="020B0604020202020204"/>
                <a:sym typeface="Arial" panose="020B0604020202020204"/>
              </a:rPr>
              <a:t>XX%</a:t>
            </a:r>
          </a:p>
        </p:txBody>
      </p:sp>
      <p:sp>
        <p:nvSpPr>
          <p:cNvPr id="14" name="AutoShape 14"/>
          <p:cNvSpPr>
            <a:spLocks noGrp="1"/>
          </p:cNvSpPr>
          <p:nvPr>
            <p:ph type="body" sz="quarter" idx="253" hasCustomPrompt="1"/>
          </p:nvPr>
        </p:nvSpPr>
        <p:spPr>
          <a:xfrm>
            <a:off x="8124298" y="3558832"/>
            <a:ext cx="1619579" cy="648000"/>
          </a:xfrm>
          <a:prstGeom prst="rect">
            <a:avLst/>
          </a:prstGeom>
          <a:noFill/>
          <a:ln w="12700">
            <a:noFill/>
            <a:prstDash val="solid"/>
          </a:ln>
        </p:spPr>
        <p:txBody>
          <a:bodyPr wrap="square" lIns="0" tIns="0" rIns="0" bIns="0" anchor="t">
            <a:noAutofit/>
          </a:bodyPr>
          <a:lstStyle>
            <a:lvl1pPr algn="l">
              <a:lnSpc>
                <a:spcPct val="100000"/>
              </a:lnSpc>
              <a:defRPr sz="1000" b="0" i="0" u="none" strike="noStrike" spc="0">
                <a:solidFill>
                  <a:srgbClr val="000000">
                    <a:alpha val="100000"/>
                  </a:srgbClr>
                </a:solidFill>
                <a:latin typeface="Arial" panose="020B0604020202020204"/>
              </a:defRPr>
            </a:lvl1pPr>
          </a:lstStyle>
          <a:p>
            <a:pPr marL="0" indent="0" algn="l">
              <a:lnSpc>
                <a:spcPct val="100000"/>
              </a:lnSpc>
            </a:pPr>
            <a:r>
              <a:rPr lang="en-US" sz="1000" b="0" i="0" u="none" strike="noStrike">
                <a:solidFill>
                  <a:srgbClr val="000000"/>
                </a:solidFill>
                <a:latin typeface="Arial" panose="020B0604020202020204"/>
                <a:ea typeface="Arial" panose="020B0604020202020204"/>
                <a:cs typeface="Arial" panose="020B0604020202020204"/>
                <a:sym typeface="Arial" panose="020B0604020202020204"/>
              </a:rPr>
              <a:t>Data type body here</a:t>
            </a:r>
          </a:p>
        </p:txBody>
      </p:sp>
      <p:sp>
        <p:nvSpPr>
          <p:cNvPr id="15" name="AutoShape 15"/>
          <p:cNvSpPr>
            <a:spLocks noGrp="1"/>
          </p:cNvSpPr>
          <p:nvPr>
            <p:ph type="body" sz="quarter" idx="254" hasCustomPrompt="1"/>
          </p:nvPr>
        </p:nvSpPr>
        <p:spPr>
          <a:xfrm>
            <a:off x="10075665" y="3070420"/>
            <a:ext cx="1619579" cy="430887"/>
          </a:xfrm>
          <a:prstGeom prst="rect">
            <a:avLst/>
          </a:prstGeom>
          <a:noFill/>
          <a:ln w="12700">
            <a:noFill/>
            <a:prstDash val="solid"/>
          </a:ln>
        </p:spPr>
        <p:txBody>
          <a:bodyPr wrap="square" lIns="0" tIns="0" rIns="0" bIns="0" anchor="ctr">
            <a:noAutofit/>
          </a:bodyPr>
          <a:lstStyle>
            <a:lvl1pPr algn="l">
              <a:lnSpc>
                <a:spcPct val="100000"/>
              </a:lnSpc>
              <a:defRPr sz="2800" b="1" i="0" u="none" strike="noStrike" spc="0">
                <a:solidFill>
                  <a:srgbClr val="008FD3">
                    <a:alpha val="100000"/>
                  </a:srgbClr>
                </a:solidFill>
                <a:latin typeface="Arial" panose="020B0604020202020204"/>
              </a:defRPr>
            </a:lvl1pPr>
          </a:lstStyle>
          <a:p>
            <a:pPr marL="0" indent="0" algn="l">
              <a:lnSpc>
                <a:spcPct val="100000"/>
              </a:lnSpc>
            </a:pPr>
            <a:r>
              <a:rPr lang="en-US" sz="2800" b="1" i="0" u="none" strike="noStrike">
                <a:solidFill>
                  <a:srgbClr val="008FD3"/>
                </a:solidFill>
                <a:latin typeface="Arial" panose="020B0604020202020204"/>
                <a:ea typeface="Arial" panose="020B0604020202020204"/>
                <a:cs typeface="Arial" panose="020B0604020202020204"/>
                <a:sym typeface="Arial" panose="020B0604020202020204"/>
              </a:rPr>
              <a:t>XX%</a:t>
            </a:r>
          </a:p>
        </p:txBody>
      </p:sp>
      <p:sp>
        <p:nvSpPr>
          <p:cNvPr id="16" name="AutoShape 16"/>
          <p:cNvSpPr>
            <a:spLocks noGrp="1"/>
          </p:cNvSpPr>
          <p:nvPr>
            <p:ph type="body" sz="quarter" idx="255" hasCustomPrompt="1"/>
          </p:nvPr>
        </p:nvSpPr>
        <p:spPr>
          <a:xfrm>
            <a:off x="10075665" y="3558832"/>
            <a:ext cx="1619579" cy="648000"/>
          </a:xfrm>
          <a:prstGeom prst="rect">
            <a:avLst/>
          </a:prstGeom>
          <a:noFill/>
          <a:ln w="12700">
            <a:noFill/>
            <a:prstDash val="solid"/>
          </a:ln>
        </p:spPr>
        <p:txBody>
          <a:bodyPr wrap="square" lIns="0" tIns="0" rIns="0" bIns="0" anchor="t">
            <a:noAutofit/>
          </a:bodyPr>
          <a:lstStyle>
            <a:lvl1pPr algn="l">
              <a:lnSpc>
                <a:spcPct val="100000"/>
              </a:lnSpc>
              <a:defRPr sz="1000" b="0" i="0" u="none" strike="noStrike" spc="0">
                <a:solidFill>
                  <a:srgbClr val="000000">
                    <a:alpha val="100000"/>
                  </a:srgbClr>
                </a:solidFill>
                <a:latin typeface="Arial" panose="020B0604020202020204"/>
              </a:defRPr>
            </a:lvl1pPr>
          </a:lstStyle>
          <a:p>
            <a:pPr marL="0" indent="0" algn="l">
              <a:lnSpc>
                <a:spcPct val="100000"/>
              </a:lnSpc>
            </a:pPr>
            <a:r>
              <a:rPr lang="en-US" sz="1000" b="0" i="0" u="none" strike="noStrike">
                <a:solidFill>
                  <a:srgbClr val="000000"/>
                </a:solidFill>
                <a:latin typeface="Arial" panose="020B0604020202020204"/>
                <a:ea typeface="Arial" panose="020B0604020202020204"/>
                <a:cs typeface="Arial" panose="020B0604020202020204"/>
                <a:sym typeface="Arial" panose="020B0604020202020204"/>
              </a:rPr>
              <a:t>Data type body here</a:t>
            </a:r>
          </a:p>
        </p:txBody>
      </p:sp>
      <p:pic>
        <p:nvPicPr>
          <p:cNvPr id="17" name="Picture 17"/>
          <p:cNvPicPr>
            <a:picLocks noChangeAspect="1"/>
          </p:cNvPicPr>
          <p:nvPr/>
        </p:nvPicPr>
        <p:blipFill>
          <a:blip r:embed="rId3"/>
          <a:srcRect/>
          <a:stretch>
            <a:fillRect/>
          </a:stretch>
        </p:blipFill>
        <p:spPr>
          <a:xfrm>
            <a:off x="9211889" y="5881438"/>
            <a:ext cx="863776" cy="508475"/>
          </a:xfrm>
          <a:prstGeom prst="rect">
            <a:avLst/>
          </a:prstGeom>
          <a:ln w="12700">
            <a:noFill/>
            <a:prstDash val="solid"/>
          </a:ln>
        </p:spPr>
      </p:pic>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 preserve="1">
  <p:cSld name="空白">
    <p:spTree>
      <p:nvGrpSpPr>
        <p:cNvPr id="1" name=""/>
        <p:cNvGrpSpPr/>
        <p:nvPr/>
      </p:nvGrpSpPr>
      <p:grpSpPr>
        <a:xfrm>
          <a:off x="0" y="0"/>
          <a:ext cx="0" cy="0"/>
          <a:chOff x="0" y="0"/>
          <a:chExt cx="0" cy="0"/>
        </a:xfrm>
      </p:grpSpPr>
      <p:grpSp>
        <p:nvGrpSpPr>
          <p:cNvPr id="2" name="Group 2"/>
          <p:cNvGrpSpPr/>
          <p:nvPr/>
        </p:nvGrpSpPr>
        <p:grpSpPr>
          <a:xfrm>
            <a:off x="0" y="3"/>
            <a:ext cx="12192000" cy="168275"/>
            <a:chOff x="0" y="3"/>
            <a:chExt cx="12192000" cy="168275"/>
          </a:xfrm>
        </p:grpSpPr>
        <p:sp>
          <p:nvSpPr>
            <p:cNvPr id="3" name="AutoShape 3"/>
            <p:cNvSpPr/>
            <p:nvPr/>
          </p:nvSpPr>
          <p:spPr>
            <a:xfrm>
              <a:off x="0" y="3"/>
              <a:ext cx="8657167" cy="76200"/>
            </a:xfrm>
            <a:prstGeom prst="rect">
              <a:avLst/>
            </a:prstGeom>
            <a:solidFill>
              <a:srgbClr val="00206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5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4" name="AutoShape 4"/>
            <p:cNvSpPr/>
            <p:nvPr/>
          </p:nvSpPr>
          <p:spPr>
            <a:xfrm>
              <a:off x="8576733" y="3"/>
              <a:ext cx="3615267" cy="76200"/>
            </a:xfrm>
            <a:prstGeom prst="rect">
              <a:avLst/>
            </a:prstGeom>
            <a:solidFill>
              <a:srgbClr val="F5F5F5">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8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5" name="AutoShape 5"/>
            <p:cNvSpPr/>
            <p:nvPr/>
          </p:nvSpPr>
          <p:spPr>
            <a:xfrm>
              <a:off x="0" y="76203"/>
              <a:ext cx="12192000" cy="92075"/>
            </a:xfrm>
            <a:prstGeom prst="rect">
              <a:avLst/>
            </a:prstGeom>
            <a:solidFill>
              <a:srgbClr val="710862">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8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grpSp>
      <p:cxnSp>
        <p:nvCxnSpPr>
          <p:cNvPr id="6" name="Connector 6"/>
          <p:cNvCxnSpPr/>
          <p:nvPr/>
        </p:nvCxnSpPr>
        <p:spPr>
          <a:xfrm>
            <a:off x="0" y="6248400"/>
            <a:ext cx="11582400" cy="0"/>
          </a:xfrm>
          <a:prstGeom prst="line">
            <a:avLst/>
          </a:prstGeom>
          <a:noFill/>
          <a:ln w="12700" cap="flat">
            <a:solidFill>
              <a:srgbClr val="BFBFBF">
                <a:alpha val="100000"/>
              </a:srgbClr>
            </a:solidFill>
            <a:prstDash val="sysDash"/>
            <a:headEnd type="none" w="med" len="med"/>
            <a:tailEnd type="none" w="med" len="med"/>
          </a:ln>
        </p:spPr>
      </p:cxnSp>
      <p:cxnSp>
        <p:nvCxnSpPr>
          <p:cNvPr id="7" name="Connector 7"/>
          <p:cNvCxnSpPr/>
          <p:nvPr/>
        </p:nvCxnSpPr>
        <p:spPr>
          <a:xfrm>
            <a:off x="0" y="6248400"/>
            <a:ext cx="11582400" cy="0"/>
          </a:xfrm>
          <a:prstGeom prst="line">
            <a:avLst/>
          </a:prstGeom>
          <a:noFill/>
          <a:ln w="12700" cap="flat">
            <a:solidFill>
              <a:srgbClr val="BFBFBF">
                <a:alpha val="100000"/>
              </a:srgbClr>
            </a:solidFill>
            <a:prstDash val="sysDash"/>
            <a:headEnd type="none" w="med" len="med"/>
            <a:tailEnd type="none" w="med" len="med"/>
          </a:ln>
        </p:spPr>
      </p:cxnSp>
      <p:pic>
        <p:nvPicPr>
          <p:cNvPr id="8" name="Picture 8"/>
          <p:cNvPicPr>
            <a:picLocks noChangeAspect="1"/>
          </p:cNvPicPr>
          <p:nvPr/>
        </p:nvPicPr>
        <p:blipFill>
          <a:blip r:embed="rId2"/>
          <a:srcRect/>
          <a:stretch>
            <a:fillRect/>
          </a:stretch>
        </p:blipFill>
        <p:spPr>
          <a:xfrm>
            <a:off x="10896600" y="6340482"/>
            <a:ext cx="1184915" cy="433977"/>
          </a:xfrm>
          <a:prstGeom prst="rect">
            <a:avLst/>
          </a:prstGeom>
          <a:ln w="12700">
            <a:noFill/>
            <a:prstDash val="solid"/>
          </a:ln>
        </p:spPr>
      </p:pic>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itle" preserve="1">
  <p:cSld name="标题和文本">
    <p:spTree>
      <p:nvGrpSpPr>
        <p:cNvPr id="1" name=""/>
        <p:cNvGrpSpPr/>
        <p:nvPr/>
      </p:nvGrpSpPr>
      <p:grpSpPr>
        <a:xfrm>
          <a:off x="0" y="0"/>
          <a:ext cx="0" cy="0"/>
          <a:chOff x="0" y="0"/>
          <a:chExt cx="0" cy="0"/>
        </a:xfrm>
      </p:grpSpPr>
      <p:sp>
        <p:nvSpPr>
          <p:cNvPr id="2" name="AutoShape 2"/>
          <p:cNvSpPr>
            <a:spLocks noGrp="1"/>
          </p:cNvSpPr>
          <p:nvPr>
            <p:ph type="body" sz="quarter" idx="256" hasCustomPrompt="1"/>
          </p:nvPr>
        </p:nvSpPr>
        <p:spPr>
          <a:xfrm>
            <a:off x="503868" y="1620000"/>
            <a:ext cx="11183565" cy="4716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950" indent="-203200"/>
            <a:lvl5pPr marL="897255" indent="-177800"/>
            <a:lvl6pPr marL="1051560" indent="-177800"/>
            <a:lvl7pPr marL="1205865" indent="-177800"/>
            <a:lvl8pPr marL="1360170" indent="-177800"/>
            <a:lvl9pPr marL="1514475"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070"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19455"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
        <p:nvSpPr>
          <p:cNvPr id="3" name="AutoShape 3"/>
          <p:cNvSpPr>
            <a:spLocks noGrp="1"/>
          </p:cNvSpPr>
          <p:nvPr>
            <p:ph type="body" sz="quarter" idx="257" hasCustomPrompt="1"/>
          </p:nvPr>
        </p:nvSpPr>
        <p:spPr>
          <a:xfrm>
            <a:off x="503870" y="504000"/>
            <a:ext cx="11183564" cy="430759"/>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 preserve="1">
  <p:cSld name="标题 正文">
    <p:spTree>
      <p:nvGrpSpPr>
        <p:cNvPr id="1" name=""/>
        <p:cNvGrpSpPr/>
        <p:nvPr/>
      </p:nvGrpSpPr>
      <p:grpSpPr>
        <a:xfrm>
          <a:off x="0" y="0"/>
          <a:ext cx="0" cy="0"/>
          <a:chOff x="0" y="0"/>
          <a:chExt cx="0" cy="0"/>
        </a:xfrm>
      </p:grpSpPr>
      <p:sp>
        <p:nvSpPr>
          <p:cNvPr id="2" name="AutoShape 2"/>
          <p:cNvSpPr>
            <a:spLocks noGrp="1"/>
          </p:cNvSpPr>
          <p:nvPr>
            <p:ph type="body" sz="quarter" idx="258" hasCustomPrompt="1"/>
          </p:nvPr>
        </p:nvSpPr>
        <p:spPr>
          <a:xfrm>
            <a:off x="143342" y="116635"/>
            <a:ext cx="10561173" cy="430759"/>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单击此处编辑母版标题样式</a:t>
            </a:r>
          </a:p>
        </p:txBody>
      </p:sp>
      <p:sp>
        <p:nvSpPr>
          <p:cNvPr id="3" name="AutoShape 3"/>
          <p:cNvSpPr>
            <a:spLocks noGrp="1"/>
          </p:cNvSpPr>
          <p:nvPr>
            <p:ph type="body" sz="quarter" idx="259"/>
          </p:nvPr>
        </p:nvSpPr>
        <p:spPr>
          <a:xfrm>
            <a:off x="239351" y="1484784"/>
            <a:ext cx="10072017" cy="4213732"/>
          </a:xfrm>
          <a:prstGeom prst="rect">
            <a:avLst/>
          </a:prstGeom>
          <a:noFill/>
          <a:ln w="12700">
            <a:noFill/>
            <a:prstDash val="solid"/>
          </a:ln>
        </p:spPr>
        <p:txBody>
          <a:bodyPr wrap="square" lIns="81043" tIns="40522" rIns="81043" bIns="40522" anchor="t">
            <a:noAutofit/>
          </a:bodyPr>
          <a:lstStyle>
            <a:lvl1pPr algn="l">
              <a:lnSpc>
                <a:spcPct val="100000"/>
              </a:lnSpc>
              <a:defRPr sz="1800" b="0" i="0" u="none" strike="noStrike" spc="0">
                <a:solidFill>
                  <a:srgbClr val="000000">
                    <a:alpha val="100000"/>
                  </a:srgbClr>
                </a:solidFill>
                <a:latin typeface="微软雅黑" panose="020B0503020204020204" charset="-122"/>
              </a:defRPr>
            </a:lvl1pPr>
            <a:lvl2pPr marL="382905" indent="-203200"/>
            <a:lvl3pPr marL="536575" indent="-177800"/>
            <a:lvl4pPr marL="692150" indent="-152400"/>
            <a:lvl5pPr marL="859155" indent="-139700"/>
            <a:lvl6pPr marL="1026160" indent="-139700"/>
            <a:lvl7pPr marL="1193165" indent="-139700"/>
            <a:lvl8pPr marL="1360170" indent="-139700"/>
            <a:lvl9pPr marL="1527175" indent="-139700"/>
          </a:lstStyle>
          <a:p>
            <a:pPr marL="0" indent="0" algn="l">
              <a:lnSpc>
                <a:spcPct val="100000"/>
              </a:lnSpc>
              <a:spcBef>
                <a:spcPts val="1800"/>
              </a:spcBef>
            </a:pPr>
            <a:r>
              <a:rPr lang="en-US" sz="18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单击此处编辑母版文本样式</a:t>
            </a:r>
          </a:p>
          <a:p>
            <a:pPr marL="179705" lvl="1" indent="-179705" algn="l">
              <a:lnSpc>
                <a:spcPct val="100000"/>
              </a:lnSpc>
              <a:spcBef>
                <a:spcPts val="600"/>
              </a:spcBef>
              <a:buClr>
                <a:srgbClr val="F0AB00"/>
              </a:buClr>
              <a:buSzPct val="100000"/>
              <a:buFont typeface="Wingdings" panose="05000000000000000000"/>
              <a:buChar char="n"/>
            </a:pPr>
            <a:r>
              <a:rPr lang="en-US" sz="16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第二级</a:t>
            </a:r>
          </a:p>
          <a:p>
            <a:pPr marL="358775" lvl="2" indent="-179070" algn="l">
              <a:lnSpc>
                <a:spcPct val="100000"/>
              </a:lnSpc>
              <a:spcBef>
                <a:spcPts val="300"/>
              </a:spcBef>
              <a:buClr>
                <a:srgbClr val="000000"/>
              </a:buClr>
              <a:buSzPct val="100000"/>
              <a:buChar char="–"/>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第三级</a:t>
            </a:r>
          </a:p>
          <a:p>
            <a:pPr marL="539750" lvl="3" indent="-179705" algn="l">
              <a:lnSpc>
                <a:spcPct val="100000"/>
              </a:lnSpc>
              <a:spcBef>
                <a:spcPts val="300"/>
              </a:spcBef>
              <a:buClr>
                <a:srgbClr val="000000"/>
              </a:buClr>
              <a:buSzPct val="120000"/>
              <a:buChar char="▫"/>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第四级</a:t>
            </a:r>
          </a:p>
          <a:p>
            <a:pPr marL="719455" lvl="4" indent="-179705" algn="l">
              <a:lnSpc>
                <a:spcPct val="100000"/>
              </a:lnSpc>
              <a:spcBef>
                <a:spcPts val="100"/>
              </a:spcBef>
              <a:buClr>
                <a:srgbClr val="000000"/>
              </a:buClr>
              <a:buSzPct val="100000"/>
              <a:buChar char="-"/>
            </a:pPr>
            <a:r>
              <a:rPr lang="en-US" sz="11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第五级</a:t>
            </a: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itle" preserve="1">
  <p:cSld name="Title and Text with picture right 2">
    <p:spTree>
      <p:nvGrpSpPr>
        <p:cNvPr id="1" name=""/>
        <p:cNvGrpSpPr/>
        <p:nvPr/>
      </p:nvGrpSpPr>
      <p:grpSpPr>
        <a:xfrm>
          <a:off x="0" y="0"/>
          <a:ext cx="0" cy="0"/>
          <a:chOff x="0" y="0"/>
          <a:chExt cx="0" cy="0"/>
        </a:xfrm>
      </p:grpSpPr>
      <p:sp>
        <p:nvSpPr>
          <p:cNvPr id="2" name="AutoShape 2"/>
          <p:cNvSpPr>
            <a:spLocks noGrp="1"/>
          </p:cNvSpPr>
          <p:nvPr>
            <p:ph type="body" sz="quarter" idx="260"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a:t>
            </a:r>
          </a:p>
        </p:txBody>
      </p:sp>
      <p:sp>
        <p:nvSpPr>
          <p:cNvPr id="3" name="AutoShape 3"/>
          <p:cNvSpPr>
            <a:spLocks noGrp="1"/>
          </p:cNvSpPr>
          <p:nvPr>
            <p:ph type="pic" sz="quarter" idx="261"/>
          </p:nvPr>
        </p:nvSpPr>
        <p:spPr>
          <a:xfrm>
            <a:off x="6206400" y="1692001"/>
            <a:ext cx="5661326" cy="4392000"/>
          </a:xfrm>
          <a:prstGeom prst="rect">
            <a:avLst/>
          </a:prstGeom>
          <a:solidFill>
            <a:srgbClr val="F2F2F2">
              <a:alpha val="100000"/>
            </a:srgbClr>
          </a:solidFill>
          <a:ln w="12700">
            <a:noFill/>
            <a:prstDash val="solid"/>
          </a:ln>
        </p:spPr>
        <p:txBody>
          <a:bodyPr lIns="63500" tIns="63500" rIns="63500" bIns="63500" anchor="ctr"/>
          <a:lstStyle>
            <a:lvl1pPr algn="ctr">
              <a:defRPr sz="1600" b="0" i="0" u="none" strike="noStrike" spc="0">
                <a:solidFill>
                  <a:srgbClr val="1F2329">
                    <a:alpha val="100000"/>
                  </a:srgbClr>
                </a:solidFill>
                <a:latin typeface="Noto Sans SC" panose="020B0200000000000000" charset="-122"/>
              </a:defRPr>
            </a:lvl1pPr>
          </a:lstStyle>
          <a:p>
            <a:pPr algn="ctr"/>
            <a:endParaRPr/>
          </a:p>
        </p:txBody>
      </p:sp>
      <p:sp>
        <p:nvSpPr>
          <p:cNvPr id="4" name="AutoShape 4"/>
          <p:cNvSpPr>
            <a:spLocks noGrp="1"/>
          </p:cNvSpPr>
          <p:nvPr>
            <p:ph type="body" sz="quarter" idx="262" hasCustomPrompt="1"/>
          </p:nvPr>
        </p:nvSpPr>
        <p:spPr>
          <a:xfrm>
            <a:off x="323915" y="1692001"/>
            <a:ext cx="5661326" cy="4392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950" indent="-203200"/>
            <a:lvl5pPr marL="897255" indent="-177800"/>
            <a:lvl6pPr marL="1051560" indent="-177800"/>
            <a:lvl7pPr marL="1205865" indent="-177800"/>
            <a:lvl8pPr marL="1360170" indent="-177800"/>
            <a:lvl9pPr marL="1514475"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070"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19455"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itle" preserve="1">
  <p:cSld name="Title and Text with picture right 1">
    <p:spTree>
      <p:nvGrpSpPr>
        <p:cNvPr id="1" name=""/>
        <p:cNvGrpSpPr/>
        <p:nvPr/>
      </p:nvGrpSpPr>
      <p:grpSpPr>
        <a:xfrm>
          <a:off x="0" y="0"/>
          <a:ext cx="0" cy="0"/>
          <a:chOff x="0" y="0"/>
          <a:chExt cx="0" cy="0"/>
        </a:xfrm>
      </p:grpSpPr>
      <p:sp>
        <p:nvSpPr>
          <p:cNvPr id="2" name="AutoShape 2"/>
          <p:cNvSpPr>
            <a:spLocks noGrp="1"/>
          </p:cNvSpPr>
          <p:nvPr>
            <p:ph type="body" sz="quarter" idx="263" hasCustomPrompt="1"/>
          </p:nvPr>
        </p:nvSpPr>
        <p:spPr>
          <a:xfrm>
            <a:off x="1169692" y="368823"/>
            <a:ext cx="6478313" cy="430759"/>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a:t>
            </a:r>
          </a:p>
        </p:txBody>
      </p:sp>
      <p:sp>
        <p:nvSpPr>
          <p:cNvPr id="3" name="AutoShape 3"/>
          <p:cNvSpPr>
            <a:spLocks noGrp="1"/>
          </p:cNvSpPr>
          <p:nvPr>
            <p:ph type="pic" sz="quarter" idx="264"/>
          </p:nvPr>
        </p:nvSpPr>
        <p:spPr>
          <a:xfrm>
            <a:off x="8125059" y="0"/>
            <a:ext cx="4066941" cy="6858000"/>
          </a:xfrm>
          <a:prstGeom prst="rect">
            <a:avLst/>
          </a:prstGeom>
          <a:solidFill>
            <a:srgbClr val="CCCCCC">
              <a:alpha val="100000"/>
            </a:srgbClr>
          </a:solidFill>
          <a:ln w="12700">
            <a:noFill/>
            <a:prstDash val="solid"/>
          </a:ln>
        </p:spPr>
        <p:txBody>
          <a:bodyPr lIns="63500" tIns="63500" rIns="63500" bIns="63500" anchor="ctr"/>
          <a:lstStyle>
            <a:lvl1pPr algn="ctr">
              <a:defRPr sz="1600" b="0" i="0" u="none" strike="noStrike" spc="0">
                <a:solidFill>
                  <a:srgbClr val="1F2329">
                    <a:alpha val="100000"/>
                  </a:srgbClr>
                </a:solidFill>
                <a:latin typeface="Noto Sans SC" panose="020B0200000000000000" charset="-122"/>
              </a:defRPr>
            </a:lvl1pPr>
          </a:lstStyle>
          <a:p>
            <a:pPr algn="ctr"/>
            <a:endParaRPr/>
          </a:p>
        </p:txBody>
      </p:sp>
      <p:sp>
        <p:nvSpPr>
          <p:cNvPr id="4" name="AutoShape 4"/>
          <p:cNvSpPr>
            <a:spLocks noGrp="1"/>
          </p:cNvSpPr>
          <p:nvPr>
            <p:ph type="body" sz="quarter" idx="265" hasCustomPrompt="1"/>
          </p:nvPr>
        </p:nvSpPr>
        <p:spPr>
          <a:xfrm>
            <a:off x="1169692" y="1601629"/>
            <a:ext cx="6478313" cy="4354992"/>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950" indent="-203200"/>
            <a:lvl5pPr marL="897255" indent="-177800"/>
            <a:lvl6pPr marL="1051560" indent="-177800"/>
            <a:lvl7pPr marL="1205865" indent="-177800"/>
            <a:lvl8pPr marL="1360170" indent="-177800"/>
            <a:lvl9pPr marL="1514475"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070"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19455"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itle" preserve="1">
  <p:cSld name="标题和内容">
    <p:spTree>
      <p:nvGrpSpPr>
        <p:cNvPr id="1" name=""/>
        <p:cNvGrpSpPr/>
        <p:nvPr/>
      </p:nvGrpSpPr>
      <p:grpSpPr>
        <a:xfrm>
          <a:off x="0" y="0"/>
          <a:ext cx="0" cy="0"/>
          <a:chOff x="0" y="0"/>
          <a:chExt cx="0" cy="0"/>
        </a:xfrm>
      </p:grpSpPr>
      <p:sp>
        <p:nvSpPr>
          <p:cNvPr id="2" name="AutoShape 2"/>
          <p:cNvSpPr>
            <a:spLocks noGrp="1"/>
          </p:cNvSpPr>
          <p:nvPr>
            <p:ph type="body" sz="quarter" idx="266"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单击此处编辑母版标题样式</a:t>
            </a:r>
          </a:p>
        </p:txBody>
      </p:sp>
      <p:sp>
        <p:nvSpPr>
          <p:cNvPr id="3" name="AutoShape 3"/>
          <p:cNvSpPr>
            <a:spLocks noGrp="1"/>
          </p:cNvSpPr>
          <p:nvPr>
            <p:ph type="body" sz="quarter" idx="267"/>
          </p:nvPr>
        </p:nvSpPr>
        <p:spPr>
          <a:xfrm>
            <a:off x="503870" y="1620000"/>
            <a:ext cx="11183564" cy="4230235"/>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Noto Sans SC" panose="020B0200000000000000" charset="-122"/>
              </a:defRPr>
            </a:lvl1pPr>
            <a:lvl2pPr marL="408305" indent="-228600"/>
            <a:lvl3pPr marL="587375" indent="-228600"/>
            <a:lvl4pPr marL="742950" indent="-203200"/>
            <a:lvl5pPr marL="897255" indent="-177800"/>
            <a:lvl6pPr marL="1051560" indent="-177800"/>
            <a:lvl7pPr marL="1205865" indent="-177800"/>
            <a:lvl8pPr marL="1360170" indent="-177800"/>
            <a:lvl9pPr marL="1514475" indent="-177800"/>
          </a:lstStyle>
          <a:p>
            <a:pPr marL="0" indent="0" algn="l">
              <a:lnSpc>
                <a:spcPct val="100000"/>
              </a:lnSpc>
              <a:spcBef>
                <a:spcPts val="1800"/>
              </a:spcBef>
            </a:pPr>
            <a:r>
              <a:rPr lang="en-US" sz="20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单击此处编辑母版文本样式</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第二级</a:t>
            </a:r>
          </a:p>
          <a:p>
            <a:pPr marL="358775" lvl="2" indent="-179070" algn="l">
              <a:lnSpc>
                <a:spcPct val="100000"/>
              </a:lnSpc>
              <a:spcBef>
                <a:spcPts val="300"/>
              </a:spcBef>
              <a:buClr>
                <a:srgbClr val="000000"/>
              </a:buClr>
              <a:buSzPct val="100000"/>
              <a:buChar char="–"/>
            </a:pPr>
            <a:r>
              <a:rPr lang="en-US" sz="18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第三级</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第四级</a:t>
            </a:r>
          </a:p>
          <a:p>
            <a:pPr marL="719455" lvl="4" indent="-179705" algn="l">
              <a:lnSpc>
                <a:spcPct val="100000"/>
              </a:lnSpc>
              <a:spcBef>
                <a:spcPts val="100"/>
              </a:spcBef>
              <a:buClr>
                <a:srgbClr val="000000"/>
              </a:buClr>
              <a:buSzPct val="100000"/>
              <a:buChar char="-"/>
            </a:pPr>
            <a:r>
              <a:rPr lang="en-US" sz="14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第五级</a:t>
            </a:r>
          </a:p>
        </p:txBody>
      </p:sp>
      <p:sp>
        <p:nvSpPr>
          <p:cNvPr id="4" name="AutoShape 4"/>
          <p:cNvSpPr>
            <a:spLocks noGrp="1"/>
          </p:cNvSpPr>
          <p:nvPr>
            <p:ph type="body" sz="quarter" idx="268"/>
          </p:nvPr>
        </p:nvSpPr>
        <p:spPr>
          <a:xfrm>
            <a:off x="0" y="0"/>
            <a:ext cx="0" cy="0"/>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000000">
                    <a:alpha val="100000"/>
                  </a:srgbClr>
                </a:solidFill>
                <a:latin typeface="Arial" panose="020B0604020202020204"/>
              </a:defRPr>
            </a:lvl1pPr>
          </a:lstStyle>
          <a:p>
            <a:pPr algn="l"/>
            <a:endParaRPr/>
          </a:p>
        </p:txBody>
      </p:sp>
      <p:sp>
        <p:nvSpPr>
          <p:cNvPr id="5" name="AutoShape 5"/>
          <p:cNvSpPr>
            <a:spLocks noGrp="1"/>
          </p:cNvSpPr>
          <p:nvPr>
            <p:ph type="body" sz="quarter" idx="269" hasCustomPrompt="1"/>
          </p:nvPr>
        </p:nvSpPr>
        <p:spPr>
          <a:xfrm>
            <a:off x="0" y="0"/>
            <a:ext cx="0" cy="0"/>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000000">
                    <a:alpha val="100000"/>
                  </a:srgbClr>
                </a:solidFill>
                <a:latin typeface="Arial" panose="020B0604020202020204"/>
              </a:defRPr>
            </a:lvl1pPr>
          </a:lstStyle>
          <a:p>
            <a:pPr marL="0" indent="0" algn="l">
              <a:lnSpc>
                <a:spcPct val="100000"/>
              </a:lnSpc>
            </a:pPr>
            <a:r>
              <a:rPr lang="en-US" sz="2100" b="0" i="0" u="none" strike="noStrike">
                <a:solidFill>
                  <a:srgbClr val="000000"/>
                </a:solidFill>
                <a:latin typeface="Arial" panose="020B0604020202020204"/>
                <a:ea typeface="Arial" panose="020B0604020202020204"/>
                <a:cs typeface="Arial" panose="020B0604020202020204"/>
                <a:sym typeface="Arial" panose="020B0604020202020204"/>
              </a:rPr>
              <a:t>2008-01-16-Slide Master S&amp;T DACH deutsch.ppt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type="title" preserve="1">
  <p:cSld name="Cover with image">
    <p:spTree>
      <p:nvGrpSpPr>
        <p:cNvPr id="1" name=""/>
        <p:cNvGrpSpPr/>
        <p:nvPr/>
      </p:nvGrpSpPr>
      <p:grpSpPr>
        <a:xfrm>
          <a:off x="0" y="0"/>
          <a:ext cx="0" cy="0"/>
          <a:chOff x="0" y="0"/>
          <a:chExt cx="0" cy="0"/>
        </a:xfrm>
      </p:grpSpPr>
      <p:sp>
        <p:nvSpPr>
          <p:cNvPr id="2" name="AutoShape 2"/>
          <p:cNvSpPr>
            <a:spLocks noGrp="1"/>
          </p:cNvSpPr>
          <p:nvPr>
            <p:ph type="pic" sz="quarter" idx="272"/>
          </p:nvPr>
        </p:nvSpPr>
        <p:spPr>
          <a:xfrm>
            <a:off x="1" y="0"/>
            <a:ext cx="12192000" cy="3430006"/>
          </a:xfrm>
          <a:prstGeom prst="rect">
            <a:avLst/>
          </a:prstGeom>
          <a:solidFill>
            <a:srgbClr val="CCCCCC">
              <a:alpha val="70000"/>
            </a:srgbClr>
          </a:solidFill>
          <a:ln w="12700">
            <a:noFill/>
            <a:prstDash val="solid"/>
          </a:ln>
        </p:spPr>
        <p:txBody>
          <a:bodyPr lIns="63500" tIns="63500" rIns="63500" bIns="63500" anchor="ctr"/>
          <a:lstStyle>
            <a:lvl1pPr algn="ctr">
              <a:defRPr sz="1600" b="0" i="0" u="none" strike="noStrike" spc="0">
                <a:solidFill>
                  <a:srgbClr val="1F2329">
                    <a:alpha val="100000"/>
                  </a:srgbClr>
                </a:solidFill>
                <a:latin typeface="Noto Sans SC" panose="020B0200000000000000" charset="-122"/>
              </a:defRPr>
            </a:lvl1pPr>
          </a:lstStyle>
          <a:p>
            <a:pPr algn="ctr"/>
            <a:endParaRPr/>
          </a:p>
        </p:txBody>
      </p:sp>
      <p:grpSp>
        <p:nvGrpSpPr>
          <p:cNvPr id="3" name="Group 3"/>
          <p:cNvGrpSpPr/>
          <p:nvPr/>
        </p:nvGrpSpPr>
        <p:grpSpPr>
          <a:xfrm>
            <a:off x="9168785" y="0"/>
            <a:ext cx="3023215" cy="3430006"/>
            <a:chOff x="9168785" y="0"/>
            <a:chExt cx="3023215" cy="3430006"/>
          </a:xfrm>
        </p:grpSpPr>
        <p:sp>
          <p:nvSpPr>
            <p:cNvPr id="4" name="AutoShape 4"/>
            <p:cNvSpPr/>
            <p:nvPr/>
          </p:nvSpPr>
          <p:spPr>
            <a:xfrm>
              <a:off x="11184262" y="0"/>
              <a:ext cx="1007738" cy="3430006"/>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5" name="AutoShape 5"/>
            <p:cNvSpPr/>
            <p:nvPr/>
          </p:nvSpPr>
          <p:spPr>
            <a:xfrm>
              <a:off x="10176524" y="0"/>
              <a:ext cx="1007738" cy="3430006"/>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6" name="AutoShape 6"/>
            <p:cNvSpPr/>
            <p:nvPr/>
          </p:nvSpPr>
          <p:spPr>
            <a:xfrm>
              <a:off x="9168785" y="0"/>
              <a:ext cx="1007738" cy="3430006"/>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sp>
        <p:nvSpPr>
          <p:cNvPr id="7" name="AutoShape 7"/>
          <p:cNvSpPr>
            <a:spLocks noGrp="1"/>
          </p:cNvSpPr>
          <p:nvPr>
            <p:ph type="body" sz="quarter" idx="273" hasCustomPrompt="1"/>
          </p:nvPr>
        </p:nvSpPr>
        <p:spPr>
          <a:xfrm>
            <a:off x="287925" y="5130490"/>
            <a:ext cx="10897962" cy="430887"/>
          </a:xfrm>
          <a:prstGeom prst="rect">
            <a:avLst/>
          </a:prstGeom>
          <a:noFill/>
          <a:ln w="12700">
            <a:noFill/>
            <a:prstDash val="solid"/>
          </a:ln>
        </p:spPr>
        <p:txBody>
          <a:bodyPr wrap="square" lIns="0" tIns="0" rIns="0" bIns="0" anchor="t">
            <a:noAutofit/>
          </a:bodyPr>
          <a:lstStyle>
            <a:lvl1pPr algn="l">
              <a:lnSpc>
                <a:spcPct val="100000"/>
              </a:lnSpc>
              <a:defRPr sz="1400" b="0" i="0" u="none" strike="noStrike" spc="0">
                <a:solidFill>
                  <a:srgbClr val="000000">
                    <a:alpha val="100000"/>
                  </a:srgbClr>
                </a:solidFill>
                <a:latin typeface="Arial" panose="020B0604020202020204"/>
              </a:defRPr>
            </a:lvl1pPr>
          </a:lstStyle>
          <a:p>
            <a:pPr marL="0" indent="0" algn="l">
              <a:lnSpc>
                <a:spcPct val="100000"/>
              </a:lnSpc>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Speaker’s Name, SAP</a:t>
            </a:r>
          </a:p>
          <a:p>
            <a:pPr marL="0" indent="0" algn="l">
              <a:lnSpc>
                <a:spcPct val="100000"/>
              </a:lnSpc>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Month 00, 2017</a:t>
            </a:r>
          </a:p>
        </p:txBody>
      </p:sp>
      <p:sp>
        <p:nvSpPr>
          <p:cNvPr id="8" name="AutoShape 8"/>
          <p:cNvSpPr>
            <a:spLocks noGrp="1"/>
          </p:cNvSpPr>
          <p:nvPr>
            <p:ph type="body" sz="quarter" idx="274" hasCustomPrompt="1"/>
          </p:nvPr>
        </p:nvSpPr>
        <p:spPr>
          <a:xfrm>
            <a:off x="287925" y="4024430"/>
            <a:ext cx="10896336" cy="997196"/>
          </a:xfrm>
          <a:prstGeom prst="rect">
            <a:avLst/>
          </a:prstGeom>
          <a:noFill/>
          <a:ln w="12700">
            <a:noFill/>
            <a:prstDash val="solid"/>
          </a:ln>
        </p:spPr>
        <p:txBody>
          <a:bodyPr wrap="square" lIns="0" tIns="0" rIns="0" bIns="0" anchor="t">
            <a:spAutoFit/>
          </a:bodyPr>
          <a:lstStyle>
            <a:lvl1pPr algn="l">
              <a:lnSpc>
                <a:spcPct val="92000"/>
              </a:lnSpc>
              <a:defRPr sz="3600" b="1" i="0" u="none" strike="noStrike" spc="0">
                <a:solidFill>
                  <a:srgbClr val="000000">
                    <a:alpha val="100000"/>
                  </a:srgbClr>
                </a:solidFill>
                <a:latin typeface="Arial" panose="020B0604020202020204"/>
              </a:defRPr>
            </a:lvl1pPr>
          </a:lstStyle>
          <a:p>
            <a:pPr marL="0" indent="0" algn="l">
              <a:lnSpc>
                <a:spcPct val="92000"/>
              </a:lnSpc>
            </a:pP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Presentation Title </a:t>
            </a:r>
            <a:b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Goes Here and Here.</a:t>
            </a:r>
          </a:p>
        </p:txBody>
      </p:sp>
      <p:sp>
        <p:nvSpPr>
          <p:cNvPr id="9" name="AutoShape 9"/>
          <p:cNvSpPr/>
          <p:nvPr/>
        </p:nvSpPr>
        <p:spPr>
          <a:xfrm>
            <a:off x="951814" y="6296441"/>
            <a:ext cx="914162" cy="425669"/>
          </a:xfrm>
          <a:prstGeom prst="rect">
            <a:avLst/>
          </a:prstGeom>
          <a:solidFill>
            <a:srgbClr val="FFFFFF">
              <a:alpha val="100000"/>
            </a:srgbClr>
          </a:solidFill>
          <a:ln w="12700">
            <a:noFill/>
            <a:prstDash val="solid"/>
            <a:miter lim="800000"/>
          </a:ln>
        </p:spPr>
        <p:txBody>
          <a:bodyPr wrap="square" lIns="89977" tIns="71981" rIns="89977" bIns="71981" rtlCol="0" anchor="ctr">
            <a:noAutofit/>
          </a:bodyPr>
          <a:lstStyle/>
          <a:p>
            <a:pPr marL="0" indent="0" algn="ctr">
              <a:lnSpc>
                <a:spcPct val="100000"/>
              </a:lnSpc>
              <a:spcBef>
                <a:spcPct val="50000"/>
              </a:spcBef>
              <a:defRP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pic>
        <p:nvPicPr>
          <p:cNvPr id="10" name="Picture 10"/>
          <p:cNvPicPr>
            <a:picLocks noChangeAspect="1"/>
          </p:cNvPicPr>
          <p:nvPr/>
        </p:nvPicPr>
        <p:blipFill>
          <a:blip r:embed="rId2"/>
          <a:srcRect/>
          <a:stretch>
            <a:fillRect/>
          </a:stretch>
        </p:blipFill>
        <p:spPr>
          <a:xfrm>
            <a:off x="297153" y="6217086"/>
            <a:ext cx="1745795" cy="400050"/>
          </a:xfrm>
          <a:prstGeom prst="rect">
            <a:avLst/>
          </a:prstGeom>
          <a:ln w="12700">
            <a:noFill/>
            <a:prstDash val="solid"/>
          </a:ln>
        </p:spPr>
      </p:pic>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itle" preserve="1">
  <p:cSld name="Agenda">
    <p:spTree>
      <p:nvGrpSpPr>
        <p:cNvPr id="1" name=""/>
        <p:cNvGrpSpPr/>
        <p:nvPr/>
      </p:nvGrpSpPr>
      <p:grpSpPr>
        <a:xfrm>
          <a:off x="0" y="0"/>
          <a:ext cx="0" cy="0"/>
          <a:chOff x="0" y="0"/>
          <a:chExt cx="0" cy="0"/>
        </a:xfrm>
      </p:grpSpPr>
      <p:sp>
        <p:nvSpPr>
          <p:cNvPr id="2" name="AutoShape 2"/>
          <p:cNvSpPr>
            <a:spLocks noGrp="1"/>
          </p:cNvSpPr>
          <p:nvPr>
            <p:ph type="body" sz="quarter" idx="275" hasCustomPrompt="1"/>
          </p:nvPr>
        </p:nvSpPr>
        <p:spPr>
          <a:xfrm>
            <a:off x="503869" y="1620000"/>
            <a:ext cx="11182288" cy="4230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865505" indent="-228600"/>
            <a:lvl4pPr marL="1322705" indent="-228600"/>
            <a:lvl5pPr marL="1779905" indent="-228600"/>
            <a:lvl6pPr marL="2237105" indent="-228600"/>
            <a:lvl7pPr marL="2694305" indent="-228600"/>
            <a:lvl8pPr marL="3151505" indent="-228600"/>
            <a:lvl9pPr marL="3608705" indent="-228600"/>
          </a:lstStyle>
          <a:p>
            <a:pPr marL="0" indent="0" algn="l">
              <a:lnSpc>
                <a:spcPct val="100000"/>
              </a:lnSpc>
              <a:spcBef>
                <a:spcPts val="30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Agenda Item/Divider Headline</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Details</a:t>
            </a:r>
          </a:p>
        </p:txBody>
      </p:sp>
      <p:sp>
        <p:nvSpPr>
          <p:cNvPr id="3" name="AutoShape 3"/>
          <p:cNvSpPr>
            <a:spLocks noGrp="1"/>
          </p:cNvSpPr>
          <p:nvPr>
            <p:ph type="body" sz="quarter" idx="276"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Agenda</a:t>
            </a: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le Only">
    <p:spTree>
      <p:nvGrpSpPr>
        <p:cNvPr id="1" name=""/>
        <p:cNvGrpSpPr/>
        <p:nvPr/>
      </p:nvGrpSpPr>
      <p:grpSpPr>
        <a:xfrm>
          <a:off x="0" y="0"/>
          <a:ext cx="0" cy="0"/>
          <a:chOff x="0" y="0"/>
          <a:chExt cx="0" cy="0"/>
        </a:xfrm>
      </p:grpSpPr>
      <p:sp>
        <p:nvSpPr>
          <p:cNvPr id="2" name="AutoShape 2"/>
          <p:cNvSpPr>
            <a:spLocks noGrp="1"/>
          </p:cNvSpPr>
          <p:nvPr>
            <p:ph type="body" sz="quarter" idx="277"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itle" preserve="1">
  <p:cSld name="Title and Text">
    <p:spTree>
      <p:nvGrpSpPr>
        <p:cNvPr id="1" name=""/>
        <p:cNvGrpSpPr/>
        <p:nvPr/>
      </p:nvGrpSpPr>
      <p:grpSpPr>
        <a:xfrm>
          <a:off x="0" y="0"/>
          <a:ext cx="0" cy="0"/>
          <a:chOff x="0" y="0"/>
          <a:chExt cx="0" cy="0"/>
        </a:xfrm>
      </p:grpSpPr>
      <p:sp>
        <p:nvSpPr>
          <p:cNvPr id="2" name="AutoShape 2"/>
          <p:cNvSpPr>
            <a:spLocks noGrp="1"/>
          </p:cNvSpPr>
          <p:nvPr>
            <p:ph type="body" sz="quarter" idx="278" hasCustomPrompt="1"/>
          </p:nvPr>
        </p:nvSpPr>
        <p:spPr>
          <a:xfrm>
            <a:off x="503868" y="1620000"/>
            <a:ext cx="11183565" cy="4230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950" indent="-203200"/>
            <a:lvl5pPr marL="897255" indent="-177800"/>
            <a:lvl6pPr marL="1051560" indent="-177800"/>
            <a:lvl7pPr marL="1205865" indent="-177800"/>
            <a:lvl8pPr marL="1360170" indent="-177800"/>
            <a:lvl9pPr marL="1514475"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070"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19455"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
        <p:nvSpPr>
          <p:cNvPr id="3" name="AutoShape 3"/>
          <p:cNvSpPr>
            <a:spLocks noGrp="1"/>
          </p:cNvSpPr>
          <p:nvPr>
            <p:ph type="body" sz="quarter" idx="279"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BentonSans Light"/>
              </a:defRPr>
            </a:lvl1pPr>
          </a:lstStyle>
          <a:p>
            <a:pPr marL="0" indent="0" algn="l">
              <a:lnSpc>
                <a:spcPct val="100000"/>
              </a:lnSpc>
            </a:pPr>
            <a:r>
              <a:rPr lang="en-US" sz="2800" b="1" i="0" u="none" strike="noStrike">
                <a:solidFill>
                  <a:srgbClr val="000000"/>
                </a:solidFill>
                <a:latin typeface="BentonSans Light"/>
                <a:ea typeface="BentonSans Light"/>
                <a:cs typeface="BentonSans Light"/>
                <a:sym typeface="BentonSans Light"/>
              </a:rPr>
              <a:t>Insert page title (sentence case)</a:t>
            </a: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itle" preserve="1">
  <p:cSld name="Title and Content">
    <p:spTree>
      <p:nvGrpSpPr>
        <p:cNvPr id="1" name=""/>
        <p:cNvGrpSpPr/>
        <p:nvPr/>
      </p:nvGrpSpPr>
      <p:grpSpPr>
        <a:xfrm>
          <a:off x="0" y="0"/>
          <a:ext cx="0" cy="0"/>
          <a:chOff x="0" y="0"/>
          <a:chExt cx="0" cy="0"/>
        </a:xfrm>
      </p:grpSpPr>
      <p:sp>
        <p:nvSpPr>
          <p:cNvPr id="2" name="AutoShape 2"/>
          <p:cNvSpPr>
            <a:spLocks noGrp="1"/>
          </p:cNvSpPr>
          <p:nvPr>
            <p:ph type="body" sz="quarter" idx="280" hasCustomPrompt="1"/>
          </p:nvPr>
        </p:nvSpPr>
        <p:spPr>
          <a:xfrm>
            <a:off x="503869" y="1620000"/>
            <a:ext cx="11182288" cy="4230000"/>
          </a:xfrm>
          <a:prstGeom prst="rect">
            <a:avLst/>
          </a:prstGeom>
          <a:solidFill>
            <a:srgbClr val="CCCCCC">
              <a:alpha val="70000"/>
            </a:srgbClr>
          </a:solidFill>
          <a:ln w="12700">
            <a:noFill/>
            <a:prstDash val="solid"/>
          </a:ln>
        </p:spPr>
        <p:txBody>
          <a:bodyPr wrap="square" lIns="0" tIns="1368000" rIns="0" bIns="0" anchor="t">
            <a:noAutofit/>
          </a:bodyPr>
          <a:lstStyle>
            <a:lvl1pPr algn="ctr">
              <a:lnSpc>
                <a:spcPct val="100000"/>
              </a:lnSpc>
              <a:defRPr sz="1400" b="0" i="0" u="none" strike="noStrike" spc="0">
                <a:solidFill>
                  <a:srgbClr val="000000">
                    <a:alpha val="100000"/>
                  </a:srgbClr>
                </a:solidFill>
                <a:latin typeface="Arial" panose="020B0604020202020204"/>
              </a:defRPr>
            </a:lvl1pPr>
          </a:lstStyle>
          <a:p>
            <a:pPr marL="0" indent="0" algn="ctr">
              <a:lnSpc>
                <a:spcPct val="100000"/>
              </a:lnSpc>
              <a:spcBef>
                <a:spcPts val="1800"/>
              </a:spcBef>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Click to add content</a:t>
            </a:r>
          </a:p>
        </p:txBody>
      </p:sp>
      <p:sp>
        <p:nvSpPr>
          <p:cNvPr id="3" name="AutoShape 3"/>
          <p:cNvSpPr>
            <a:spLocks noGrp="1"/>
          </p:cNvSpPr>
          <p:nvPr>
            <p:ph type="body" sz="quarter" idx="281"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itle" preserve="1">
  <p:cSld name="Blank with motion band">
    <p:spTree>
      <p:nvGrpSpPr>
        <p:cNvPr id="1" name=""/>
        <p:cNvGrpSpPr/>
        <p:nvPr/>
      </p:nvGrpSpPr>
      <p:grpSpPr>
        <a:xfrm>
          <a:off x="0" y="0"/>
          <a:ext cx="0" cy="0"/>
          <a:chOff x="0" y="0"/>
          <a:chExt cx="0" cy="0"/>
        </a:xfrm>
      </p:grpSpPr>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type="title" preserve="1">
  <p:cSld name="Thank you and contact information">
    <p:spTree>
      <p:nvGrpSpPr>
        <p:cNvPr id="1" name=""/>
        <p:cNvGrpSpPr/>
        <p:nvPr/>
      </p:nvGrpSpPr>
      <p:grpSpPr>
        <a:xfrm>
          <a:off x="0" y="0"/>
          <a:ext cx="0" cy="0"/>
          <a:chOff x="0" y="0"/>
          <a:chExt cx="0" cy="0"/>
        </a:xfrm>
      </p:grpSpPr>
      <p:sp>
        <p:nvSpPr>
          <p:cNvPr id="2" name="AutoShape 2"/>
          <p:cNvSpPr>
            <a:spLocks noGrp="1"/>
          </p:cNvSpPr>
          <p:nvPr>
            <p:ph type="body" sz="quarter" idx="282" hasCustomPrompt="1"/>
          </p:nvPr>
        </p:nvSpPr>
        <p:spPr>
          <a:xfrm>
            <a:off x="503869" y="2905487"/>
            <a:ext cx="5326613" cy="2501010"/>
          </a:xfrm>
          <a:prstGeom prst="rect">
            <a:avLst/>
          </a:prstGeom>
          <a:noFill/>
          <a:ln w="12700">
            <a:noFill/>
            <a:prstDash val="solid"/>
          </a:ln>
        </p:spPr>
        <p:txBody>
          <a:bodyPr wrap="square" lIns="0" tIns="0" rIns="0" bIns="0" anchor="t">
            <a:noAutofit/>
          </a:bodyPr>
          <a:lstStyle>
            <a:lvl1pPr algn="l">
              <a:lnSpc>
                <a:spcPct val="100000"/>
              </a:lnSpc>
              <a:defRPr sz="1600" b="0" i="0" u="none" strike="noStrike" spc="0">
                <a:solidFill>
                  <a:srgbClr val="000000">
                    <a:alpha val="100000"/>
                  </a:srgbClr>
                </a:solidFill>
                <a:latin typeface="Arial" panose="020B0604020202020204"/>
              </a:defRPr>
            </a:lvl1pPr>
          </a:lstStyle>
          <a:p>
            <a:pPr marL="0" indent="0" algn="l">
              <a:lnSpc>
                <a:spcPct val="100000"/>
              </a:lnSpc>
              <a:spcAft>
                <a:spcPts val="1200"/>
              </a:spcAft>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Contact information:</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 name L name</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Title</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Address</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Phone number</a:t>
            </a:r>
          </a:p>
        </p:txBody>
      </p:sp>
      <p:sp>
        <p:nvSpPr>
          <p:cNvPr id="3" name="AutoShape 3"/>
          <p:cNvSpPr>
            <a:spLocks noGrp="1"/>
          </p:cNvSpPr>
          <p:nvPr>
            <p:ph type="body" sz="quarter" idx="283" hasCustomPrompt="1"/>
          </p:nvPr>
        </p:nvSpPr>
        <p:spPr>
          <a:xfrm>
            <a:off x="503869" y="1467009"/>
            <a:ext cx="5326613" cy="923116"/>
          </a:xfrm>
          <a:prstGeom prst="rect">
            <a:avLst/>
          </a:prstGeom>
          <a:noFill/>
          <a:ln w="12700">
            <a:noFill/>
            <a:prstDash val="solid"/>
          </a:ln>
        </p:spPr>
        <p:txBody>
          <a:bodyPr wrap="square" lIns="0" tIns="0" rIns="0" bIns="0" anchor="t">
            <a:noAutofit/>
          </a:bodyPr>
          <a:lstStyle>
            <a:lvl1pPr algn="l">
              <a:lnSpc>
                <a:spcPct val="100000"/>
              </a:lnSpc>
              <a:defRPr sz="5500" b="1" i="0" u="none" strike="noStrike" spc="0">
                <a:solidFill>
                  <a:srgbClr val="F0AB00">
                    <a:alpha val="100000"/>
                  </a:srgbClr>
                </a:solidFill>
                <a:latin typeface="BentonSans Light"/>
              </a:defRPr>
            </a:lvl1pPr>
          </a:lstStyle>
          <a:p>
            <a:pPr marL="0" indent="0" algn="l">
              <a:lnSpc>
                <a:spcPct val="100000"/>
              </a:lnSpc>
            </a:pPr>
            <a:r>
              <a:rPr lang="en-US" sz="5500" b="1" i="0" u="none" strike="noStrike">
                <a:solidFill>
                  <a:srgbClr val="F0AB00"/>
                </a:solidFill>
                <a:latin typeface="BentonSans Light"/>
                <a:ea typeface="BentonSans Light"/>
                <a:cs typeface="BentonSans Light"/>
                <a:sym typeface="BentonSans Light"/>
              </a:rPr>
              <a:t>Thank you.</a:t>
            </a:r>
          </a:p>
        </p:txBody>
      </p:sp>
      <p:pic>
        <p:nvPicPr>
          <p:cNvPr id="4" name="Picture 4"/>
          <p:cNvPicPr>
            <a:picLocks noChangeAspect="1"/>
          </p:cNvPicPr>
          <p:nvPr/>
        </p:nvPicPr>
        <p:blipFill>
          <a:blip r:embed="rId2"/>
          <a:srcRect/>
          <a:stretch>
            <a:fillRect/>
          </a:stretch>
        </p:blipFill>
        <p:spPr>
          <a:xfrm>
            <a:off x="503869" y="5994000"/>
            <a:ext cx="1578051" cy="360000"/>
          </a:xfrm>
          <a:prstGeom prst="rect">
            <a:avLst/>
          </a:prstGeom>
          <a:ln w="12700">
            <a:noFill/>
            <a:prstDash val="solid"/>
          </a:ln>
        </p:spPr>
      </p:pic>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 preserve="1">
  <p:cSld name="标题">
    <p:spTree>
      <p:nvGrpSpPr>
        <p:cNvPr id="1" name=""/>
        <p:cNvGrpSpPr/>
        <p:nvPr/>
      </p:nvGrpSpPr>
      <p:grpSpPr>
        <a:xfrm>
          <a:off x="0" y="0"/>
          <a:ext cx="0" cy="0"/>
          <a:chOff x="0" y="0"/>
          <a:chExt cx="0" cy="0"/>
        </a:xfrm>
      </p:grpSpPr>
      <p:sp>
        <p:nvSpPr>
          <p:cNvPr id="2" name="AutoShape 2"/>
          <p:cNvSpPr>
            <a:spLocks noGrp="1"/>
          </p:cNvSpPr>
          <p:nvPr>
            <p:ph type="body" sz="quarter" idx="284"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单击此处编辑母版标题样式</a:t>
            </a: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itle" preserve="1">
  <p:cSld name="标题 正文">
    <p:spTree>
      <p:nvGrpSpPr>
        <p:cNvPr id="1" name=""/>
        <p:cNvGrpSpPr/>
        <p:nvPr/>
      </p:nvGrpSpPr>
      <p:grpSpPr>
        <a:xfrm>
          <a:off x="0" y="0"/>
          <a:ext cx="0" cy="0"/>
          <a:chOff x="0" y="0"/>
          <a:chExt cx="0" cy="0"/>
        </a:xfrm>
      </p:grpSpPr>
      <p:sp>
        <p:nvSpPr>
          <p:cNvPr id="2" name="AutoShape 2"/>
          <p:cNvSpPr>
            <a:spLocks noGrp="1"/>
          </p:cNvSpPr>
          <p:nvPr>
            <p:ph type="body" sz="quarter" idx="285" hasCustomPrompt="1"/>
          </p:nvPr>
        </p:nvSpPr>
        <p:spPr>
          <a:xfrm>
            <a:off x="143342" y="116635"/>
            <a:ext cx="10561173" cy="430759"/>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单击此处编辑母版标题样式</a:t>
            </a:r>
          </a:p>
        </p:txBody>
      </p:sp>
      <p:sp>
        <p:nvSpPr>
          <p:cNvPr id="3" name="AutoShape 3"/>
          <p:cNvSpPr>
            <a:spLocks noGrp="1"/>
          </p:cNvSpPr>
          <p:nvPr>
            <p:ph type="body" sz="quarter" idx="286"/>
          </p:nvPr>
        </p:nvSpPr>
        <p:spPr>
          <a:xfrm>
            <a:off x="239351" y="1484784"/>
            <a:ext cx="10072017" cy="4213732"/>
          </a:xfrm>
          <a:prstGeom prst="rect">
            <a:avLst/>
          </a:prstGeom>
          <a:noFill/>
          <a:ln w="12700">
            <a:noFill/>
            <a:prstDash val="solid"/>
          </a:ln>
        </p:spPr>
        <p:txBody>
          <a:bodyPr wrap="square" lIns="81043" tIns="40522" rIns="81043" bIns="40522" anchor="t">
            <a:noAutofit/>
          </a:bodyPr>
          <a:lstStyle>
            <a:lvl1pPr algn="l">
              <a:lnSpc>
                <a:spcPct val="100000"/>
              </a:lnSpc>
              <a:defRPr sz="1800" b="0" i="0" u="none" strike="noStrike" spc="0">
                <a:solidFill>
                  <a:srgbClr val="000000">
                    <a:alpha val="100000"/>
                  </a:srgbClr>
                </a:solidFill>
                <a:latin typeface="微软雅黑" panose="020B0503020204020204" charset="-122"/>
              </a:defRPr>
            </a:lvl1pPr>
            <a:lvl2pPr marL="382905" indent="-203200"/>
            <a:lvl3pPr marL="536575" indent="-177800"/>
            <a:lvl4pPr marL="692150" indent="-152400"/>
            <a:lvl5pPr marL="859155" indent="-139700"/>
            <a:lvl6pPr marL="1026160" indent="-139700"/>
            <a:lvl7pPr marL="1193165" indent="-139700"/>
            <a:lvl8pPr marL="1360170" indent="-139700"/>
            <a:lvl9pPr marL="1527175" indent="-139700"/>
          </a:lstStyle>
          <a:p>
            <a:pPr marL="0" indent="0" algn="l">
              <a:lnSpc>
                <a:spcPct val="100000"/>
              </a:lnSpc>
              <a:spcBef>
                <a:spcPts val="1800"/>
              </a:spcBef>
            </a:pPr>
            <a:r>
              <a:rPr lang="en-US" sz="18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单击此处编辑母版文本样式</a:t>
            </a:r>
          </a:p>
          <a:p>
            <a:pPr marL="179705" lvl="1" indent="-179705" algn="l">
              <a:lnSpc>
                <a:spcPct val="100000"/>
              </a:lnSpc>
              <a:spcBef>
                <a:spcPts val="600"/>
              </a:spcBef>
              <a:buClr>
                <a:srgbClr val="F0AB00"/>
              </a:buClr>
              <a:buSzPct val="100000"/>
              <a:buFont typeface="Wingdings" panose="05000000000000000000"/>
              <a:buChar char="n"/>
            </a:pPr>
            <a:r>
              <a:rPr lang="en-US" sz="16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第二级</a:t>
            </a:r>
          </a:p>
          <a:p>
            <a:pPr marL="358775" lvl="2" indent="-179070" algn="l">
              <a:lnSpc>
                <a:spcPct val="100000"/>
              </a:lnSpc>
              <a:spcBef>
                <a:spcPts val="300"/>
              </a:spcBef>
              <a:buClr>
                <a:srgbClr val="000000"/>
              </a:buClr>
              <a:buSzPct val="100000"/>
              <a:buChar char="–"/>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第三级</a:t>
            </a:r>
          </a:p>
          <a:p>
            <a:pPr marL="539750" lvl="3" indent="-179705" algn="l">
              <a:lnSpc>
                <a:spcPct val="100000"/>
              </a:lnSpc>
              <a:spcBef>
                <a:spcPts val="300"/>
              </a:spcBef>
              <a:buClr>
                <a:srgbClr val="000000"/>
              </a:buClr>
              <a:buSzPct val="120000"/>
              <a:buChar char="▫"/>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第四级</a:t>
            </a:r>
          </a:p>
          <a:p>
            <a:pPr marL="719455" lvl="4" indent="-179705" algn="l">
              <a:lnSpc>
                <a:spcPct val="100000"/>
              </a:lnSpc>
              <a:spcBef>
                <a:spcPts val="100"/>
              </a:spcBef>
              <a:buClr>
                <a:srgbClr val="000000"/>
              </a:buClr>
              <a:buSzPct val="100000"/>
              <a:buChar char="-"/>
            </a:pPr>
            <a:r>
              <a:rPr lang="en-US" sz="11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第五级</a:t>
            </a: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itle" preserve="1">
  <p:cSld name="仅标题">
    <p:spTree>
      <p:nvGrpSpPr>
        <p:cNvPr id="1" name=""/>
        <p:cNvGrpSpPr/>
        <p:nvPr/>
      </p:nvGrpSpPr>
      <p:grpSpPr>
        <a:xfrm>
          <a:off x="0" y="0"/>
          <a:ext cx="0" cy="0"/>
          <a:chOff x="0" y="0"/>
          <a:chExt cx="0" cy="0"/>
        </a:xfrm>
      </p:grpSpPr>
      <p:sp>
        <p:nvSpPr>
          <p:cNvPr id="2" name="AutoShape 2"/>
          <p:cNvSpPr>
            <a:spLocks noGrp="1"/>
          </p:cNvSpPr>
          <p:nvPr>
            <p:ph type="body" sz="quarter" idx="287"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Cover with image">
    <p:spTree>
      <p:nvGrpSpPr>
        <p:cNvPr id="1" name=""/>
        <p:cNvGrpSpPr/>
        <p:nvPr/>
      </p:nvGrpSpPr>
      <p:grpSpPr>
        <a:xfrm>
          <a:off x="0" y="0"/>
          <a:ext cx="0" cy="0"/>
          <a:chOff x="0" y="0"/>
          <a:chExt cx="0" cy="0"/>
        </a:xfrm>
      </p:grpSpPr>
      <p:sp>
        <p:nvSpPr>
          <p:cNvPr id="2" name="AutoShape 2"/>
          <p:cNvSpPr>
            <a:spLocks noGrp="1"/>
          </p:cNvSpPr>
          <p:nvPr>
            <p:ph type="pic" sz="quarter" idx="3"/>
          </p:nvPr>
        </p:nvSpPr>
        <p:spPr>
          <a:xfrm>
            <a:off x="1" y="0"/>
            <a:ext cx="12192000" cy="3430006"/>
          </a:xfrm>
          <a:prstGeom prst="rect">
            <a:avLst/>
          </a:prstGeom>
          <a:solidFill>
            <a:srgbClr val="CCCCCC">
              <a:alpha val="70000"/>
            </a:srgbClr>
          </a:solidFill>
          <a:ln w="12700">
            <a:noFill/>
            <a:prstDash val="solid"/>
          </a:ln>
        </p:spPr>
        <p:txBody>
          <a:bodyPr lIns="63500" tIns="63500" rIns="63500" bIns="63500" anchor="ctr"/>
          <a:lstStyle>
            <a:lvl1pPr algn="ctr">
              <a:defRPr sz="1600" b="0" i="0" u="none" strike="noStrike" spc="0">
                <a:solidFill>
                  <a:srgbClr val="1F2329">
                    <a:alpha val="100000"/>
                  </a:srgbClr>
                </a:solidFill>
                <a:latin typeface="Noto Sans SC" panose="020B0200000000000000" charset="-122"/>
              </a:defRPr>
            </a:lvl1pPr>
          </a:lstStyle>
          <a:p>
            <a:pPr algn="ctr"/>
            <a:endParaRPr/>
          </a:p>
        </p:txBody>
      </p:sp>
      <p:grpSp>
        <p:nvGrpSpPr>
          <p:cNvPr id="3" name="Group 3"/>
          <p:cNvGrpSpPr/>
          <p:nvPr/>
        </p:nvGrpSpPr>
        <p:grpSpPr>
          <a:xfrm>
            <a:off x="9168785" y="0"/>
            <a:ext cx="3023215" cy="3430006"/>
            <a:chOff x="9168785" y="0"/>
            <a:chExt cx="3023215" cy="3430006"/>
          </a:xfrm>
        </p:grpSpPr>
        <p:sp>
          <p:nvSpPr>
            <p:cNvPr id="4" name="AutoShape 4"/>
            <p:cNvSpPr/>
            <p:nvPr/>
          </p:nvSpPr>
          <p:spPr>
            <a:xfrm>
              <a:off x="11184262" y="0"/>
              <a:ext cx="1007738" cy="3430006"/>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5" name="AutoShape 5"/>
            <p:cNvSpPr/>
            <p:nvPr/>
          </p:nvSpPr>
          <p:spPr>
            <a:xfrm>
              <a:off x="10176524" y="0"/>
              <a:ext cx="1007738" cy="3430006"/>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6" name="AutoShape 6"/>
            <p:cNvSpPr/>
            <p:nvPr/>
          </p:nvSpPr>
          <p:spPr>
            <a:xfrm>
              <a:off x="9168785" y="0"/>
              <a:ext cx="1007738" cy="3430006"/>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sp>
        <p:nvSpPr>
          <p:cNvPr id="7" name="AutoShape 7"/>
          <p:cNvSpPr>
            <a:spLocks noGrp="1"/>
          </p:cNvSpPr>
          <p:nvPr>
            <p:ph type="body" sz="quarter" idx="4" hasCustomPrompt="1"/>
          </p:nvPr>
        </p:nvSpPr>
        <p:spPr>
          <a:xfrm>
            <a:off x="287925" y="5130490"/>
            <a:ext cx="10897962" cy="430887"/>
          </a:xfrm>
          <a:prstGeom prst="rect">
            <a:avLst/>
          </a:prstGeom>
          <a:noFill/>
          <a:ln w="12700">
            <a:noFill/>
            <a:prstDash val="solid"/>
          </a:ln>
        </p:spPr>
        <p:txBody>
          <a:bodyPr wrap="square" lIns="0" tIns="0" rIns="0" bIns="0" anchor="t">
            <a:noAutofit/>
          </a:bodyPr>
          <a:lstStyle>
            <a:lvl1pPr algn="l">
              <a:lnSpc>
                <a:spcPct val="100000"/>
              </a:lnSpc>
              <a:defRPr sz="1400" b="0" i="0" u="none" strike="noStrike" spc="0">
                <a:solidFill>
                  <a:srgbClr val="000000">
                    <a:alpha val="100000"/>
                  </a:srgbClr>
                </a:solidFill>
                <a:latin typeface="Arial" panose="020B0604020202020204"/>
              </a:defRPr>
            </a:lvl1pPr>
          </a:lstStyle>
          <a:p>
            <a:pPr marL="0" indent="0" algn="l">
              <a:lnSpc>
                <a:spcPct val="100000"/>
              </a:lnSpc>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Speaker’s Name, SAP</a:t>
            </a:r>
          </a:p>
          <a:p>
            <a:pPr marL="0" indent="0" algn="l">
              <a:lnSpc>
                <a:spcPct val="100000"/>
              </a:lnSpc>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Month 00, 2017</a:t>
            </a:r>
          </a:p>
        </p:txBody>
      </p:sp>
      <p:sp>
        <p:nvSpPr>
          <p:cNvPr id="8" name="AutoShape 8"/>
          <p:cNvSpPr>
            <a:spLocks noGrp="1"/>
          </p:cNvSpPr>
          <p:nvPr>
            <p:ph type="body" sz="quarter" idx="5" hasCustomPrompt="1"/>
          </p:nvPr>
        </p:nvSpPr>
        <p:spPr>
          <a:xfrm>
            <a:off x="287925" y="4024430"/>
            <a:ext cx="10896336" cy="997196"/>
          </a:xfrm>
          <a:prstGeom prst="rect">
            <a:avLst/>
          </a:prstGeom>
          <a:noFill/>
          <a:ln w="12700">
            <a:noFill/>
            <a:prstDash val="solid"/>
          </a:ln>
        </p:spPr>
        <p:txBody>
          <a:bodyPr wrap="square" lIns="0" tIns="0" rIns="0" bIns="0" anchor="t">
            <a:spAutoFit/>
          </a:bodyPr>
          <a:lstStyle>
            <a:lvl1pPr algn="l">
              <a:lnSpc>
                <a:spcPct val="92000"/>
              </a:lnSpc>
              <a:defRPr sz="3600" b="1" i="0" u="none" strike="noStrike" spc="0">
                <a:solidFill>
                  <a:srgbClr val="000000">
                    <a:alpha val="100000"/>
                  </a:srgbClr>
                </a:solidFill>
                <a:latin typeface="Arial" panose="020B0604020202020204"/>
              </a:defRPr>
            </a:lvl1pPr>
          </a:lstStyle>
          <a:p>
            <a:pPr marL="0" indent="0" algn="l">
              <a:lnSpc>
                <a:spcPct val="92000"/>
              </a:lnSpc>
            </a:pP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Presentation Title </a:t>
            </a:r>
            <a:b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Goes Here and Here.</a:t>
            </a:r>
          </a:p>
        </p:txBody>
      </p:sp>
      <p:sp>
        <p:nvSpPr>
          <p:cNvPr id="9" name="AutoShape 9"/>
          <p:cNvSpPr/>
          <p:nvPr/>
        </p:nvSpPr>
        <p:spPr>
          <a:xfrm>
            <a:off x="951814" y="6296441"/>
            <a:ext cx="914162" cy="425669"/>
          </a:xfrm>
          <a:prstGeom prst="rect">
            <a:avLst/>
          </a:prstGeom>
          <a:solidFill>
            <a:srgbClr val="FFFFFF">
              <a:alpha val="100000"/>
            </a:srgbClr>
          </a:solidFill>
          <a:ln w="12700">
            <a:noFill/>
            <a:prstDash val="solid"/>
            <a:miter lim="800000"/>
          </a:ln>
        </p:spPr>
        <p:txBody>
          <a:bodyPr wrap="square" lIns="89977" tIns="71981" rIns="89977" bIns="71981" rtlCol="0" anchor="ctr">
            <a:noAutofit/>
          </a:bodyPr>
          <a:lstStyle/>
          <a:p>
            <a:pPr marL="0" indent="0" algn="ctr">
              <a:lnSpc>
                <a:spcPct val="100000"/>
              </a:lnSpc>
              <a:spcBef>
                <a:spcPct val="50000"/>
              </a:spcBef>
              <a:defRP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pic>
        <p:nvPicPr>
          <p:cNvPr id="10" name="Picture 10"/>
          <p:cNvPicPr>
            <a:picLocks noChangeAspect="1"/>
          </p:cNvPicPr>
          <p:nvPr/>
        </p:nvPicPr>
        <p:blipFill>
          <a:blip r:embed="rId2"/>
          <a:srcRect/>
          <a:stretch>
            <a:fillRect/>
          </a:stretch>
        </p:blipFill>
        <p:spPr>
          <a:xfrm>
            <a:off x="297153" y="6217086"/>
            <a:ext cx="1745795" cy="400050"/>
          </a:xfrm>
          <a:prstGeom prst="rect">
            <a:avLst/>
          </a:prstGeom>
          <a:ln w="12700">
            <a:noFill/>
            <a:prstDash val="solid"/>
          </a:ln>
        </p:spPr>
      </p:pic>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itle" preserve="1">
  <p:cSld name="照片 - 水平">
    <p:spTree>
      <p:nvGrpSpPr>
        <p:cNvPr id="1" name=""/>
        <p:cNvGrpSpPr/>
        <p:nvPr/>
      </p:nvGrpSpPr>
      <p:grpSpPr>
        <a:xfrm>
          <a:off x="0" y="0"/>
          <a:ext cx="0" cy="0"/>
          <a:chOff x="0" y="0"/>
          <a:chExt cx="0" cy="0"/>
        </a:xfrm>
      </p:grpSpPr>
      <p:sp>
        <p:nvSpPr>
          <p:cNvPr id="2" name="AutoShape 2"/>
          <p:cNvSpPr>
            <a:spLocks noGrp="1"/>
          </p:cNvSpPr>
          <p:nvPr>
            <p:ph type="body" sz="quarter" idx="288" hasCustomPrompt="1"/>
          </p:nvPr>
        </p:nvSpPr>
        <p:spPr>
          <a:xfrm>
            <a:off x="317500" y="2461551"/>
            <a:ext cx="11557000" cy="646331"/>
          </a:xfrm>
          <a:prstGeom prst="rect">
            <a:avLst/>
          </a:prstGeom>
          <a:noFill/>
          <a:ln w="12700">
            <a:noFill/>
            <a:prstDash val="solid"/>
          </a:ln>
        </p:spPr>
        <p:txBody>
          <a:bodyPr wrap="square" lIns="0" tIns="0" rIns="0" bIns="0" anchor="t">
            <a:spAutoFit/>
          </a:bodyPr>
          <a:lstStyle>
            <a:lvl1pPr algn="l">
              <a:lnSpc>
                <a:spcPct val="100000"/>
              </a:lnSpc>
              <a:defRPr sz="4200" b="1" i="0" u="none" strike="noStrike" spc="0">
                <a:solidFill>
                  <a:srgbClr val="FFFFFF">
                    <a:alpha val="100000"/>
                  </a:srgbClr>
                </a:solidFill>
                <a:latin typeface="Arial" panose="020B0604020202020204"/>
              </a:defRPr>
            </a:lvl1pPr>
          </a:lstStyle>
          <a:p>
            <a:pPr marL="0" indent="0" algn="l">
              <a:lnSpc>
                <a:spcPct val="100000"/>
              </a:lnSpc>
            </a:pPr>
            <a:r>
              <a:rPr lang="en-US" sz="4200" b="1" i="0" u="none" strike="noStrike">
                <a:solidFill>
                  <a:srgbClr val="FFFFFF"/>
                </a:solidFill>
                <a:latin typeface="Arial" panose="020B0604020202020204"/>
                <a:ea typeface="Arial" panose="020B0604020202020204"/>
                <a:cs typeface="Arial" panose="020B0604020202020204"/>
                <a:sym typeface="Arial" panose="020B0604020202020204"/>
              </a:rPr>
              <a:t>标题文本</a:t>
            </a:r>
          </a:p>
        </p:txBody>
      </p:sp>
      <p:sp>
        <p:nvSpPr>
          <p:cNvPr id="3" name="AutoShape 3"/>
          <p:cNvSpPr>
            <a:spLocks noGrp="1"/>
          </p:cNvSpPr>
          <p:nvPr>
            <p:ph type="body" sz="quarter" idx="289" hasCustomPrompt="1"/>
          </p:nvPr>
        </p:nvSpPr>
        <p:spPr>
          <a:xfrm>
            <a:off x="317500" y="3496599"/>
            <a:ext cx="11557000" cy="793750"/>
          </a:xfrm>
          <a:prstGeom prst="rect">
            <a:avLst/>
          </a:prstGeom>
          <a:noFill/>
          <a:ln w="12700">
            <a:noFill/>
            <a:prstDash val="solid"/>
          </a:ln>
        </p:spPr>
        <p:txBody>
          <a:bodyPr wrap="square" lIns="0" tIns="0" rIns="0" bIns="0" anchor="t">
            <a:noAutofit/>
          </a:bodyPr>
          <a:lstStyle>
            <a:lvl1pPr algn="ctr">
              <a:lnSpc>
                <a:spcPct val="100000"/>
              </a:lnSpc>
              <a:defRPr sz="1650" b="0" i="0" u="none" strike="noStrike" spc="0">
                <a:solidFill>
                  <a:srgbClr val="FFFFFF">
                    <a:alpha val="100000"/>
                  </a:srgbClr>
                </a:solidFill>
                <a:latin typeface="Noto Sans SC" panose="020B0200000000000000" charset="-122"/>
              </a:defRPr>
            </a:lvl1pPr>
          </a:lstStyle>
          <a:p>
            <a:pPr marL="0" indent="0" algn="ctr">
              <a:lnSpc>
                <a:spcPct val="100000"/>
              </a:lnSpc>
            </a:pPr>
            <a:r>
              <a:rPr lang="en-US" sz="1650" b="0"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正文级别</a:t>
            </a:r>
            <a:r>
              <a:rPr lang="en-US" sz="1650" b="0" i="0" u="none" strike="noStrike">
                <a:solidFill>
                  <a:srgbClr val="FFFFFF"/>
                </a:solidFill>
                <a:latin typeface="Arial" panose="020B0604020202020204"/>
                <a:ea typeface="Arial" panose="020B0604020202020204"/>
                <a:cs typeface="Arial" panose="020B0604020202020204"/>
                <a:sym typeface="Arial" panose="020B0604020202020204"/>
              </a:rPr>
              <a:t> 1</a:t>
            </a:r>
          </a:p>
          <a:p>
            <a:pPr marL="485775" lvl="1" indent="-215900" algn="ctr">
              <a:lnSpc>
                <a:spcPct val="100000"/>
              </a:lnSpc>
              <a:buChar char=" "/>
            </a:pPr>
            <a:r>
              <a:rPr lang="en-US" sz="1650" b="0"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正文级别</a:t>
            </a:r>
            <a:r>
              <a:rPr lang="en-US" sz="1650" b="0" i="0" u="none" strike="noStrike">
                <a:solidFill>
                  <a:srgbClr val="FFFFFF"/>
                </a:solidFill>
                <a:latin typeface="Arial" panose="020B0604020202020204"/>
                <a:ea typeface="Arial" panose="020B0604020202020204"/>
                <a:cs typeface="Arial" panose="020B0604020202020204"/>
                <a:sym typeface="Arial" panose="020B0604020202020204"/>
              </a:rPr>
              <a:t> 2</a:t>
            </a:r>
          </a:p>
          <a:p>
            <a:pPr marL="755650" lvl="2" indent="-215900" algn="ctr">
              <a:lnSpc>
                <a:spcPct val="100000"/>
              </a:lnSpc>
              <a:buChar char=" "/>
            </a:pPr>
            <a:r>
              <a:rPr lang="en-US" sz="1650" b="0"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正文级别</a:t>
            </a:r>
            <a:r>
              <a:rPr lang="en-US" sz="1650" b="0" i="0" u="none" strike="noStrike">
                <a:solidFill>
                  <a:srgbClr val="FFFFFF"/>
                </a:solidFill>
                <a:latin typeface="Arial" panose="020B0604020202020204"/>
                <a:ea typeface="Arial" panose="020B0604020202020204"/>
                <a:cs typeface="Arial" panose="020B0604020202020204"/>
                <a:sym typeface="Arial" panose="020B0604020202020204"/>
              </a:rPr>
              <a:t> 3</a:t>
            </a:r>
          </a:p>
          <a:p>
            <a:pPr marL="1026160" lvl="3" indent="-215900" algn="ctr">
              <a:lnSpc>
                <a:spcPct val="100000"/>
              </a:lnSpc>
              <a:buChar char=" "/>
            </a:pPr>
            <a:r>
              <a:rPr lang="en-US" sz="1650" b="0"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正文级别</a:t>
            </a:r>
            <a:r>
              <a:rPr lang="en-US" sz="1650" b="0" i="0" u="none" strike="noStrike">
                <a:solidFill>
                  <a:srgbClr val="FFFFFF"/>
                </a:solidFill>
                <a:latin typeface="Arial" panose="020B0604020202020204"/>
                <a:ea typeface="Arial" panose="020B0604020202020204"/>
                <a:cs typeface="Arial" panose="020B0604020202020204"/>
                <a:sym typeface="Arial" panose="020B0604020202020204"/>
              </a:rPr>
              <a:t> 4</a:t>
            </a:r>
          </a:p>
          <a:p>
            <a:pPr marL="1296035" lvl="4" indent="-215900" algn="ctr">
              <a:lnSpc>
                <a:spcPct val="100000"/>
              </a:lnSpc>
              <a:buChar char=" "/>
            </a:pPr>
            <a:r>
              <a:rPr lang="en-US" sz="1650" b="0"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正文级别</a:t>
            </a:r>
            <a:r>
              <a:rPr lang="en-US" sz="1650" b="0" i="0" u="none" strike="noStrike">
                <a:solidFill>
                  <a:srgbClr val="FFFFFF"/>
                </a:solidFill>
                <a:latin typeface="Arial" panose="020B0604020202020204"/>
                <a:ea typeface="Arial" panose="020B0604020202020204"/>
                <a:cs typeface="Arial" panose="020B0604020202020204"/>
                <a:sym typeface="Arial" panose="020B0604020202020204"/>
              </a:rPr>
              <a:t> 5</a:t>
            </a: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title" preserve="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itle" preserve="1">
  <p:cSld name="目录1">
    <p:spTree>
      <p:nvGrpSpPr>
        <p:cNvPr id="1" name=""/>
        <p:cNvGrpSpPr/>
        <p:nvPr/>
      </p:nvGrpSpPr>
      <p:grpSpPr>
        <a:xfrm>
          <a:off x="0" y="0"/>
          <a:ext cx="0" cy="0"/>
          <a:chOff x="0" y="0"/>
          <a:chExt cx="0" cy="0"/>
        </a:xfrm>
      </p:grpSpPr>
      <p:sp>
        <p:nvSpPr>
          <p:cNvPr id="2" name="AutoShape 2"/>
          <p:cNvSpPr>
            <a:spLocks noGrp="1"/>
          </p:cNvSpPr>
          <p:nvPr>
            <p:ph type="body" sz="quarter" idx="290" hasCustomPrompt="1"/>
          </p:nvPr>
        </p:nvSpPr>
        <p:spPr>
          <a:xfrm>
            <a:off x="236016" y="360000"/>
            <a:ext cx="10561173" cy="430759"/>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单击此处编辑母版标题样式</a:t>
            </a: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Roadmap_Product_Description">
    <p:spTree>
      <p:nvGrpSpPr>
        <p:cNvPr id="1" name=""/>
        <p:cNvGrpSpPr/>
        <p:nvPr/>
      </p:nvGrpSpPr>
      <p:grpSpPr>
        <a:xfrm>
          <a:off x="0" y="0"/>
          <a:ext cx="0" cy="0"/>
          <a:chOff x="0" y="0"/>
          <a:chExt cx="0" cy="0"/>
        </a:xfrm>
      </p:grpSpPr>
      <p:sp>
        <p:nvSpPr>
          <p:cNvPr id="2" name="AutoShape 2"/>
          <p:cNvSpPr>
            <a:spLocks noGrp="1"/>
          </p:cNvSpPr>
          <p:nvPr>
            <p:ph type="body" sz="quarter" idx="291" hasCustomPrompt="1"/>
          </p:nvPr>
        </p:nvSpPr>
        <p:spPr>
          <a:xfrm>
            <a:off x="326195" y="1690691"/>
            <a:ext cx="11539191" cy="671512"/>
          </a:xfrm>
          <a:prstGeom prst="rect">
            <a:avLst/>
          </a:prstGeom>
          <a:noFill/>
          <a:ln w="12700">
            <a:noFill/>
            <a:prstDash val="solid"/>
          </a:ln>
        </p:spPr>
        <p:txBody>
          <a:bodyPr wrap="square" lIns="0" tIns="0" rIns="0" bIns="0" anchor="t">
            <a:noAutofit/>
          </a:bodyPr>
          <a:lstStyle>
            <a:lvl1pPr algn="l">
              <a:lnSpc>
                <a:spcPct val="100000"/>
              </a:lnSpc>
              <a:defRPr sz="1600" b="0" i="0" u="none" strike="noStrike" spc="0">
                <a:solidFill>
                  <a:srgbClr val="000000">
                    <a:alpha val="100000"/>
                  </a:srgbClr>
                </a:solidFill>
                <a:latin typeface="Arial" panose="020B0604020202020204"/>
              </a:defRPr>
            </a:lvl1pPr>
          </a:lstStyle>
          <a:p>
            <a:pPr marL="0" indent="0" algn="l">
              <a:lnSpc>
                <a:spcPct val="100000"/>
              </a:lnSpc>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Introductory sentences</a:t>
            </a:r>
          </a:p>
        </p:txBody>
      </p:sp>
      <p:sp>
        <p:nvSpPr>
          <p:cNvPr id="3" name="AutoShape 3"/>
          <p:cNvSpPr>
            <a:spLocks noGrp="1"/>
          </p:cNvSpPr>
          <p:nvPr>
            <p:ph type="body" sz="quarter" idx="292" hasCustomPrompt="1"/>
          </p:nvPr>
        </p:nvSpPr>
        <p:spPr>
          <a:xfrm>
            <a:off x="323833" y="2536371"/>
            <a:ext cx="7208238" cy="3550104"/>
          </a:xfrm>
          <a:prstGeom prst="rect">
            <a:avLst/>
          </a:prstGeom>
          <a:noFill/>
          <a:ln w="12700">
            <a:noFill/>
            <a:prstDash val="solid"/>
          </a:ln>
        </p:spPr>
        <p:txBody>
          <a:bodyPr wrap="square" lIns="0" tIns="0" rIns="0" bIns="0" anchor="t">
            <a:noAutofit/>
          </a:bodyPr>
          <a:lstStyle>
            <a:lvl1pPr algn="l">
              <a:lnSpc>
                <a:spcPct val="100000"/>
              </a:lnSpc>
              <a:defRPr sz="1600" b="0" i="0" u="none" strike="noStrike" spc="0">
                <a:solidFill>
                  <a:srgbClr val="000000">
                    <a:alpha val="100000"/>
                  </a:srgbClr>
                </a:solidFill>
                <a:latin typeface="Arial" panose="020B0604020202020204"/>
              </a:defRPr>
            </a:lvl1pPr>
            <a:lvl2pPr marL="406400" indent="-177800"/>
            <a:lvl3pPr marL="473075" indent="-177800"/>
            <a:lvl4pPr marL="539750" indent="0"/>
            <a:lvl5pPr marL="554355" indent="-152400"/>
            <a:lvl6pPr marL="568960" indent="-152400"/>
            <a:lvl7pPr marL="583565" indent="-152400"/>
            <a:lvl8pPr marL="598170" indent="-152400"/>
            <a:lvl9pPr marL="612775" indent="-152400"/>
          </a:lstStyle>
          <a:p>
            <a:pPr marL="0" indent="0" algn="l">
              <a:lnSpc>
                <a:spcPct val="100000"/>
              </a:lnSpc>
              <a:spcBef>
                <a:spcPts val="1000"/>
              </a:spcBef>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228600" lvl="1" indent="-182880" algn="l">
              <a:lnSpc>
                <a:spcPct val="100000"/>
              </a:lnSpc>
              <a:spcBef>
                <a:spcPts val="200"/>
              </a:spcBef>
              <a:buClr>
                <a:srgbClr val="F0AB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401955" lvl="4" indent="-179705" algn="l">
              <a:lnSpc>
                <a:spcPct val="100000"/>
              </a:lnSpc>
              <a:spcBef>
                <a:spcPts val="200"/>
              </a:spcBef>
              <a:buClr>
                <a:srgbClr val="000000"/>
              </a:buClr>
              <a:buSzPct val="100000"/>
              <a:buChar char="−"/>
            </a:pPr>
            <a:r>
              <a:rPr lang="en-US" sz="12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750" lvl="3" indent="0" algn="l">
              <a:lnSpc>
                <a:spcPct val="100000"/>
              </a:lnSpc>
              <a:spcBef>
                <a:spcPts val="300"/>
              </a:spcBef>
            </a:pPr>
            <a:r>
              <a:rPr lang="en-US" sz="1200" b="0" i="0" u="none" strike="noStrike">
                <a:solidFill>
                  <a:srgbClr val="000000"/>
                </a:solidFill>
                <a:latin typeface="Arial" panose="020B0604020202020204"/>
                <a:ea typeface="Arial" panose="020B0604020202020204"/>
                <a:cs typeface="Arial" panose="020B0604020202020204"/>
                <a:sym typeface="Arial" panose="020B0604020202020204"/>
              </a:rPr>
              <a:t> </a:t>
            </a:r>
          </a:p>
        </p:txBody>
      </p:sp>
      <p:sp>
        <p:nvSpPr>
          <p:cNvPr id="4" name="AutoShape 4"/>
          <p:cNvSpPr>
            <a:spLocks noGrp="1"/>
          </p:cNvSpPr>
          <p:nvPr>
            <p:ph type="body" sz="quarter" idx="293" hasCustomPrompt="1"/>
          </p:nvPr>
        </p:nvSpPr>
        <p:spPr>
          <a:xfrm>
            <a:off x="326195" y="324079"/>
            <a:ext cx="11539191" cy="756175"/>
          </a:xfrm>
          <a:prstGeom prst="rect">
            <a:avLst/>
          </a:prstGeom>
          <a:noFill/>
          <a:ln w="12700">
            <a:noFill/>
            <a:prstDash val="solid"/>
          </a:ln>
        </p:spPr>
        <p:txBody>
          <a:bodyPr vert="horz" wrap="square" lIns="0" tIns="0" rIns="0" bIns="0" anchor="ctr">
            <a:no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a:t>
            </a:r>
          </a:p>
        </p:txBody>
      </p:sp>
      <p:sp>
        <p:nvSpPr>
          <p:cNvPr id="5" name="AutoShape 5"/>
          <p:cNvSpPr>
            <a:spLocks noGrp="1"/>
          </p:cNvSpPr>
          <p:nvPr>
            <p:ph type="pic" sz="quarter" idx="294"/>
          </p:nvPr>
        </p:nvSpPr>
        <p:spPr>
          <a:xfrm>
            <a:off x="7758657" y="2562851"/>
            <a:ext cx="4106729" cy="3533247"/>
          </a:xfrm>
          <a:prstGeom prst="rect">
            <a:avLst/>
          </a:prstGeom>
          <a:solidFill>
            <a:srgbClr val="F2F2F2">
              <a:alpha val="100000"/>
            </a:srgbClr>
          </a:solidFill>
          <a:ln w="12700">
            <a:noFill/>
            <a:prstDash val="solid"/>
          </a:ln>
        </p:spPr>
        <p:txBody>
          <a:bodyPr lIns="63500" tIns="63500" rIns="63500" bIns="63500" anchor="ctr"/>
          <a:lstStyle>
            <a:lvl1pPr algn="ctr">
              <a:defRPr sz="1600" b="0" i="0" u="none" strike="noStrike" spc="0">
                <a:solidFill>
                  <a:srgbClr val="1F2329">
                    <a:alpha val="100000"/>
                  </a:srgbClr>
                </a:solidFill>
                <a:latin typeface="Noto Sans SC" panose="020B0200000000000000" charset="-122"/>
              </a:defRPr>
            </a:lvl1pPr>
          </a:lstStyle>
          <a:p>
            <a:pPr algn="ctr"/>
            <a:endParaRP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title" preserve="1">
  <p:cSld name="Nur Titel">
    <p:spTree>
      <p:nvGrpSpPr>
        <p:cNvPr id="1" name=""/>
        <p:cNvGrpSpPr/>
        <p:nvPr/>
      </p:nvGrpSpPr>
      <p:grpSpPr>
        <a:xfrm>
          <a:off x="0" y="0"/>
          <a:ext cx="0" cy="0"/>
          <a:chOff x="0" y="0"/>
          <a:chExt cx="0" cy="0"/>
        </a:xfrm>
      </p:grpSpPr>
      <p:sp>
        <p:nvSpPr>
          <p:cNvPr id="2" name="AutoShape 2"/>
          <p:cNvSpPr>
            <a:spLocks noGrp="1"/>
          </p:cNvSpPr>
          <p:nvPr>
            <p:ph type="body" sz="quarter" idx="295"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type="title" preserve="1">
  <p:cSld name="1_Cover white">
    <p:spTree>
      <p:nvGrpSpPr>
        <p:cNvPr id="1" name=""/>
        <p:cNvGrpSpPr/>
        <p:nvPr/>
      </p:nvGrpSpPr>
      <p:grpSpPr>
        <a:xfrm>
          <a:off x="0" y="0"/>
          <a:ext cx="0" cy="0"/>
          <a:chOff x="0" y="0"/>
          <a:chExt cx="0" cy="0"/>
        </a:xfrm>
      </p:grpSpPr>
      <p:sp>
        <p:nvSpPr>
          <p:cNvPr id="2" name="AutoShape 2"/>
          <p:cNvSpPr>
            <a:spLocks noGrp="1"/>
          </p:cNvSpPr>
          <p:nvPr>
            <p:ph type="body" sz="quarter" idx="296" hasCustomPrompt="1"/>
          </p:nvPr>
        </p:nvSpPr>
        <p:spPr>
          <a:xfrm>
            <a:off x="287926" y="2706317"/>
            <a:ext cx="8592933" cy="997196"/>
          </a:xfrm>
          <a:prstGeom prst="rect">
            <a:avLst/>
          </a:prstGeom>
          <a:noFill/>
          <a:ln w="12700">
            <a:noFill/>
            <a:prstDash val="solid"/>
          </a:ln>
        </p:spPr>
        <p:txBody>
          <a:bodyPr wrap="square" lIns="0" tIns="0" rIns="0" bIns="0" anchor="t">
            <a:noAutofit/>
          </a:bodyPr>
          <a:lstStyle>
            <a:lvl1pPr algn="l">
              <a:lnSpc>
                <a:spcPct val="92000"/>
              </a:lnSpc>
              <a:defRPr sz="3600" b="1" i="0" u="none" strike="noStrike" spc="0">
                <a:solidFill>
                  <a:srgbClr val="000000">
                    <a:alpha val="100000"/>
                  </a:srgbClr>
                </a:solidFill>
                <a:latin typeface="Arial" panose="020B0604020202020204"/>
              </a:defRPr>
            </a:lvl1pPr>
          </a:lstStyle>
          <a:p>
            <a:pPr marL="0" indent="0" algn="l">
              <a:lnSpc>
                <a:spcPct val="92000"/>
              </a:lnSpc>
            </a:pP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Title Goes Here </a:t>
            </a:r>
            <a:b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and Here and Here.</a:t>
            </a:r>
          </a:p>
        </p:txBody>
      </p:sp>
      <p:grpSp>
        <p:nvGrpSpPr>
          <p:cNvPr id="3" name="Group 3"/>
          <p:cNvGrpSpPr/>
          <p:nvPr/>
        </p:nvGrpSpPr>
        <p:grpSpPr>
          <a:xfrm>
            <a:off x="9168785" y="0"/>
            <a:ext cx="3023215" cy="6858000"/>
            <a:chOff x="9168785" y="0"/>
            <a:chExt cx="3023215" cy="6858000"/>
          </a:xfrm>
        </p:grpSpPr>
        <p:sp>
          <p:nvSpPr>
            <p:cNvPr id="4" name="AutoShape 4"/>
            <p:cNvSpPr/>
            <p:nvPr/>
          </p:nvSpPr>
          <p:spPr>
            <a:xfrm>
              <a:off x="11184262" y="0"/>
              <a:ext cx="1007738" cy="6858000"/>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5" name="AutoShape 5"/>
            <p:cNvSpPr/>
            <p:nvPr/>
          </p:nvSpPr>
          <p:spPr>
            <a:xfrm>
              <a:off x="10176524" y="0"/>
              <a:ext cx="1007738" cy="6858000"/>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6" name="AutoShape 6"/>
            <p:cNvSpPr/>
            <p:nvPr/>
          </p:nvSpPr>
          <p:spPr>
            <a:xfrm>
              <a:off x="9168785" y="0"/>
              <a:ext cx="1007738" cy="6858000"/>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itle" preserve="1">
  <p:cSld name="1_160726_Contents">
    <p:spTree>
      <p:nvGrpSpPr>
        <p:cNvPr id="1" name=""/>
        <p:cNvGrpSpPr/>
        <p:nvPr/>
      </p:nvGrpSpPr>
      <p:grpSpPr>
        <a:xfrm>
          <a:off x="0" y="0"/>
          <a:ext cx="0" cy="0"/>
          <a:chOff x="0" y="0"/>
          <a:chExt cx="0" cy="0"/>
        </a:xfrm>
      </p:grpSpPr>
      <p:sp>
        <p:nvSpPr>
          <p:cNvPr id="2" name="AutoShape 2"/>
          <p:cNvSpPr>
            <a:spLocks noGrp="1"/>
          </p:cNvSpPr>
          <p:nvPr>
            <p:ph type="body" sz="quarter" idx="297"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Click to edit Master title style</a:t>
            </a: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itle" preserve="1">
  <p:cSld name="幻灯片内容页">
    <p:spTree>
      <p:nvGrpSpPr>
        <p:cNvPr id="1" name=""/>
        <p:cNvGrpSpPr/>
        <p:nvPr/>
      </p:nvGrpSpPr>
      <p:grpSpPr>
        <a:xfrm>
          <a:off x="0" y="0"/>
          <a:ext cx="0" cy="0"/>
          <a:chOff x="0" y="0"/>
          <a:chExt cx="0" cy="0"/>
        </a:xfrm>
      </p:grpSpPr>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 preserve="1">
  <p:cSld name="Standard slide">
    <p:spTree>
      <p:nvGrpSpPr>
        <p:cNvPr id="1" name=""/>
        <p:cNvGrpSpPr/>
        <p:nvPr/>
      </p:nvGrpSpPr>
      <p:grpSpPr>
        <a:xfrm>
          <a:off x="0" y="0"/>
          <a:ext cx="0" cy="0"/>
          <a:chOff x="0" y="0"/>
          <a:chExt cx="0" cy="0"/>
        </a:xfrm>
      </p:grpSpPr>
      <p:sp>
        <p:nvSpPr>
          <p:cNvPr id="2" name="AutoShape 2"/>
          <p:cNvSpPr>
            <a:spLocks noGrp="1"/>
          </p:cNvSpPr>
          <p:nvPr>
            <p:ph type="body" sz="quarter" idx="298"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StHeiti"/>
              </a:defRPr>
            </a:lvl1pPr>
          </a:lstStyle>
          <a:p>
            <a:pPr marL="0" indent="0" algn="l">
              <a:lnSpc>
                <a:spcPct val="100000"/>
              </a:lnSpc>
            </a:pPr>
            <a:r>
              <a:rPr lang="en-US" sz="2800" b="1" i="0" u="none" strike="noStrike">
                <a:solidFill>
                  <a:srgbClr val="000000"/>
                </a:solidFill>
                <a:latin typeface="黑体" panose="02010609060101010101" charset="-122"/>
                <a:ea typeface="黑体" panose="02010609060101010101" charset="-122"/>
                <a:cs typeface="黑体" panose="02010609060101010101" charset="-122"/>
                <a:sym typeface="黑体" panose="02010609060101010101" charset="-122"/>
              </a:rPr>
              <a:t>按一下以編輯母片標題樣式</a:t>
            </a:r>
          </a:p>
        </p:txBody>
      </p:sp>
      <p:sp>
        <p:nvSpPr>
          <p:cNvPr id="3" name="AutoShape 3"/>
          <p:cNvSpPr>
            <a:spLocks noGrp="1"/>
          </p:cNvSpPr>
          <p:nvPr>
            <p:ph type="body" sz="quarter" idx="299"/>
          </p:nvPr>
        </p:nvSpPr>
        <p:spPr>
          <a:xfrm>
            <a:off x="503870" y="1620000"/>
            <a:ext cx="11183564" cy="4230235"/>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StHeiti"/>
              </a:defRPr>
            </a:lvl1pPr>
            <a:lvl2pPr marL="408305" indent="-228600"/>
            <a:lvl3pPr marL="587375" indent="-228600"/>
            <a:lvl4pPr marL="742950" indent="-203200"/>
            <a:lvl5pPr marL="897255" indent="-177800"/>
            <a:lvl6pPr marL="1051560" indent="-177800"/>
            <a:lvl7pPr marL="1205865" indent="-177800"/>
            <a:lvl8pPr marL="1360170" indent="-177800"/>
            <a:lvl9pPr marL="1514475" indent="-177800"/>
          </a:lstStyle>
          <a:p>
            <a:pPr marL="0" indent="0" algn="l">
              <a:lnSpc>
                <a:spcPct val="100000"/>
              </a:lnSpc>
              <a:spcBef>
                <a:spcPts val="1800"/>
              </a:spcBef>
            </a:pPr>
            <a:r>
              <a:rPr lang="en-US" sz="2000" b="0" i="0" u="none" strike="noStrike">
                <a:solidFill>
                  <a:srgbClr val="000000"/>
                </a:solidFill>
                <a:latin typeface="黑体" panose="02010609060101010101" charset="-122"/>
                <a:ea typeface="黑体" panose="02010609060101010101" charset="-122"/>
                <a:cs typeface="黑体" panose="02010609060101010101" charset="-122"/>
                <a:sym typeface="黑体" panose="02010609060101010101" charset="-122"/>
              </a:rPr>
              <a:t>按一下以編輯母片文字樣式</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黑体" panose="02010609060101010101" charset="-122"/>
                <a:ea typeface="黑体" panose="02010609060101010101" charset="-122"/>
                <a:cs typeface="黑体" panose="02010609060101010101" charset="-122"/>
                <a:sym typeface="黑体" panose="02010609060101010101" charset="-122"/>
              </a:rPr>
              <a:t>第二層</a:t>
            </a:r>
          </a:p>
          <a:p>
            <a:pPr marL="358775" lvl="2" indent="-179070" algn="l">
              <a:lnSpc>
                <a:spcPct val="100000"/>
              </a:lnSpc>
              <a:spcBef>
                <a:spcPts val="300"/>
              </a:spcBef>
              <a:buClr>
                <a:srgbClr val="000000"/>
              </a:buClr>
              <a:buSzPct val="100000"/>
              <a:buChar char="–"/>
            </a:pPr>
            <a:r>
              <a:rPr lang="en-US" sz="1800" b="0" i="0" u="none" strike="noStrike">
                <a:solidFill>
                  <a:srgbClr val="000000"/>
                </a:solidFill>
                <a:latin typeface="黑体" panose="02010609060101010101" charset="-122"/>
                <a:ea typeface="黑体" panose="02010609060101010101" charset="-122"/>
                <a:cs typeface="黑体" panose="02010609060101010101" charset="-122"/>
                <a:sym typeface="黑体" panose="02010609060101010101" charset="-122"/>
              </a:rPr>
              <a:t>第三層</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黑体" panose="02010609060101010101" charset="-122"/>
                <a:ea typeface="黑体" panose="02010609060101010101" charset="-122"/>
                <a:cs typeface="黑体" panose="02010609060101010101" charset="-122"/>
                <a:sym typeface="黑体" panose="02010609060101010101" charset="-122"/>
              </a:rPr>
              <a:t>第四層</a:t>
            </a:r>
          </a:p>
          <a:p>
            <a:pPr marL="719455" lvl="4" indent="-179705" algn="l">
              <a:lnSpc>
                <a:spcPct val="100000"/>
              </a:lnSpc>
              <a:spcBef>
                <a:spcPts val="100"/>
              </a:spcBef>
              <a:buClr>
                <a:srgbClr val="000000"/>
              </a:buClr>
              <a:buSzPct val="100000"/>
              <a:buChar char="-"/>
            </a:pPr>
            <a:r>
              <a:rPr lang="en-US" sz="1400" b="0" i="0" u="none" strike="noStrike">
                <a:solidFill>
                  <a:srgbClr val="000000"/>
                </a:solidFill>
                <a:latin typeface="黑体" panose="02010609060101010101" charset="-122"/>
                <a:ea typeface="黑体" panose="02010609060101010101" charset="-122"/>
                <a:cs typeface="黑体" panose="02010609060101010101" charset="-122"/>
                <a:sym typeface="黑体" panose="02010609060101010101" charset="-122"/>
              </a:rPr>
              <a:t>第五層</a:t>
            </a:r>
          </a:p>
        </p:txBody>
      </p:sp>
      <p:cxnSp>
        <p:nvCxnSpPr>
          <p:cNvPr id="4" name="Connector 4"/>
          <p:cNvCxnSpPr/>
          <p:nvPr/>
        </p:nvCxnSpPr>
        <p:spPr>
          <a:xfrm>
            <a:off x="609600" y="6242400"/>
            <a:ext cx="10972800" cy="0"/>
          </a:xfrm>
          <a:prstGeom prst="line">
            <a:avLst/>
          </a:prstGeom>
          <a:noFill/>
          <a:ln w="12700">
            <a:solidFill>
              <a:srgbClr val="FFFFFF">
                <a:alpha val="100000"/>
              </a:srgbClr>
            </a:solidFill>
            <a:prstDash val="solid"/>
            <a:round/>
            <a:headEnd type="none" w="med" len="med"/>
            <a:tailEnd type="none" w="med" len="med"/>
          </a:ln>
        </p:spPr>
      </p:cxn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itle" preserve="1">
  <p:cSld name="11_Customer Refernce Slide - white">
    <p:bg>
      <p:bgPr>
        <a:solidFill>
          <a:srgbClr val="FFFFFF">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10158326" y="5881436"/>
            <a:ext cx="1963124" cy="360000"/>
          </a:xfrm>
          <a:prstGeom prst="rect">
            <a:avLst/>
          </a:prstGeom>
          <a:ln w="12700">
            <a:noFill/>
            <a:prstDash val="solid"/>
          </a:ln>
        </p:spPr>
      </p:pic>
      <p:sp>
        <p:nvSpPr>
          <p:cNvPr id="3" name="AutoShape 3"/>
          <p:cNvSpPr>
            <a:spLocks noGrp="1"/>
          </p:cNvSpPr>
          <p:nvPr>
            <p:ph type="body" sz="quarter" idx="300" hasCustomPrompt="1"/>
          </p:nvPr>
        </p:nvSpPr>
        <p:spPr>
          <a:xfrm>
            <a:off x="503870" y="1434729"/>
            <a:ext cx="7090153" cy="3866693"/>
          </a:xfrm>
          <a:prstGeom prst="rect">
            <a:avLst/>
          </a:prstGeom>
          <a:noFill/>
          <a:ln w="12700">
            <a:noFill/>
            <a:prstDash val="solid"/>
          </a:ln>
        </p:spPr>
        <p:txBody>
          <a:bodyPr wrap="square" lIns="0" tIns="0" rIns="0" bIns="0" anchor="t">
            <a:noAutofit/>
          </a:bodyPr>
          <a:lstStyle>
            <a:lvl1pPr algn="l">
              <a:lnSpc>
                <a:spcPct val="100000"/>
              </a:lnSpc>
              <a:defRPr sz="1200" b="1" i="0" u="none" strike="noStrike" spc="0">
                <a:solidFill>
                  <a:srgbClr val="000000">
                    <a:alpha val="100000"/>
                  </a:srgbClr>
                </a:solidFill>
                <a:latin typeface="Arial" panose="020B0604020202020204"/>
              </a:defRPr>
            </a:lvl1pPr>
            <a:lvl2pPr marL="296545" indent="-152400"/>
            <a:lvl3pPr marL="753745" indent="-152400"/>
            <a:lvl4pPr marL="1210945" indent="-152400"/>
            <a:lvl5pPr marL="1668145" indent="-152400"/>
            <a:lvl6pPr marL="2125345" indent="-152400"/>
            <a:lvl7pPr marL="2582545" indent="-152400"/>
            <a:lvl8pPr marL="3039745" indent="-152400"/>
            <a:lvl9pPr marL="3496945" indent="-152400"/>
          </a:lstStyle>
          <a:p>
            <a:pPr marL="0" indent="0" algn="l">
              <a:lnSpc>
                <a:spcPct val="100000"/>
              </a:lnSpc>
              <a:spcBef>
                <a:spcPts val="1800"/>
              </a:spcBef>
            </a:pPr>
            <a:r>
              <a:rPr lang="en-US" sz="1200" b="1" i="0" u="none" strike="noStrike">
                <a:solidFill>
                  <a:srgbClr val="000000"/>
                </a:solidFill>
                <a:latin typeface="Arial" panose="020B0604020202020204"/>
                <a:ea typeface="Arial" panose="020B0604020202020204"/>
                <a:cs typeface="Arial" panose="020B0604020202020204"/>
                <a:sym typeface="Arial" panose="020B0604020202020204"/>
              </a:rPr>
              <a:t>Subheadline</a:t>
            </a:r>
          </a:p>
          <a:p>
            <a:pPr marL="144145" lvl="1" indent="-144145" algn="l">
              <a:lnSpc>
                <a:spcPct val="100000"/>
              </a:lnSpc>
              <a:buClr>
                <a:srgbClr val="F0AB00"/>
              </a:buClr>
              <a:buSzPct val="100000"/>
              <a:buFont typeface="Arial" panose="020B0604020202020204"/>
              <a:buChar char="•"/>
            </a:pPr>
            <a:r>
              <a:rPr lang="en-US" sz="1200" b="0" i="0" u="none" strike="noStrike">
                <a:solidFill>
                  <a:srgbClr val="000000"/>
                </a:solidFill>
                <a:latin typeface="Arial" panose="020B0604020202020204"/>
                <a:ea typeface="Arial" panose="020B0604020202020204"/>
                <a:cs typeface="Arial" panose="020B0604020202020204"/>
                <a:sym typeface="Arial" panose="020B0604020202020204"/>
              </a:rPr>
              <a:t>Bullet copy</a:t>
            </a:r>
          </a:p>
        </p:txBody>
      </p:sp>
      <p:sp>
        <p:nvSpPr>
          <p:cNvPr id="4" name="AutoShape 4"/>
          <p:cNvSpPr>
            <a:spLocks noGrp="1"/>
          </p:cNvSpPr>
          <p:nvPr>
            <p:ph type="body" sz="quarter" idx="301" hasCustomPrompt="1"/>
          </p:nvPr>
        </p:nvSpPr>
        <p:spPr>
          <a:xfrm>
            <a:off x="503871" y="555763"/>
            <a:ext cx="7090153" cy="553999"/>
          </a:xfrm>
          <a:prstGeom prst="rect">
            <a:avLst/>
          </a:prstGeom>
          <a:noFill/>
          <a:ln w="12700">
            <a:noFill/>
            <a:prstDash val="solid"/>
          </a:ln>
        </p:spPr>
        <p:txBody>
          <a:bodyPr wrap="square" lIns="0" tIns="0" rIns="0" bIns="0" anchor="ctr">
            <a:noAutofit/>
          </a:bodyPr>
          <a:lstStyle>
            <a:lvl1pPr algn="l">
              <a:lnSpc>
                <a:spcPct val="100000"/>
              </a:lnSpc>
              <a:defRPr sz="1800" b="1" i="0" u="none" strike="noStrike" spc="0">
                <a:solidFill>
                  <a:srgbClr val="000000">
                    <a:alpha val="100000"/>
                  </a:srgbClr>
                </a:solidFill>
                <a:latin typeface="Arial" panose="020B0604020202020204"/>
              </a:defRPr>
            </a:lvl1pPr>
          </a:lstStyle>
          <a:p>
            <a:pPr marL="0" indent="0" algn="l">
              <a:lnSpc>
                <a:spcPct val="100000"/>
              </a:lnSpc>
            </a:pPr>
            <a:r>
              <a:rPr lang="en-US" sz="1800" b="1" i="0" u="none" strike="noStrike">
                <a:solidFill>
                  <a:srgbClr val="000000"/>
                </a:solidFill>
                <a:latin typeface="Arial" panose="020B0604020202020204"/>
                <a:ea typeface="Arial" panose="020B0604020202020204"/>
                <a:cs typeface="Arial" panose="020B0604020202020204"/>
                <a:sym typeface="Arial" panose="020B0604020202020204"/>
              </a:rPr>
              <a:t>Title runs here and here and here and here and here and here</a:t>
            </a:r>
            <a:br>
              <a:rPr lang="en-US" sz="18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1800" b="1" i="0" u="none" strike="noStrike">
                <a:solidFill>
                  <a:srgbClr val="000000"/>
                </a:solidFill>
                <a:latin typeface="Arial" panose="020B0604020202020204"/>
                <a:ea typeface="Arial" panose="020B0604020202020204"/>
                <a:cs typeface="Arial" panose="020B0604020202020204"/>
                <a:sym typeface="Arial" panose="020B0604020202020204"/>
              </a:rPr>
              <a:t>and here and here</a:t>
            </a:r>
          </a:p>
        </p:txBody>
      </p:sp>
      <p:sp>
        <p:nvSpPr>
          <p:cNvPr id="5" name="AutoShape 5"/>
          <p:cNvSpPr>
            <a:spLocks noGrp="1"/>
          </p:cNvSpPr>
          <p:nvPr>
            <p:ph type="body" sz="quarter" idx="302" hasCustomPrompt="1"/>
          </p:nvPr>
        </p:nvSpPr>
        <p:spPr>
          <a:xfrm>
            <a:off x="8125062" y="1431555"/>
            <a:ext cx="3563073" cy="1116000"/>
          </a:xfrm>
          <a:prstGeom prst="rect">
            <a:avLst/>
          </a:prstGeom>
          <a:noFill/>
          <a:ln w="12700">
            <a:noFill/>
            <a:prstDash val="solid"/>
          </a:ln>
        </p:spPr>
        <p:txBody>
          <a:bodyPr wrap="square" lIns="0" tIns="0" rIns="0" bIns="0" anchor="t">
            <a:noAutofit/>
          </a:bodyPr>
          <a:lstStyle>
            <a:lvl1pPr algn="l">
              <a:lnSpc>
                <a:spcPct val="100000"/>
              </a:lnSpc>
              <a:defRPr sz="1200" b="0" i="0" u="none" strike="noStrike" spc="0">
                <a:solidFill>
                  <a:srgbClr val="000000">
                    <a:alpha val="100000"/>
                  </a:srgbClr>
                </a:solidFill>
                <a:latin typeface="Arial" panose="020B0604020202020204"/>
              </a:defRPr>
            </a:lvl1pPr>
          </a:lstStyle>
          <a:p>
            <a:pPr marL="0" indent="0" algn="l">
              <a:lnSpc>
                <a:spcPct val="100000"/>
              </a:lnSpc>
            </a:pPr>
            <a:r>
              <a:rPr lang="en-US" sz="1200" b="0" i="0" u="none" strike="noStrike">
                <a:solidFill>
                  <a:srgbClr val="000000"/>
                </a:solidFill>
                <a:latin typeface="Arial" panose="020B0604020202020204"/>
                <a:ea typeface="Arial" panose="020B0604020202020204"/>
                <a:cs typeface="Arial" panose="020B0604020202020204"/>
                <a:sym typeface="Arial" panose="020B0604020202020204"/>
              </a:rPr>
              <a:t>„Quote.“</a:t>
            </a:r>
          </a:p>
          <a:p>
            <a:pPr marL="384175" lvl="1" indent="-114300" algn="l">
              <a:lnSpc>
                <a:spcPct val="100000"/>
              </a:lnSpc>
              <a:spcBef>
                <a:spcPts val="600"/>
              </a:spcBef>
              <a:buChar char=" "/>
            </a:pPr>
            <a:r>
              <a:rPr lang="en-US" sz="900" b="0" i="0" u="none" strike="noStrike">
                <a:solidFill>
                  <a:srgbClr val="000000"/>
                </a:solidFill>
                <a:latin typeface="Arial" panose="020B0604020202020204"/>
                <a:ea typeface="Arial" panose="020B0604020202020204"/>
                <a:cs typeface="Arial" panose="020B0604020202020204"/>
                <a:sym typeface="Arial" panose="020B0604020202020204"/>
              </a:rPr>
              <a:t>First and Last Name, Position, Full Legal Company Name</a:t>
            </a:r>
          </a:p>
        </p:txBody>
      </p:sp>
      <p:sp>
        <p:nvSpPr>
          <p:cNvPr id="6" name="AutoShape 6"/>
          <p:cNvSpPr>
            <a:spLocks noGrp="1"/>
          </p:cNvSpPr>
          <p:nvPr>
            <p:ph type="body" sz="quarter" idx="303" hasCustomPrompt="1"/>
          </p:nvPr>
        </p:nvSpPr>
        <p:spPr>
          <a:xfrm>
            <a:off x="503870"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Company Name</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7" name="AutoShape 7"/>
          <p:cNvSpPr>
            <a:spLocks noGrp="1"/>
          </p:cNvSpPr>
          <p:nvPr>
            <p:ph type="body" sz="quarter" idx="304" hasCustomPrompt="1"/>
          </p:nvPr>
        </p:nvSpPr>
        <p:spPr>
          <a:xfrm>
            <a:off x="1590787"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Industry</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8" name="AutoShape 8"/>
          <p:cNvSpPr>
            <a:spLocks noGrp="1"/>
          </p:cNvSpPr>
          <p:nvPr>
            <p:ph type="body" sz="quarter" idx="305" hasCustomPrompt="1"/>
          </p:nvPr>
        </p:nvSpPr>
        <p:spPr>
          <a:xfrm>
            <a:off x="4160518"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Employees</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9" name="AutoShape 9"/>
          <p:cNvSpPr>
            <a:spLocks noGrp="1"/>
          </p:cNvSpPr>
          <p:nvPr>
            <p:ph type="body" sz="quarter" idx="306" hasCustomPrompt="1"/>
          </p:nvPr>
        </p:nvSpPr>
        <p:spPr>
          <a:xfrm>
            <a:off x="5247435"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Revenue</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10" name="AutoShape 10"/>
          <p:cNvSpPr>
            <a:spLocks noGrp="1"/>
          </p:cNvSpPr>
          <p:nvPr>
            <p:ph type="body" sz="quarter" idx="307" hasCustomPrompt="1"/>
          </p:nvPr>
        </p:nvSpPr>
        <p:spPr>
          <a:xfrm>
            <a:off x="2677701" y="5805964"/>
            <a:ext cx="1259672"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Products and Services</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11" name="AutoShape 11"/>
          <p:cNvSpPr>
            <a:spLocks noGrp="1"/>
          </p:cNvSpPr>
          <p:nvPr>
            <p:ph type="body" sz="quarter" idx="308" hasCustomPrompt="1"/>
          </p:nvPr>
        </p:nvSpPr>
        <p:spPr>
          <a:xfrm>
            <a:off x="6334349" y="5805964"/>
            <a:ext cx="1259672"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Featured Solutions</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12" name="AutoShape 12"/>
          <p:cNvSpPr>
            <a:spLocks noGrp="1"/>
          </p:cNvSpPr>
          <p:nvPr>
            <p:ph type="body" sz="quarter" idx="309" hasCustomPrompt="1"/>
          </p:nvPr>
        </p:nvSpPr>
        <p:spPr>
          <a:xfrm>
            <a:off x="8124298" y="3070420"/>
            <a:ext cx="1619579" cy="430887"/>
          </a:xfrm>
          <a:prstGeom prst="rect">
            <a:avLst/>
          </a:prstGeom>
          <a:noFill/>
          <a:ln w="12700">
            <a:noFill/>
            <a:prstDash val="solid"/>
          </a:ln>
        </p:spPr>
        <p:txBody>
          <a:bodyPr wrap="square" lIns="0" tIns="0" rIns="0" bIns="0" anchor="ctr">
            <a:noAutofit/>
          </a:bodyPr>
          <a:lstStyle>
            <a:lvl1pPr algn="l">
              <a:lnSpc>
                <a:spcPct val="100000"/>
              </a:lnSpc>
              <a:defRPr sz="2800" b="1" i="0" u="none" strike="noStrike" spc="0">
                <a:solidFill>
                  <a:srgbClr val="008FD3">
                    <a:alpha val="100000"/>
                  </a:srgbClr>
                </a:solidFill>
                <a:latin typeface="Arial" panose="020B0604020202020204"/>
              </a:defRPr>
            </a:lvl1pPr>
          </a:lstStyle>
          <a:p>
            <a:pPr marL="0" indent="0" algn="l">
              <a:lnSpc>
                <a:spcPct val="100000"/>
              </a:lnSpc>
            </a:pPr>
            <a:r>
              <a:rPr lang="en-US" sz="2800" b="1" i="0" u="none" strike="noStrike">
                <a:solidFill>
                  <a:srgbClr val="008FD3"/>
                </a:solidFill>
                <a:latin typeface="Arial" panose="020B0604020202020204"/>
                <a:ea typeface="Arial" panose="020B0604020202020204"/>
                <a:cs typeface="Arial" panose="020B0604020202020204"/>
                <a:sym typeface="Arial" panose="020B0604020202020204"/>
              </a:rPr>
              <a:t>XX%</a:t>
            </a:r>
          </a:p>
        </p:txBody>
      </p:sp>
      <p:sp>
        <p:nvSpPr>
          <p:cNvPr id="13" name="AutoShape 13"/>
          <p:cNvSpPr>
            <a:spLocks noGrp="1"/>
          </p:cNvSpPr>
          <p:nvPr>
            <p:ph type="body" sz="quarter" idx="310" hasCustomPrompt="1"/>
          </p:nvPr>
        </p:nvSpPr>
        <p:spPr>
          <a:xfrm>
            <a:off x="8124298" y="3558832"/>
            <a:ext cx="1619579" cy="648000"/>
          </a:xfrm>
          <a:prstGeom prst="rect">
            <a:avLst/>
          </a:prstGeom>
          <a:noFill/>
          <a:ln w="12700">
            <a:noFill/>
            <a:prstDash val="solid"/>
          </a:ln>
        </p:spPr>
        <p:txBody>
          <a:bodyPr wrap="square" lIns="0" tIns="0" rIns="0" bIns="0" anchor="t">
            <a:noAutofit/>
          </a:bodyPr>
          <a:lstStyle>
            <a:lvl1pPr algn="l">
              <a:lnSpc>
                <a:spcPct val="100000"/>
              </a:lnSpc>
              <a:defRPr sz="1000" b="0" i="0" u="none" strike="noStrike" spc="0">
                <a:solidFill>
                  <a:srgbClr val="000000">
                    <a:alpha val="100000"/>
                  </a:srgbClr>
                </a:solidFill>
                <a:latin typeface="Arial" panose="020B0604020202020204"/>
              </a:defRPr>
            </a:lvl1pPr>
          </a:lstStyle>
          <a:p>
            <a:pPr marL="0" indent="0" algn="l">
              <a:lnSpc>
                <a:spcPct val="100000"/>
              </a:lnSpc>
            </a:pPr>
            <a:r>
              <a:rPr lang="en-US" sz="1000" b="0" i="0" u="none" strike="noStrike">
                <a:solidFill>
                  <a:srgbClr val="000000"/>
                </a:solidFill>
                <a:latin typeface="Arial" panose="020B0604020202020204"/>
                <a:ea typeface="Arial" panose="020B0604020202020204"/>
                <a:cs typeface="Arial" panose="020B0604020202020204"/>
                <a:sym typeface="Arial" panose="020B0604020202020204"/>
              </a:rPr>
              <a:t>Data type body here</a:t>
            </a:r>
          </a:p>
        </p:txBody>
      </p:sp>
      <p:sp>
        <p:nvSpPr>
          <p:cNvPr id="14" name="AutoShape 14"/>
          <p:cNvSpPr>
            <a:spLocks noGrp="1"/>
          </p:cNvSpPr>
          <p:nvPr>
            <p:ph type="body" sz="quarter" idx="311" hasCustomPrompt="1"/>
          </p:nvPr>
        </p:nvSpPr>
        <p:spPr>
          <a:xfrm>
            <a:off x="10075665" y="3070420"/>
            <a:ext cx="1619579" cy="430887"/>
          </a:xfrm>
          <a:prstGeom prst="rect">
            <a:avLst/>
          </a:prstGeom>
          <a:noFill/>
          <a:ln w="12700">
            <a:noFill/>
            <a:prstDash val="solid"/>
          </a:ln>
        </p:spPr>
        <p:txBody>
          <a:bodyPr wrap="square" lIns="0" tIns="0" rIns="0" bIns="0" anchor="ctr">
            <a:noAutofit/>
          </a:bodyPr>
          <a:lstStyle>
            <a:lvl1pPr algn="l">
              <a:lnSpc>
                <a:spcPct val="100000"/>
              </a:lnSpc>
              <a:defRPr sz="2800" b="1" i="0" u="none" strike="noStrike" spc="0">
                <a:solidFill>
                  <a:srgbClr val="008FD3">
                    <a:alpha val="100000"/>
                  </a:srgbClr>
                </a:solidFill>
                <a:latin typeface="Arial" panose="020B0604020202020204"/>
              </a:defRPr>
            </a:lvl1pPr>
          </a:lstStyle>
          <a:p>
            <a:pPr marL="0" indent="0" algn="l">
              <a:lnSpc>
                <a:spcPct val="100000"/>
              </a:lnSpc>
            </a:pPr>
            <a:r>
              <a:rPr lang="en-US" sz="2800" b="1" i="0" u="none" strike="noStrike">
                <a:solidFill>
                  <a:srgbClr val="008FD3"/>
                </a:solidFill>
                <a:latin typeface="Arial" panose="020B0604020202020204"/>
                <a:ea typeface="Arial" panose="020B0604020202020204"/>
                <a:cs typeface="Arial" panose="020B0604020202020204"/>
                <a:sym typeface="Arial" panose="020B0604020202020204"/>
              </a:rPr>
              <a:t>XX%</a:t>
            </a:r>
          </a:p>
        </p:txBody>
      </p:sp>
      <p:sp>
        <p:nvSpPr>
          <p:cNvPr id="15" name="AutoShape 15"/>
          <p:cNvSpPr>
            <a:spLocks noGrp="1"/>
          </p:cNvSpPr>
          <p:nvPr>
            <p:ph type="body" sz="quarter" idx="312" hasCustomPrompt="1"/>
          </p:nvPr>
        </p:nvSpPr>
        <p:spPr>
          <a:xfrm>
            <a:off x="10075665" y="3558832"/>
            <a:ext cx="1619579" cy="648000"/>
          </a:xfrm>
          <a:prstGeom prst="rect">
            <a:avLst/>
          </a:prstGeom>
          <a:noFill/>
          <a:ln w="12700">
            <a:noFill/>
            <a:prstDash val="solid"/>
          </a:ln>
        </p:spPr>
        <p:txBody>
          <a:bodyPr wrap="square" lIns="0" tIns="0" rIns="0" bIns="0" anchor="t">
            <a:noAutofit/>
          </a:bodyPr>
          <a:lstStyle>
            <a:lvl1pPr algn="l">
              <a:lnSpc>
                <a:spcPct val="100000"/>
              </a:lnSpc>
              <a:defRPr sz="1000" b="0" i="0" u="none" strike="noStrike" spc="0">
                <a:solidFill>
                  <a:srgbClr val="000000">
                    <a:alpha val="100000"/>
                  </a:srgbClr>
                </a:solidFill>
                <a:latin typeface="Arial" panose="020B0604020202020204"/>
              </a:defRPr>
            </a:lvl1pPr>
          </a:lstStyle>
          <a:p>
            <a:pPr marL="0" indent="0" algn="l">
              <a:lnSpc>
                <a:spcPct val="100000"/>
              </a:lnSpc>
            </a:pPr>
            <a:r>
              <a:rPr lang="en-US" sz="1000" b="0" i="0" u="none" strike="noStrike">
                <a:solidFill>
                  <a:srgbClr val="000000"/>
                </a:solidFill>
                <a:latin typeface="Arial" panose="020B0604020202020204"/>
                <a:ea typeface="Arial" panose="020B0604020202020204"/>
                <a:cs typeface="Arial" panose="020B0604020202020204"/>
                <a:sym typeface="Arial" panose="020B0604020202020204"/>
              </a:rPr>
              <a:t>Data type body here</a:t>
            </a:r>
          </a:p>
        </p:txBody>
      </p:sp>
      <p:pic>
        <p:nvPicPr>
          <p:cNvPr id="16" name="Picture 16"/>
          <p:cNvPicPr>
            <a:picLocks noChangeAspect="1"/>
          </p:cNvPicPr>
          <p:nvPr/>
        </p:nvPicPr>
        <p:blipFill>
          <a:blip r:embed="rId3"/>
          <a:srcRect/>
          <a:stretch>
            <a:fillRect/>
          </a:stretch>
        </p:blipFill>
        <p:spPr>
          <a:xfrm>
            <a:off x="9211889" y="5881438"/>
            <a:ext cx="863776" cy="508475"/>
          </a:xfrm>
          <a:prstGeom prst="rect">
            <a:avLst/>
          </a:prstGeom>
          <a:ln w="12700">
            <a:noFill/>
            <a:prstDash val="solid"/>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Agenda">
    <p:spTree>
      <p:nvGrpSpPr>
        <p:cNvPr id="1" name=""/>
        <p:cNvGrpSpPr/>
        <p:nvPr/>
      </p:nvGrpSpPr>
      <p:grpSpPr>
        <a:xfrm>
          <a:off x="0" y="0"/>
          <a:ext cx="0" cy="0"/>
          <a:chOff x="0" y="0"/>
          <a:chExt cx="0" cy="0"/>
        </a:xfrm>
      </p:grpSpPr>
      <p:sp>
        <p:nvSpPr>
          <p:cNvPr id="2" name="AutoShape 2"/>
          <p:cNvSpPr>
            <a:spLocks noGrp="1"/>
          </p:cNvSpPr>
          <p:nvPr>
            <p:ph type="body" sz="quarter" idx="6" hasCustomPrompt="1"/>
          </p:nvPr>
        </p:nvSpPr>
        <p:spPr>
          <a:xfrm>
            <a:off x="503869" y="1620000"/>
            <a:ext cx="11182288" cy="4230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865505" indent="-228600"/>
            <a:lvl4pPr marL="1322705" indent="-228600"/>
            <a:lvl5pPr marL="1779905" indent="-228600"/>
            <a:lvl6pPr marL="2237105" indent="-228600"/>
            <a:lvl7pPr marL="2694305" indent="-228600"/>
            <a:lvl8pPr marL="3151505" indent="-228600"/>
            <a:lvl9pPr marL="3608705" indent="-228600"/>
          </a:lstStyle>
          <a:p>
            <a:pPr marL="0" indent="0" algn="l">
              <a:lnSpc>
                <a:spcPct val="100000"/>
              </a:lnSpc>
              <a:spcBef>
                <a:spcPts val="30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Agenda Item/Divider Headline</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Details</a:t>
            </a:r>
          </a:p>
        </p:txBody>
      </p:sp>
      <p:sp>
        <p:nvSpPr>
          <p:cNvPr id="3" name="AutoShape 3"/>
          <p:cNvSpPr>
            <a:spLocks noGrp="1"/>
          </p:cNvSpPr>
          <p:nvPr>
            <p:ph type="body" sz="quarter" idx="7"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Agenda</a:t>
            </a:r>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type="title" preserve="1">
  <p:cSld name="Cover with image">
    <p:spTree>
      <p:nvGrpSpPr>
        <p:cNvPr id="1" name=""/>
        <p:cNvGrpSpPr/>
        <p:nvPr/>
      </p:nvGrpSpPr>
      <p:grpSpPr>
        <a:xfrm>
          <a:off x="0" y="0"/>
          <a:ext cx="0" cy="0"/>
          <a:chOff x="0" y="0"/>
          <a:chExt cx="0" cy="0"/>
        </a:xfrm>
      </p:grpSpPr>
      <p:sp>
        <p:nvSpPr>
          <p:cNvPr id="2" name="AutoShape 2"/>
          <p:cNvSpPr>
            <a:spLocks noGrp="1"/>
          </p:cNvSpPr>
          <p:nvPr>
            <p:ph type="pic" sz="quarter" idx="315"/>
          </p:nvPr>
        </p:nvSpPr>
        <p:spPr>
          <a:xfrm>
            <a:off x="1" y="0"/>
            <a:ext cx="12192000" cy="3430006"/>
          </a:xfrm>
          <a:prstGeom prst="rect">
            <a:avLst/>
          </a:prstGeom>
          <a:solidFill>
            <a:srgbClr val="CCCCCC">
              <a:alpha val="70000"/>
            </a:srgbClr>
          </a:solidFill>
          <a:ln w="12700">
            <a:noFill/>
            <a:prstDash val="solid"/>
          </a:ln>
        </p:spPr>
        <p:txBody>
          <a:bodyPr lIns="63500" tIns="63500" rIns="63500" bIns="63500" anchor="ctr"/>
          <a:lstStyle>
            <a:lvl1pPr algn="ctr">
              <a:defRPr sz="1600" b="0" i="0" u="none" strike="noStrike" spc="0">
                <a:solidFill>
                  <a:srgbClr val="1F2329">
                    <a:alpha val="100000"/>
                  </a:srgbClr>
                </a:solidFill>
                <a:latin typeface="Noto Sans SC" panose="020B0200000000000000" charset="-122"/>
              </a:defRPr>
            </a:lvl1pPr>
          </a:lstStyle>
          <a:p>
            <a:pPr algn="ctr"/>
            <a:endParaRPr/>
          </a:p>
        </p:txBody>
      </p:sp>
      <p:grpSp>
        <p:nvGrpSpPr>
          <p:cNvPr id="3" name="Group 3"/>
          <p:cNvGrpSpPr/>
          <p:nvPr/>
        </p:nvGrpSpPr>
        <p:grpSpPr>
          <a:xfrm>
            <a:off x="9168785" y="0"/>
            <a:ext cx="3023215" cy="3430006"/>
            <a:chOff x="9168785" y="0"/>
            <a:chExt cx="3023215" cy="3430006"/>
          </a:xfrm>
        </p:grpSpPr>
        <p:sp>
          <p:nvSpPr>
            <p:cNvPr id="4" name="AutoShape 4"/>
            <p:cNvSpPr/>
            <p:nvPr/>
          </p:nvSpPr>
          <p:spPr>
            <a:xfrm>
              <a:off x="11184262" y="0"/>
              <a:ext cx="1007738" cy="3430006"/>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5" name="AutoShape 5"/>
            <p:cNvSpPr/>
            <p:nvPr/>
          </p:nvSpPr>
          <p:spPr>
            <a:xfrm>
              <a:off x="10176524" y="0"/>
              <a:ext cx="1007738" cy="3430006"/>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6" name="AutoShape 6"/>
            <p:cNvSpPr/>
            <p:nvPr/>
          </p:nvSpPr>
          <p:spPr>
            <a:xfrm>
              <a:off x="9168785" y="0"/>
              <a:ext cx="1007738" cy="3430006"/>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sp>
        <p:nvSpPr>
          <p:cNvPr id="7" name="AutoShape 7"/>
          <p:cNvSpPr>
            <a:spLocks noGrp="1"/>
          </p:cNvSpPr>
          <p:nvPr>
            <p:ph type="body" sz="quarter" idx="316" hasCustomPrompt="1"/>
          </p:nvPr>
        </p:nvSpPr>
        <p:spPr>
          <a:xfrm>
            <a:off x="287925" y="5130490"/>
            <a:ext cx="10897962" cy="430887"/>
          </a:xfrm>
          <a:prstGeom prst="rect">
            <a:avLst/>
          </a:prstGeom>
          <a:noFill/>
          <a:ln w="12700">
            <a:noFill/>
            <a:prstDash val="solid"/>
          </a:ln>
        </p:spPr>
        <p:txBody>
          <a:bodyPr wrap="square" lIns="0" tIns="0" rIns="0" bIns="0" anchor="t">
            <a:noAutofit/>
          </a:bodyPr>
          <a:lstStyle>
            <a:lvl1pPr algn="l">
              <a:lnSpc>
                <a:spcPct val="100000"/>
              </a:lnSpc>
              <a:defRPr sz="1400" b="0" i="0" u="none" strike="noStrike" spc="0">
                <a:solidFill>
                  <a:srgbClr val="000000">
                    <a:alpha val="100000"/>
                  </a:srgbClr>
                </a:solidFill>
                <a:latin typeface="Arial" panose="020B0604020202020204"/>
              </a:defRPr>
            </a:lvl1pPr>
          </a:lstStyle>
          <a:p>
            <a:pPr marL="0" indent="0" algn="l">
              <a:lnSpc>
                <a:spcPct val="100000"/>
              </a:lnSpc>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Speaker’s Name, SAP</a:t>
            </a:r>
          </a:p>
          <a:p>
            <a:pPr marL="0" indent="0" algn="l">
              <a:lnSpc>
                <a:spcPct val="100000"/>
              </a:lnSpc>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Month 00, 2017</a:t>
            </a:r>
          </a:p>
        </p:txBody>
      </p:sp>
      <p:sp>
        <p:nvSpPr>
          <p:cNvPr id="8" name="AutoShape 8"/>
          <p:cNvSpPr>
            <a:spLocks noGrp="1"/>
          </p:cNvSpPr>
          <p:nvPr>
            <p:ph type="body" sz="quarter" idx="317" hasCustomPrompt="1"/>
          </p:nvPr>
        </p:nvSpPr>
        <p:spPr>
          <a:xfrm>
            <a:off x="287925" y="4024430"/>
            <a:ext cx="10896336" cy="997196"/>
          </a:xfrm>
          <a:prstGeom prst="rect">
            <a:avLst/>
          </a:prstGeom>
          <a:noFill/>
          <a:ln w="12700">
            <a:noFill/>
            <a:prstDash val="solid"/>
          </a:ln>
        </p:spPr>
        <p:txBody>
          <a:bodyPr wrap="square" lIns="0" tIns="0" rIns="0" bIns="0" anchor="t">
            <a:spAutoFit/>
          </a:bodyPr>
          <a:lstStyle>
            <a:lvl1pPr algn="l">
              <a:lnSpc>
                <a:spcPct val="92000"/>
              </a:lnSpc>
              <a:defRPr sz="3600" b="1" i="0" u="none" strike="noStrike" spc="0">
                <a:solidFill>
                  <a:srgbClr val="000000">
                    <a:alpha val="100000"/>
                  </a:srgbClr>
                </a:solidFill>
                <a:latin typeface="Arial" panose="020B0604020202020204"/>
              </a:defRPr>
            </a:lvl1pPr>
          </a:lstStyle>
          <a:p>
            <a:pPr marL="0" indent="0" algn="l">
              <a:lnSpc>
                <a:spcPct val="92000"/>
              </a:lnSpc>
            </a:pP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Presentation Title </a:t>
            </a:r>
            <a:b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Goes Here and Here.</a:t>
            </a:r>
          </a:p>
        </p:txBody>
      </p:sp>
      <p:sp>
        <p:nvSpPr>
          <p:cNvPr id="9" name="AutoShape 9"/>
          <p:cNvSpPr/>
          <p:nvPr/>
        </p:nvSpPr>
        <p:spPr>
          <a:xfrm>
            <a:off x="951814" y="6296441"/>
            <a:ext cx="914162" cy="425669"/>
          </a:xfrm>
          <a:prstGeom prst="rect">
            <a:avLst/>
          </a:prstGeom>
          <a:solidFill>
            <a:srgbClr val="FFFFFF">
              <a:alpha val="100000"/>
            </a:srgbClr>
          </a:solidFill>
          <a:ln w="12700">
            <a:noFill/>
            <a:prstDash val="solid"/>
            <a:miter lim="800000"/>
          </a:ln>
        </p:spPr>
        <p:txBody>
          <a:bodyPr wrap="square" lIns="89977" tIns="71981" rIns="89977" bIns="71981" rtlCol="0" anchor="ctr">
            <a:noAutofit/>
          </a:bodyPr>
          <a:lstStyle/>
          <a:p>
            <a:pPr marL="0" indent="0" algn="ctr">
              <a:lnSpc>
                <a:spcPct val="100000"/>
              </a:lnSpc>
              <a:spcBef>
                <a:spcPct val="50000"/>
              </a:spcBef>
              <a:defRP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pic>
        <p:nvPicPr>
          <p:cNvPr id="10" name="Picture 10"/>
          <p:cNvPicPr>
            <a:picLocks noChangeAspect="1"/>
          </p:cNvPicPr>
          <p:nvPr/>
        </p:nvPicPr>
        <p:blipFill>
          <a:blip r:embed="rId2"/>
          <a:srcRect/>
          <a:stretch>
            <a:fillRect/>
          </a:stretch>
        </p:blipFill>
        <p:spPr>
          <a:xfrm>
            <a:off x="297153" y="6217086"/>
            <a:ext cx="1745795" cy="400050"/>
          </a:xfrm>
          <a:prstGeom prst="rect">
            <a:avLst/>
          </a:prstGeom>
          <a:ln w="12700">
            <a:noFill/>
            <a:prstDash val="solid"/>
          </a:ln>
        </p:spPr>
      </p:pic>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itle" preserve="1">
  <p:cSld name="Agenda">
    <p:spTree>
      <p:nvGrpSpPr>
        <p:cNvPr id="1" name=""/>
        <p:cNvGrpSpPr/>
        <p:nvPr/>
      </p:nvGrpSpPr>
      <p:grpSpPr>
        <a:xfrm>
          <a:off x="0" y="0"/>
          <a:ext cx="0" cy="0"/>
          <a:chOff x="0" y="0"/>
          <a:chExt cx="0" cy="0"/>
        </a:xfrm>
      </p:grpSpPr>
      <p:sp>
        <p:nvSpPr>
          <p:cNvPr id="2" name="AutoShape 2"/>
          <p:cNvSpPr>
            <a:spLocks noGrp="1"/>
          </p:cNvSpPr>
          <p:nvPr>
            <p:ph type="body" sz="quarter" idx="318" hasCustomPrompt="1"/>
          </p:nvPr>
        </p:nvSpPr>
        <p:spPr>
          <a:xfrm>
            <a:off x="503869" y="1620000"/>
            <a:ext cx="11182288" cy="4230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865505" indent="-228600"/>
            <a:lvl4pPr marL="1322705" indent="-228600"/>
            <a:lvl5pPr marL="1779905" indent="-228600"/>
            <a:lvl6pPr marL="2237105" indent="-228600"/>
            <a:lvl7pPr marL="2694305" indent="-228600"/>
            <a:lvl8pPr marL="3151505" indent="-228600"/>
            <a:lvl9pPr marL="3608705" indent="-228600"/>
          </a:lstStyle>
          <a:p>
            <a:pPr marL="0" indent="0" algn="l">
              <a:lnSpc>
                <a:spcPct val="100000"/>
              </a:lnSpc>
              <a:spcBef>
                <a:spcPts val="30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Agenda Item/Divider Headline</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Details</a:t>
            </a:r>
          </a:p>
        </p:txBody>
      </p:sp>
      <p:sp>
        <p:nvSpPr>
          <p:cNvPr id="3" name="AutoShape 3"/>
          <p:cNvSpPr>
            <a:spLocks noGrp="1"/>
          </p:cNvSpPr>
          <p:nvPr>
            <p:ph type="body" sz="quarter" idx="319" hasCustomPrompt="1"/>
          </p:nvPr>
        </p:nvSpPr>
        <p:spPr>
          <a:xfrm>
            <a:off x="253559" y="324086"/>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Agenda</a:t>
            </a: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title" preserve="1">
  <p:cSld name="Title Only">
    <p:spTree>
      <p:nvGrpSpPr>
        <p:cNvPr id="1" name=""/>
        <p:cNvGrpSpPr/>
        <p:nvPr/>
      </p:nvGrpSpPr>
      <p:grpSpPr>
        <a:xfrm>
          <a:off x="0" y="0"/>
          <a:ext cx="0" cy="0"/>
          <a:chOff x="0" y="0"/>
          <a:chExt cx="0" cy="0"/>
        </a:xfrm>
      </p:grpSpPr>
      <p:sp>
        <p:nvSpPr>
          <p:cNvPr id="2" name="AutoShape 2"/>
          <p:cNvSpPr>
            <a:spLocks noGrp="1"/>
          </p:cNvSpPr>
          <p:nvPr>
            <p:ph type="body" sz="quarter" idx="320" hasCustomPrompt="1"/>
          </p:nvPr>
        </p:nvSpPr>
        <p:spPr>
          <a:xfrm>
            <a:off x="253559" y="324086"/>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title" preserve="1">
  <p:cSld name="Title and Text">
    <p:spTree>
      <p:nvGrpSpPr>
        <p:cNvPr id="1" name=""/>
        <p:cNvGrpSpPr/>
        <p:nvPr/>
      </p:nvGrpSpPr>
      <p:grpSpPr>
        <a:xfrm>
          <a:off x="0" y="0"/>
          <a:ext cx="0" cy="0"/>
          <a:chOff x="0" y="0"/>
          <a:chExt cx="0" cy="0"/>
        </a:xfrm>
      </p:grpSpPr>
      <p:sp>
        <p:nvSpPr>
          <p:cNvPr id="2" name="AutoShape 2"/>
          <p:cNvSpPr>
            <a:spLocks noGrp="1"/>
          </p:cNvSpPr>
          <p:nvPr>
            <p:ph type="body" sz="quarter" idx="321" hasCustomPrompt="1"/>
          </p:nvPr>
        </p:nvSpPr>
        <p:spPr>
          <a:xfrm>
            <a:off x="503868" y="1620000"/>
            <a:ext cx="11183565" cy="4230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950" indent="-203200"/>
            <a:lvl5pPr marL="897255" indent="-177800"/>
            <a:lvl6pPr marL="1051560" indent="-177800"/>
            <a:lvl7pPr marL="1205865" indent="-177800"/>
            <a:lvl8pPr marL="1360170" indent="-177800"/>
            <a:lvl9pPr marL="1514475"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070"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19455"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
        <p:nvSpPr>
          <p:cNvPr id="3" name="AutoShape 3"/>
          <p:cNvSpPr>
            <a:spLocks noGrp="1"/>
          </p:cNvSpPr>
          <p:nvPr>
            <p:ph type="body" sz="quarter" idx="322"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BentonSans Light"/>
              </a:defRPr>
            </a:lvl1pPr>
          </a:lstStyle>
          <a:p>
            <a:pPr marL="0" indent="0" algn="l">
              <a:lnSpc>
                <a:spcPct val="100000"/>
              </a:lnSpc>
            </a:pPr>
            <a:r>
              <a:rPr lang="en-US" sz="2800" b="1" i="0" u="none" strike="noStrike">
                <a:solidFill>
                  <a:srgbClr val="000000"/>
                </a:solidFill>
                <a:latin typeface="BentonSans Light"/>
                <a:ea typeface="BentonSans Light"/>
                <a:cs typeface="BentonSans Light"/>
                <a:sym typeface="BentonSans Light"/>
              </a:rPr>
              <a:t>Insert page title (sentence case)</a:t>
            </a: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Title and Content">
    <p:spTree>
      <p:nvGrpSpPr>
        <p:cNvPr id="1" name=""/>
        <p:cNvGrpSpPr/>
        <p:nvPr/>
      </p:nvGrpSpPr>
      <p:grpSpPr>
        <a:xfrm>
          <a:off x="0" y="0"/>
          <a:ext cx="0" cy="0"/>
          <a:chOff x="0" y="0"/>
          <a:chExt cx="0" cy="0"/>
        </a:xfrm>
      </p:grpSpPr>
      <p:sp>
        <p:nvSpPr>
          <p:cNvPr id="2" name="AutoShape 2"/>
          <p:cNvSpPr>
            <a:spLocks noGrp="1"/>
          </p:cNvSpPr>
          <p:nvPr>
            <p:ph type="body" sz="quarter" idx="323" hasCustomPrompt="1"/>
          </p:nvPr>
        </p:nvSpPr>
        <p:spPr>
          <a:xfrm>
            <a:off x="503869" y="1620000"/>
            <a:ext cx="11182288" cy="4230000"/>
          </a:xfrm>
          <a:prstGeom prst="rect">
            <a:avLst/>
          </a:prstGeom>
          <a:solidFill>
            <a:srgbClr val="CCCCCC">
              <a:alpha val="70000"/>
            </a:srgbClr>
          </a:solidFill>
          <a:ln w="12700">
            <a:noFill/>
            <a:prstDash val="solid"/>
          </a:ln>
        </p:spPr>
        <p:txBody>
          <a:bodyPr wrap="square" lIns="0" tIns="1368000" rIns="0" bIns="0" anchor="t">
            <a:noAutofit/>
          </a:bodyPr>
          <a:lstStyle>
            <a:lvl1pPr algn="ctr">
              <a:lnSpc>
                <a:spcPct val="100000"/>
              </a:lnSpc>
              <a:defRPr sz="1400" b="0" i="0" u="none" strike="noStrike" spc="0">
                <a:solidFill>
                  <a:srgbClr val="000000">
                    <a:alpha val="100000"/>
                  </a:srgbClr>
                </a:solidFill>
                <a:latin typeface="Arial" panose="020B0604020202020204"/>
              </a:defRPr>
            </a:lvl1pPr>
          </a:lstStyle>
          <a:p>
            <a:pPr marL="0" indent="0" algn="ctr">
              <a:lnSpc>
                <a:spcPct val="100000"/>
              </a:lnSpc>
              <a:spcBef>
                <a:spcPts val="1800"/>
              </a:spcBef>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Click to add content</a:t>
            </a:r>
          </a:p>
        </p:txBody>
      </p:sp>
      <p:sp>
        <p:nvSpPr>
          <p:cNvPr id="3" name="AutoShape 3"/>
          <p:cNvSpPr>
            <a:spLocks noGrp="1"/>
          </p:cNvSpPr>
          <p:nvPr>
            <p:ph type="body" sz="quarter" idx="324" hasCustomPrompt="1"/>
          </p:nvPr>
        </p:nvSpPr>
        <p:spPr>
          <a:xfrm>
            <a:off x="253559" y="324086"/>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title" preserve="1">
  <p:cSld name="Blank with motion band">
    <p:spTree>
      <p:nvGrpSpPr>
        <p:cNvPr id="1" name=""/>
        <p:cNvGrpSpPr/>
        <p:nvPr/>
      </p:nvGrpSpPr>
      <p:grpSpPr>
        <a:xfrm>
          <a:off x="0" y="0"/>
          <a:ext cx="0" cy="0"/>
          <a:chOff x="0" y="0"/>
          <a:chExt cx="0" cy="0"/>
        </a:xfrm>
      </p:grpSpPr>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type="title" preserve="1">
  <p:cSld name="Thank you and contact information">
    <p:spTree>
      <p:nvGrpSpPr>
        <p:cNvPr id="1" name=""/>
        <p:cNvGrpSpPr/>
        <p:nvPr/>
      </p:nvGrpSpPr>
      <p:grpSpPr>
        <a:xfrm>
          <a:off x="0" y="0"/>
          <a:ext cx="0" cy="0"/>
          <a:chOff x="0" y="0"/>
          <a:chExt cx="0" cy="0"/>
        </a:xfrm>
      </p:grpSpPr>
      <p:sp>
        <p:nvSpPr>
          <p:cNvPr id="2" name="AutoShape 2"/>
          <p:cNvSpPr>
            <a:spLocks noGrp="1"/>
          </p:cNvSpPr>
          <p:nvPr>
            <p:ph type="body" sz="quarter" idx="325" hasCustomPrompt="1"/>
          </p:nvPr>
        </p:nvSpPr>
        <p:spPr>
          <a:xfrm>
            <a:off x="503869" y="2905487"/>
            <a:ext cx="5326613" cy="2501010"/>
          </a:xfrm>
          <a:prstGeom prst="rect">
            <a:avLst/>
          </a:prstGeom>
          <a:noFill/>
          <a:ln w="12700">
            <a:noFill/>
            <a:prstDash val="solid"/>
          </a:ln>
        </p:spPr>
        <p:txBody>
          <a:bodyPr wrap="square" lIns="0" tIns="0" rIns="0" bIns="0" anchor="t">
            <a:noAutofit/>
          </a:bodyPr>
          <a:lstStyle>
            <a:lvl1pPr algn="l">
              <a:lnSpc>
                <a:spcPct val="100000"/>
              </a:lnSpc>
              <a:defRPr sz="1600" b="0" i="0" u="none" strike="noStrike" spc="0">
                <a:solidFill>
                  <a:srgbClr val="000000">
                    <a:alpha val="100000"/>
                  </a:srgbClr>
                </a:solidFill>
                <a:latin typeface="Arial" panose="020B0604020202020204"/>
              </a:defRPr>
            </a:lvl1pPr>
          </a:lstStyle>
          <a:p>
            <a:pPr marL="0" indent="0" algn="l">
              <a:lnSpc>
                <a:spcPct val="100000"/>
              </a:lnSpc>
              <a:spcAft>
                <a:spcPts val="1200"/>
              </a:spcAft>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Contact information:</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 name L name</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Title</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Address</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Phone number</a:t>
            </a:r>
          </a:p>
        </p:txBody>
      </p:sp>
      <p:sp>
        <p:nvSpPr>
          <p:cNvPr id="3" name="AutoShape 3"/>
          <p:cNvSpPr>
            <a:spLocks noGrp="1"/>
          </p:cNvSpPr>
          <p:nvPr>
            <p:ph type="body" sz="quarter" idx="326" hasCustomPrompt="1"/>
          </p:nvPr>
        </p:nvSpPr>
        <p:spPr>
          <a:xfrm>
            <a:off x="503869" y="1467009"/>
            <a:ext cx="5326613" cy="923116"/>
          </a:xfrm>
          <a:prstGeom prst="rect">
            <a:avLst/>
          </a:prstGeom>
          <a:noFill/>
          <a:ln w="12700">
            <a:noFill/>
            <a:prstDash val="solid"/>
          </a:ln>
        </p:spPr>
        <p:txBody>
          <a:bodyPr wrap="square" lIns="0" tIns="0" rIns="0" bIns="0" anchor="t">
            <a:noAutofit/>
          </a:bodyPr>
          <a:lstStyle>
            <a:lvl1pPr algn="l">
              <a:lnSpc>
                <a:spcPct val="100000"/>
              </a:lnSpc>
              <a:defRPr sz="5500" b="1" i="0" u="none" strike="noStrike" spc="0">
                <a:solidFill>
                  <a:srgbClr val="F0AB00">
                    <a:alpha val="100000"/>
                  </a:srgbClr>
                </a:solidFill>
                <a:latin typeface="BentonSans Light"/>
              </a:defRPr>
            </a:lvl1pPr>
          </a:lstStyle>
          <a:p>
            <a:pPr marL="0" indent="0" algn="l">
              <a:lnSpc>
                <a:spcPct val="100000"/>
              </a:lnSpc>
            </a:pPr>
            <a:r>
              <a:rPr lang="en-US" sz="5500" b="1" i="0" u="none" strike="noStrike">
                <a:solidFill>
                  <a:srgbClr val="F0AB00"/>
                </a:solidFill>
                <a:latin typeface="BentonSans Light"/>
                <a:ea typeface="BentonSans Light"/>
                <a:cs typeface="BentonSans Light"/>
                <a:sym typeface="BentonSans Light"/>
              </a:rPr>
              <a:t>Thank you.</a:t>
            </a:r>
          </a:p>
        </p:txBody>
      </p:sp>
      <p:pic>
        <p:nvPicPr>
          <p:cNvPr id="4" name="Picture 4"/>
          <p:cNvPicPr>
            <a:picLocks noChangeAspect="1"/>
          </p:cNvPicPr>
          <p:nvPr/>
        </p:nvPicPr>
        <p:blipFill>
          <a:blip r:embed="rId2"/>
          <a:srcRect/>
          <a:stretch>
            <a:fillRect/>
          </a:stretch>
        </p:blipFill>
        <p:spPr>
          <a:xfrm>
            <a:off x="503869" y="5994000"/>
            <a:ext cx="1578051" cy="360000"/>
          </a:xfrm>
          <a:prstGeom prst="rect">
            <a:avLst/>
          </a:prstGeom>
          <a:ln w="12700">
            <a:noFill/>
            <a:prstDash val="solid"/>
          </a:ln>
        </p:spPr>
      </p:pic>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itle" preserve="1">
  <p:cSld name="8_自定义版式">
    <p:spTree>
      <p:nvGrpSpPr>
        <p:cNvPr id="1" name=""/>
        <p:cNvGrpSpPr/>
        <p:nvPr/>
      </p:nvGrpSpPr>
      <p:grpSpPr>
        <a:xfrm>
          <a:off x="0" y="0"/>
          <a:ext cx="0" cy="0"/>
          <a:chOff x="0" y="0"/>
          <a:chExt cx="0" cy="0"/>
        </a:xfrm>
      </p:grpSpPr>
      <p:grpSp>
        <p:nvGrpSpPr>
          <p:cNvPr id="2" name="Group 2"/>
          <p:cNvGrpSpPr/>
          <p:nvPr/>
        </p:nvGrpSpPr>
        <p:grpSpPr>
          <a:xfrm>
            <a:off x="-23678" y="362270"/>
            <a:ext cx="1395279" cy="383393"/>
            <a:chOff x="-23678" y="362270"/>
            <a:chExt cx="1395279" cy="383393"/>
          </a:xfrm>
        </p:grpSpPr>
        <p:sp>
          <p:nvSpPr>
            <p:cNvPr id="3" name="Freeform 3"/>
            <p:cNvSpPr/>
            <p:nvPr/>
          </p:nvSpPr>
          <p:spPr>
            <a:xfrm>
              <a:off x="-23678" y="362270"/>
              <a:ext cx="1113180" cy="383393"/>
            </a:xfrm>
            <a:custGeom>
              <a:avLst/>
              <a:gdLst/>
              <a:ahLst/>
              <a:cxnLst/>
              <a:rect l="l" t="t" r="r" b="b"/>
              <a:pathLst>
                <a:path w="1113180" h="383393">
                  <a:moveTo>
                    <a:pt x="0" y="0"/>
                  </a:moveTo>
                  <a:lnTo>
                    <a:pt x="1113180" y="0"/>
                  </a:lnTo>
                  <a:lnTo>
                    <a:pt x="729788" y="383393"/>
                  </a:lnTo>
                  <a:lnTo>
                    <a:pt x="0" y="383393"/>
                  </a:lnTo>
                  <a:close/>
                </a:path>
              </a:pathLst>
            </a:custGeom>
            <a:solidFill>
              <a:srgbClr val="00000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1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4" name="Freeform 4"/>
            <p:cNvSpPr/>
            <p:nvPr/>
          </p:nvSpPr>
          <p:spPr>
            <a:xfrm>
              <a:off x="758156" y="362270"/>
              <a:ext cx="472396" cy="383393"/>
            </a:xfrm>
            <a:custGeom>
              <a:avLst/>
              <a:gdLst/>
              <a:ahLst/>
              <a:cxnLst/>
              <a:rect l="l" t="t" r="r" b="b"/>
              <a:pathLst>
                <a:path w="472396" h="383393">
                  <a:moveTo>
                    <a:pt x="383394" y="0"/>
                  </a:moveTo>
                  <a:lnTo>
                    <a:pt x="472396" y="0"/>
                  </a:lnTo>
                  <a:lnTo>
                    <a:pt x="89002" y="383393"/>
                  </a:lnTo>
                  <a:lnTo>
                    <a:pt x="0" y="383393"/>
                  </a:lnTo>
                  <a:lnTo>
                    <a:pt x="383394" y="0"/>
                  </a:lnTo>
                  <a:close/>
                </a:path>
              </a:pathLst>
            </a:custGeom>
            <a:solidFill>
              <a:srgbClr val="00000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1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5" name="Freeform 5"/>
            <p:cNvSpPr/>
            <p:nvPr/>
          </p:nvSpPr>
          <p:spPr>
            <a:xfrm>
              <a:off x="899205" y="362270"/>
              <a:ext cx="472396" cy="383393"/>
            </a:xfrm>
            <a:custGeom>
              <a:avLst/>
              <a:gdLst/>
              <a:ahLst/>
              <a:cxnLst/>
              <a:rect l="l" t="t" r="r" b="b"/>
              <a:pathLst>
                <a:path w="472396" h="383393">
                  <a:moveTo>
                    <a:pt x="383394" y="0"/>
                  </a:moveTo>
                  <a:lnTo>
                    <a:pt x="472396" y="0"/>
                  </a:lnTo>
                  <a:lnTo>
                    <a:pt x="89002" y="383393"/>
                  </a:lnTo>
                  <a:lnTo>
                    <a:pt x="0" y="383393"/>
                  </a:lnTo>
                  <a:lnTo>
                    <a:pt x="383394" y="0"/>
                  </a:lnTo>
                  <a:close/>
                </a:path>
              </a:pathLst>
            </a:custGeom>
            <a:solidFill>
              <a:srgbClr val="00000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1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grpSp>
      <p:sp>
        <p:nvSpPr>
          <p:cNvPr id="6" name="AutoShape 6"/>
          <p:cNvSpPr>
            <a:spLocks noGrp="1"/>
          </p:cNvSpPr>
          <p:nvPr>
            <p:ph type="body" sz="quarter" idx="327" hasCustomPrompt="1"/>
          </p:nvPr>
        </p:nvSpPr>
        <p:spPr>
          <a:xfrm>
            <a:off x="1510256" y="285753"/>
            <a:ext cx="10515600" cy="607358"/>
          </a:xfrm>
          <a:prstGeom prst="rect">
            <a:avLst/>
          </a:prstGeom>
          <a:noFill/>
          <a:ln w="12700">
            <a:noFill/>
            <a:prstDash val="solid"/>
          </a:ln>
        </p:spPr>
        <p:txBody>
          <a:bodyPr wrap="square" lIns="0" tIns="0" rIns="0" bIns="0" anchor="ctr">
            <a:noAutofit/>
          </a:bodyPr>
          <a:lstStyle>
            <a:lvl1pPr algn="l">
              <a:lnSpc>
                <a:spcPct val="100000"/>
              </a:lnSpc>
              <a:defRPr sz="1950" b="1" i="0" u="none" strike="noStrike" spc="0">
                <a:solidFill>
                  <a:srgbClr val="232C3A">
                    <a:alpha val="100000"/>
                  </a:srgbClr>
                </a:solidFill>
                <a:latin typeface="微软雅黑" panose="020B0503020204020204" charset="-122"/>
              </a:defRPr>
            </a:lvl1pPr>
          </a:lstStyle>
          <a:p>
            <a:pPr marL="0" indent="0" algn="l">
              <a:lnSpc>
                <a:spcPct val="100000"/>
              </a:lnSpc>
            </a:pPr>
            <a:r>
              <a:rPr lang="en-US" sz="1950" b="1" i="0" u="none" strike="noStrike">
                <a:solidFill>
                  <a:srgbClr val="232C3A"/>
                </a:solidFill>
                <a:latin typeface="微软雅黑" panose="020B0503020204020204" charset="-122"/>
                <a:ea typeface="微软雅黑" panose="020B0503020204020204" charset="-122"/>
                <a:cs typeface="微软雅黑" panose="020B0503020204020204" charset="-122"/>
                <a:sym typeface="微软雅黑" panose="020B0503020204020204" charset="-122"/>
              </a:rPr>
              <a:t>单击此处编辑母版标题样式</a:t>
            </a:r>
          </a:p>
        </p:txBody>
      </p:sp>
      <p:sp>
        <p:nvSpPr>
          <p:cNvPr id="7" name="Freeform 7"/>
          <p:cNvSpPr/>
          <p:nvPr/>
        </p:nvSpPr>
        <p:spPr>
          <a:xfrm rot="5400000" flipV="1">
            <a:off x="10600670" y="5273343"/>
            <a:ext cx="147718" cy="3026616"/>
          </a:xfrm>
          <a:custGeom>
            <a:avLst/>
            <a:gdLst/>
            <a:ahLst/>
            <a:cxnLst/>
            <a:rect l="l" t="t" r="r" b="b"/>
            <a:pathLst>
              <a:path w="147718" h="3026616">
                <a:moveTo>
                  <a:pt x="0" y="157687"/>
                </a:moveTo>
                <a:lnTo>
                  <a:pt x="147718" y="0"/>
                </a:lnTo>
                <a:lnTo>
                  <a:pt x="147718" y="3026616"/>
                </a:lnTo>
                <a:lnTo>
                  <a:pt x="9909" y="3026616"/>
                </a:lnTo>
                <a:cubicBezTo>
                  <a:pt x="5320" y="2036610"/>
                  <a:pt x="4589" y="1147693"/>
                  <a:pt x="0" y="157687"/>
                </a:cubicBezTo>
                <a:close/>
              </a:path>
            </a:pathLst>
          </a:custGeom>
          <a:solidFill>
            <a:srgbClr val="00000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1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8" name="Freeform 8"/>
          <p:cNvSpPr/>
          <p:nvPr/>
        </p:nvSpPr>
        <p:spPr>
          <a:xfrm>
            <a:off x="9116452" y="6710327"/>
            <a:ext cx="183609" cy="149015"/>
          </a:xfrm>
          <a:custGeom>
            <a:avLst/>
            <a:gdLst/>
            <a:ahLst/>
            <a:cxnLst/>
            <a:rect l="l" t="t" r="r" b="b"/>
            <a:pathLst>
              <a:path w="183609" h="149015">
                <a:moveTo>
                  <a:pt x="149017" y="0"/>
                </a:moveTo>
                <a:lnTo>
                  <a:pt x="183609" y="0"/>
                </a:lnTo>
                <a:lnTo>
                  <a:pt x="34592" y="149015"/>
                </a:lnTo>
                <a:lnTo>
                  <a:pt x="0" y="149015"/>
                </a:lnTo>
                <a:lnTo>
                  <a:pt x="149017" y="0"/>
                </a:lnTo>
                <a:close/>
              </a:path>
            </a:pathLst>
          </a:custGeom>
          <a:solidFill>
            <a:srgbClr val="30303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1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9" name="AutoShape 9"/>
          <p:cNvSpPr/>
          <p:nvPr/>
        </p:nvSpPr>
        <p:spPr>
          <a:xfrm>
            <a:off x="9660642" y="6701365"/>
            <a:ext cx="3483247" cy="167251"/>
          </a:xfrm>
          <a:prstGeom prst="rect">
            <a:avLst/>
          </a:prstGeom>
          <a:noFill/>
          <a:ln w="12700">
            <a:noFill/>
            <a:prstDash val="solid"/>
          </a:ln>
        </p:spPr>
        <p:txBody>
          <a:bodyPr wrap="square" lIns="91440" tIns="45720" rIns="91440" bIns="45720" rtlCol="0" anchor="t">
            <a:spAutoFit/>
          </a:bodyPr>
          <a:lstStyle/>
          <a:p>
            <a:pPr marL="0" indent="0" algn="l">
              <a:lnSpc>
                <a:spcPct val="100000"/>
              </a:lnSpc>
              <a:defRPr/>
            </a:pPr>
            <a:r>
              <a:rPr lang="en-US" sz="485" b="0" i="0" u="none" strike="noStrike">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rPr>
              <a:t>Copyright ©2018 Bosyun Co., Ltd. All Rights Reserved.</a:t>
            </a:r>
            <a:endParaRPr lang="en-US" sz="1100"/>
          </a:p>
        </p:txBody>
      </p:sp>
      <p:sp>
        <p:nvSpPr>
          <p:cNvPr id="10" name="Freeform 10"/>
          <p:cNvSpPr/>
          <p:nvPr/>
        </p:nvSpPr>
        <p:spPr>
          <a:xfrm>
            <a:off x="9165044" y="6710327"/>
            <a:ext cx="183609" cy="149015"/>
          </a:xfrm>
          <a:custGeom>
            <a:avLst/>
            <a:gdLst/>
            <a:ahLst/>
            <a:cxnLst/>
            <a:rect l="l" t="t" r="r" b="b"/>
            <a:pathLst>
              <a:path w="183609" h="149015">
                <a:moveTo>
                  <a:pt x="149017" y="0"/>
                </a:moveTo>
                <a:lnTo>
                  <a:pt x="183609" y="0"/>
                </a:lnTo>
                <a:lnTo>
                  <a:pt x="34592" y="149015"/>
                </a:lnTo>
                <a:lnTo>
                  <a:pt x="0" y="149015"/>
                </a:lnTo>
                <a:lnTo>
                  <a:pt x="149017" y="0"/>
                </a:lnTo>
                <a:close/>
              </a:path>
            </a:pathLst>
          </a:custGeom>
          <a:solidFill>
            <a:srgbClr val="30303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1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itle" preserve="1">
  <p:cSld name="仅标题">
    <p:spTree>
      <p:nvGrpSpPr>
        <p:cNvPr id="1" name=""/>
        <p:cNvGrpSpPr/>
        <p:nvPr/>
      </p:nvGrpSpPr>
      <p:grpSpPr>
        <a:xfrm>
          <a:off x="0" y="0"/>
          <a:ext cx="0" cy="0"/>
          <a:chOff x="0" y="0"/>
          <a:chExt cx="0" cy="0"/>
        </a:xfrm>
      </p:grpSpPr>
      <p:sp>
        <p:nvSpPr>
          <p:cNvPr id="2" name="AutoShape 2"/>
          <p:cNvSpPr>
            <a:spLocks noGrp="1"/>
          </p:cNvSpPr>
          <p:nvPr>
            <p:ph type="body" sz="quarter" idx="328" hasCustomPrompt="1"/>
          </p:nvPr>
        </p:nvSpPr>
        <p:spPr>
          <a:xfrm>
            <a:off x="838200" y="365126"/>
            <a:ext cx="10515600"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单击此处编辑母版标题样式</a:t>
            </a:r>
          </a:p>
        </p:txBody>
      </p:sp>
      <p:sp>
        <p:nvSpPr>
          <p:cNvPr id="3" name="AutoShape 3"/>
          <p:cNvSpPr>
            <a:spLocks noGrp="1"/>
          </p:cNvSpPr>
          <p:nvPr>
            <p:ph type="body" sz="quarter" idx="329"/>
          </p:nvPr>
        </p:nvSpPr>
        <p:spPr>
          <a:xfrm>
            <a:off x="838200" y="6356353"/>
            <a:ext cx="2743200" cy="365125"/>
          </a:xfrm>
          <a:prstGeom prst="rect">
            <a:avLst/>
          </a:prstGeom>
          <a:noFill/>
          <a:ln w="12700">
            <a:noFill/>
            <a:prstDash val="solid"/>
          </a:ln>
        </p:spPr>
        <p:txBody>
          <a:bodyPr wrap="square" lIns="91440" tIns="45720" rIns="91440" bIns="45720" anchor="t">
            <a:noAutofit/>
          </a:bodyPr>
          <a:lstStyle>
            <a:lvl1pPr algn="l">
              <a:lnSpc>
                <a:spcPct val="100000"/>
              </a:lnSpc>
              <a:defRPr sz="1800" b="0" i="0" u="none" strike="noStrike" spc="0">
                <a:solidFill>
                  <a:srgbClr val="000000">
                    <a:alpha val="100000"/>
                  </a:srgbClr>
                </a:solidFill>
                <a:latin typeface="Arial" panose="020B0604020202020204"/>
              </a:defRPr>
            </a:lvl1pPr>
          </a:lstStyle>
          <a:p>
            <a:pPr algn="l"/>
            <a:endParaRPr/>
          </a:p>
        </p:txBody>
      </p:sp>
      <p:sp>
        <p:nvSpPr>
          <p:cNvPr id="4" name="AutoShape 4"/>
          <p:cNvSpPr>
            <a:spLocks noGrp="1"/>
          </p:cNvSpPr>
          <p:nvPr>
            <p:ph type="body" sz="quarter" idx="330" hasCustomPrompt="1"/>
          </p:nvPr>
        </p:nvSpPr>
        <p:spPr>
          <a:xfrm>
            <a:off x="4038600" y="6356353"/>
            <a:ext cx="4114800" cy="365125"/>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000000">
                    <a:alpha val="100000"/>
                  </a:srgbClr>
                </a:solidFill>
                <a:latin typeface="Noto Sans SC" panose="020B0200000000000000" charset="-122"/>
              </a:defRPr>
            </a:lvl1pPr>
          </a:lstStyle>
          <a:p>
            <a:pPr marL="0" indent="0" algn="l">
              <a:lnSpc>
                <a:spcPct val="100000"/>
              </a:lnSpc>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Footer</a:t>
            </a:r>
          </a:p>
        </p:txBody>
      </p:sp>
      <p:sp>
        <p:nvSpPr>
          <p:cNvPr id="5" name="AutoShape 5"/>
          <p:cNvSpPr>
            <a:spLocks noGrp="1"/>
          </p:cNvSpPr>
          <p:nvPr>
            <p:ph type="body" sz="quarter" idx="331"/>
          </p:nvPr>
        </p:nvSpPr>
        <p:spPr>
          <a:xfrm>
            <a:off x="8610600" y="6356353"/>
            <a:ext cx="2743200" cy="365125"/>
          </a:xfrm>
          <a:prstGeom prst="rect">
            <a:avLst/>
          </a:prstGeom>
          <a:noFill/>
          <a:ln w="12700">
            <a:noFill/>
            <a:prstDash val="solid"/>
          </a:ln>
        </p:spPr>
        <p:txBody>
          <a:bodyPr wrap="square" lIns="91440" tIns="45720" rIns="91440" bIns="45720" anchor="t">
            <a:noAutofit/>
          </a:bodyPr>
          <a:lstStyle>
            <a:lvl1pPr algn="l">
              <a:lnSpc>
                <a:spcPct val="100000"/>
              </a:lnSpc>
              <a:defRPr sz="1800" b="0" i="0" u="none" strike="noStrike" spc="0">
                <a:solidFill>
                  <a:srgbClr val="000000">
                    <a:alpha val="100000"/>
                  </a:srgbClr>
                </a:solidFill>
                <a:latin typeface="Arial" panose="020B0604020202020204"/>
              </a:defRPr>
            </a:lvl1pPr>
          </a:lstStyle>
          <a:p>
            <a:pPr algn="l"/>
            <a:endParaRPr/>
          </a:p>
        </p:txBody>
      </p:sp>
      <p:grpSp>
        <p:nvGrpSpPr>
          <p:cNvPr id="6" name="Group 6"/>
          <p:cNvGrpSpPr/>
          <p:nvPr/>
        </p:nvGrpSpPr>
        <p:grpSpPr>
          <a:xfrm>
            <a:off x="0" y="362268"/>
            <a:ext cx="1371600" cy="376886"/>
            <a:chOff x="0" y="362268"/>
            <a:chExt cx="1371600" cy="376886"/>
          </a:xfrm>
        </p:grpSpPr>
        <p:sp>
          <p:nvSpPr>
            <p:cNvPr id="7" name="Freeform 7"/>
            <p:cNvSpPr/>
            <p:nvPr/>
          </p:nvSpPr>
          <p:spPr>
            <a:xfrm>
              <a:off x="0" y="362268"/>
              <a:ext cx="1094289" cy="376886"/>
            </a:xfrm>
            <a:custGeom>
              <a:avLst/>
              <a:gdLst/>
              <a:ahLst/>
              <a:cxnLst/>
              <a:rect l="l" t="t" r="r" b="b"/>
              <a:pathLst>
                <a:path w="1094289" h="376886">
                  <a:moveTo>
                    <a:pt x="0" y="0"/>
                  </a:moveTo>
                  <a:lnTo>
                    <a:pt x="1094289" y="0"/>
                  </a:lnTo>
                  <a:lnTo>
                    <a:pt x="717403" y="376886"/>
                  </a:lnTo>
                  <a:lnTo>
                    <a:pt x="0" y="376886"/>
                  </a:lnTo>
                  <a:close/>
                </a:path>
              </a:pathLst>
            </a:custGeom>
            <a:solidFill>
              <a:srgbClr val="92D05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35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8" name="Freeform 8"/>
            <p:cNvSpPr/>
            <p:nvPr/>
          </p:nvSpPr>
          <p:spPr>
            <a:xfrm>
              <a:off x="768566" y="362268"/>
              <a:ext cx="464378" cy="376886"/>
            </a:xfrm>
            <a:custGeom>
              <a:avLst/>
              <a:gdLst/>
              <a:ahLst/>
              <a:cxnLst/>
              <a:rect l="l" t="t" r="r" b="b"/>
              <a:pathLst>
                <a:path w="464378" h="376886">
                  <a:moveTo>
                    <a:pt x="376886" y="0"/>
                  </a:moveTo>
                  <a:lnTo>
                    <a:pt x="464378" y="0"/>
                  </a:lnTo>
                  <a:lnTo>
                    <a:pt x="87492" y="376886"/>
                  </a:lnTo>
                  <a:lnTo>
                    <a:pt x="0" y="376886"/>
                  </a:lnTo>
                  <a:lnTo>
                    <a:pt x="376886" y="0"/>
                  </a:lnTo>
                  <a:close/>
                </a:path>
              </a:pathLst>
            </a:custGeom>
            <a:solidFill>
              <a:srgbClr val="92D05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35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9" name="Freeform 9"/>
            <p:cNvSpPr/>
            <p:nvPr/>
          </p:nvSpPr>
          <p:spPr>
            <a:xfrm>
              <a:off x="907222" y="362268"/>
              <a:ext cx="464378" cy="376886"/>
            </a:xfrm>
            <a:custGeom>
              <a:avLst/>
              <a:gdLst/>
              <a:ahLst/>
              <a:cxnLst/>
              <a:rect l="l" t="t" r="r" b="b"/>
              <a:pathLst>
                <a:path w="464378" h="376886">
                  <a:moveTo>
                    <a:pt x="376886" y="0"/>
                  </a:moveTo>
                  <a:lnTo>
                    <a:pt x="464378" y="0"/>
                  </a:lnTo>
                  <a:lnTo>
                    <a:pt x="87492" y="376886"/>
                  </a:lnTo>
                  <a:lnTo>
                    <a:pt x="0" y="376886"/>
                  </a:lnTo>
                  <a:lnTo>
                    <a:pt x="376886" y="0"/>
                  </a:lnTo>
                  <a:close/>
                </a:path>
              </a:pathLst>
            </a:custGeom>
            <a:solidFill>
              <a:srgbClr val="92D05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35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gr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 preserve="1">
  <p:cSld name="2_垂直排列标题与&#10;文本">
    <p:spTree>
      <p:nvGrpSpPr>
        <p:cNvPr id="1" name=""/>
        <p:cNvGrpSpPr/>
        <p:nvPr/>
      </p:nvGrpSpPr>
      <p:grpSpPr>
        <a:xfrm>
          <a:off x="0" y="0"/>
          <a:ext cx="0" cy="0"/>
          <a:chOff x="0" y="0"/>
          <a:chExt cx="0" cy="0"/>
        </a:xfrm>
      </p:grpSpPr>
      <p:cxnSp>
        <p:nvCxnSpPr>
          <p:cNvPr id="2" name="Connector 2"/>
          <p:cNvCxnSpPr/>
          <p:nvPr/>
        </p:nvCxnSpPr>
        <p:spPr>
          <a:xfrm>
            <a:off x="209550" y="684213"/>
            <a:ext cx="11779250" cy="0"/>
          </a:xfrm>
          <a:prstGeom prst="line">
            <a:avLst/>
          </a:prstGeom>
          <a:noFill/>
          <a:ln w="25400">
            <a:solidFill>
              <a:srgbClr val="A50021">
                <a:alpha val="100000"/>
              </a:srgbClr>
            </a:solidFill>
            <a:prstDash val="solid"/>
            <a:round/>
            <a:headEnd type="none" w="med" len="med"/>
            <a:tailEnd type="none" w="med" len="med"/>
          </a:ln>
        </p:spPr>
      </p:cxnSp>
      <p:cxnSp>
        <p:nvCxnSpPr>
          <p:cNvPr id="3" name="Connector 3"/>
          <p:cNvCxnSpPr/>
          <p:nvPr/>
        </p:nvCxnSpPr>
        <p:spPr>
          <a:xfrm>
            <a:off x="0" y="6553200"/>
            <a:ext cx="12192000" cy="0"/>
          </a:xfrm>
          <a:prstGeom prst="line">
            <a:avLst/>
          </a:prstGeom>
          <a:solidFill>
            <a:srgbClr val="FFFF99">
              <a:alpha val="100000"/>
            </a:srgbClr>
          </a:solidFill>
          <a:ln w="12700" cap="flat" cmpd="sng">
            <a:solidFill>
              <a:srgbClr val="A6A6A6">
                <a:alpha val="100000"/>
              </a:srgbClr>
            </a:solidFill>
            <a:prstDash val="solid"/>
            <a:round/>
            <a:headEnd type="none" w="med" len="med"/>
            <a:tailEnd type="none" w="med" len="med"/>
          </a:ln>
        </p:spPr>
      </p:cxnSp>
      <p:sp>
        <p:nvSpPr>
          <p:cNvPr id="4" name="AutoShape 4"/>
          <p:cNvSpPr>
            <a:spLocks noGrp="1"/>
          </p:cNvSpPr>
          <p:nvPr>
            <p:ph type="body" sz="quarter" idx="332" hasCustomPrompt="1"/>
          </p:nvPr>
        </p:nvSpPr>
        <p:spPr>
          <a:xfrm>
            <a:off x="209550" y="76201"/>
            <a:ext cx="10515600" cy="492443"/>
          </a:xfrm>
          <a:prstGeom prst="rect">
            <a:avLst/>
          </a:prstGeom>
          <a:noFill/>
          <a:ln w="12700">
            <a:noFill/>
            <a:prstDash val="solid"/>
          </a:ln>
        </p:spPr>
        <p:txBody>
          <a:bodyPr wrap="square" lIns="0" tIns="0" rIns="0" bIns="0" anchor="t">
            <a:spAutoFit/>
          </a:bodyPr>
          <a:lstStyle>
            <a:lvl1pPr algn="l">
              <a:lnSpc>
                <a:spcPct val="100000"/>
              </a:lnSpc>
              <a:defRPr sz="3200" b="1" i="0" u="none" strike="noStrike" spc="0">
                <a:solidFill>
                  <a:srgbClr val="000000">
                    <a:alpha val="100000"/>
                  </a:srgbClr>
                </a:solidFill>
                <a:latin typeface="Arial" panose="020B0604020202020204"/>
              </a:defRPr>
            </a:lvl1pPr>
          </a:lstStyle>
          <a:p>
            <a:pPr marL="0" indent="0" algn="l">
              <a:lnSpc>
                <a:spcPct val="100000"/>
              </a:lnSpc>
            </a:pPr>
            <a:r>
              <a:rPr lang="en-US" sz="3200" b="1" i="0" u="none" strike="noStrike">
                <a:solidFill>
                  <a:srgbClr val="000000"/>
                </a:solidFill>
                <a:latin typeface="Arial" panose="020B0604020202020204"/>
                <a:ea typeface="Arial" panose="020B0604020202020204"/>
                <a:cs typeface="Arial" panose="020B0604020202020204"/>
                <a:sym typeface="Arial" panose="020B0604020202020204"/>
              </a:rPr>
              <a:t>单击此处编辑母版标题样式</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Only">
    <p:spTree>
      <p:nvGrpSpPr>
        <p:cNvPr id="1" name=""/>
        <p:cNvGrpSpPr/>
        <p:nvPr/>
      </p:nvGrpSpPr>
      <p:grpSpPr>
        <a:xfrm>
          <a:off x="0" y="0"/>
          <a:ext cx="0" cy="0"/>
          <a:chOff x="0" y="0"/>
          <a:chExt cx="0" cy="0"/>
        </a:xfrm>
      </p:grpSpPr>
      <p:sp>
        <p:nvSpPr>
          <p:cNvPr id="2" name="AutoShape 2"/>
          <p:cNvSpPr>
            <a:spLocks noGrp="1"/>
          </p:cNvSpPr>
          <p:nvPr>
            <p:ph type="body" sz="quarter" idx="8"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type="title" preserve="1">
  <p:cSld name="Cover with image">
    <p:spTree>
      <p:nvGrpSpPr>
        <p:cNvPr id="1" name=""/>
        <p:cNvGrpSpPr/>
        <p:nvPr/>
      </p:nvGrpSpPr>
      <p:grpSpPr>
        <a:xfrm>
          <a:off x="0" y="0"/>
          <a:ext cx="0" cy="0"/>
          <a:chOff x="0" y="0"/>
          <a:chExt cx="0" cy="0"/>
        </a:xfrm>
      </p:grpSpPr>
      <p:sp>
        <p:nvSpPr>
          <p:cNvPr id="2" name="AutoShape 2"/>
          <p:cNvSpPr>
            <a:spLocks noGrp="1"/>
          </p:cNvSpPr>
          <p:nvPr>
            <p:ph type="pic" sz="quarter" idx="335"/>
          </p:nvPr>
        </p:nvSpPr>
        <p:spPr>
          <a:xfrm>
            <a:off x="1" y="0"/>
            <a:ext cx="12192000" cy="3430006"/>
          </a:xfrm>
          <a:prstGeom prst="rect">
            <a:avLst/>
          </a:prstGeom>
          <a:solidFill>
            <a:srgbClr val="CCCCCC">
              <a:alpha val="70000"/>
            </a:srgbClr>
          </a:solidFill>
          <a:ln w="12700">
            <a:noFill/>
            <a:prstDash val="solid"/>
          </a:ln>
        </p:spPr>
        <p:txBody>
          <a:bodyPr lIns="63500" tIns="63500" rIns="63500" bIns="63500" anchor="ctr"/>
          <a:lstStyle>
            <a:lvl1pPr algn="ctr">
              <a:defRPr sz="1600" b="0" i="0" u="none" strike="noStrike" spc="0">
                <a:solidFill>
                  <a:srgbClr val="1F2329">
                    <a:alpha val="100000"/>
                  </a:srgbClr>
                </a:solidFill>
                <a:latin typeface="Noto Sans SC" panose="020B0200000000000000" charset="-122"/>
              </a:defRPr>
            </a:lvl1pPr>
          </a:lstStyle>
          <a:p>
            <a:pPr algn="ctr"/>
            <a:endParaRPr/>
          </a:p>
        </p:txBody>
      </p:sp>
      <p:grpSp>
        <p:nvGrpSpPr>
          <p:cNvPr id="3" name="Group 3"/>
          <p:cNvGrpSpPr/>
          <p:nvPr/>
        </p:nvGrpSpPr>
        <p:grpSpPr>
          <a:xfrm>
            <a:off x="9168785" y="0"/>
            <a:ext cx="3023215" cy="3430006"/>
            <a:chOff x="9168785" y="0"/>
            <a:chExt cx="3023215" cy="3430006"/>
          </a:xfrm>
        </p:grpSpPr>
        <p:sp>
          <p:nvSpPr>
            <p:cNvPr id="4" name="AutoShape 4"/>
            <p:cNvSpPr/>
            <p:nvPr/>
          </p:nvSpPr>
          <p:spPr>
            <a:xfrm>
              <a:off x="11184262" y="0"/>
              <a:ext cx="1007738" cy="3430006"/>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5" name="AutoShape 5"/>
            <p:cNvSpPr/>
            <p:nvPr/>
          </p:nvSpPr>
          <p:spPr>
            <a:xfrm>
              <a:off x="10176524" y="0"/>
              <a:ext cx="1007738" cy="3430006"/>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6" name="AutoShape 6"/>
            <p:cNvSpPr/>
            <p:nvPr/>
          </p:nvSpPr>
          <p:spPr>
            <a:xfrm>
              <a:off x="9168785" y="0"/>
              <a:ext cx="1007738" cy="3430006"/>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sp>
        <p:nvSpPr>
          <p:cNvPr id="7" name="AutoShape 7"/>
          <p:cNvSpPr>
            <a:spLocks noGrp="1"/>
          </p:cNvSpPr>
          <p:nvPr>
            <p:ph type="body" sz="quarter" idx="336" hasCustomPrompt="1"/>
          </p:nvPr>
        </p:nvSpPr>
        <p:spPr>
          <a:xfrm>
            <a:off x="287925" y="5130490"/>
            <a:ext cx="10897962" cy="430887"/>
          </a:xfrm>
          <a:prstGeom prst="rect">
            <a:avLst/>
          </a:prstGeom>
          <a:noFill/>
          <a:ln w="12700">
            <a:noFill/>
            <a:prstDash val="solid"/>
          </a:ln>
        </p:spPr>
        <p:txBody>
          <a:bodyPr wrap="square" lIns="0" tIns="0" rIns="0" bIns="0" anchor="t">
            <a:noAutofit/>
          </a:bodyPr>
          <a:lstStyle>
            <a:lvl1pPr algn="l">
              <a:lnSpc>
                <a:spcPct val="100000"/>
              </a:lnSpc>
              <a:defRPr sz="1400" b="0" i="0" u="none" strike="noStrike" spc="0">
                <a:solidFill>
                  <a:srgbClr val="000000">
                    <a:alpha val="100000"/>
                  </a:srgbClr>
                </a:solidFill>
                <a:latin typeface="Arial" panose="020B0604020202020204"/>
              </a:defRPr>
            </a:lvl1pPr>
          </a:lstStyle>
          <a:p>
            <a:pPr marL="0" indent="0" algn="l">
              <a:lnSpc>
                <a:spcPct val="100000"/>
              </a:lnSpc>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Speaker’s Name, SAP</a:t>
            </a:r>
          </a:p>
          <a:p>
            <a:pPr marL="0" indent="0" algn="l">
              <a:lnSpc>
                <a:spcPct val="100000"/>
              </a:lnSpc>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Month 00, 2017</a:t>
            </a:r>
          </a:p>
        </p:txBody>
      </p:sp>
      <p:sp>
        <p:nvSpPr>
          <p:cNvPr id="8" name="AutoShape 8"/>
          <p:cNvSpPr>
            <a:spLocks noGrp="1"/>
          </p:cNvSpPr>
          <p:nvPr>
            <p:ph type="body" sz="quarter" idx="337" hasCustomPrompt="1"/>
          </p:nvPr>
        </p:nvSpPr>
        <p:spPr>
          <a:xfrm>
            <a:off x="287925" y="4024430"/>
            <a:ext cx="10896336" cy="997196"/>
          </a:xfrm>
          <a:prstGeom prst="rect">
            <a:avLst/>
          </a:prstGeom>
          <a:noFill/>
          <a:ln w="12700">
            <a:noFill/>
            <a:prstDash val="solid"/>
          </a:ln>
        </p:spPr>
        <p:txBody>
          <a:bodyPr wrap="square" lIns="0" tIns="0" rIns="0" bIns="0" anchor="t">
            <a:spAutoFit/>
          </a:bodyPr>
          <a:lstStyle>
            <a:lvl1pPr algn="l">
              <a:lnSpc>
                <a:spcPct val="92000"/>
              </a:lnSpc>
              <a:defRPr sz="3600" b="1" i="0" u="none" strike="noStrike" spc="0">
                <a:solidFill>
                  <a:srgbClr val="000000">
                    <a:alpha val="100000"/>
                  </a:srgbClr>
                </a:solidFill>
                <a:latin typeface="Arial" panose="020B0604020202020204"/>
              </a:defRPr>
            </a:lvl1pPr>
          </a:lstStyle>
          <a:p>
            <a:pPr marL="0" indent="0" algn="l">
              <a:lnSpc>
                <a:spcPct val="92000"/>
              </a:lnSpc>
            </a:pP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Presentation Title </a:t>
            </a:r>
            <a:b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Goes Here and Here.</a:t>
            </a:r>
          </a:p>
        </p:txBody>
      </p:sp>
      <p:sp>
        <p:nvSpPr>
          <p:cNvPr id="9" name="AutoShape 9"/>
          <p:cNvSpPr/>
          <p:nvPr/>
        </p:nvSpPr>
        <p:spPr>
          <a:xfrm>
            <a:off x="951814" y="6296441"/>
            <a:ext cx="914162" cy="425669"/>
          </a:xfrm>
          <a:prstGeom prst="rect">
            <a:avLst/>
          </a:prstGeom>
          <a:solidFill>
            <a:srgbClr val="FFFFFF">
              <a:alpha val="100000"/>
            </a:srgbClr>
          </a:solidFill>
          <a:ln w="12700">
            <a:noFill/>
            <a:prstDash val="solid"/>
            <a:miter lim="800000"/>
          </a:ln>
        </p:spPr>
        <p:txBody>
          <a:bodyPr wrap="square" lIns="89977" tIns="71981" rIns="89977" bIns="71981" rtlCol="0" anchor="ctr">
            <a:noAutofit/>
          </a:bodyPr>
          <a:lstStyle/>
          <a:p>
            <a:pPr marL="0" indent="0" algn="ctr">
              <a:lnSpc>
                <a:spcPct val="100000"/>
              </a:lnSpc>
              <a:spcBef>
                <a:spcPct val="50000"/>
              </a:spcBef>
              <a:defRP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pic>
        <p:nvPicPr>
          <p:cNvPr id="10" name="Picture 10"/>
          <p:cNvPicPr>
            <a:picLocks noChangeAspect="1"/>
          </p:cNvPicPr>
          <p:nvPr/>
        </p:nvPicPr>
        <p:blipFill>
          <a:blip r:embed="rId2"/>
          <a:srcRect/>
          <a:stretch>
            <a:fillRect/>
          </a:stretch>
        </p:blipFill>
        <p:spPr>
          <a:xfrm>
            <a:off x="10835465" y="6296441"/>
            <a:ext cx="1142761" cy="406421"/>
          </a:xfrm>
          <a:prstGeom prst="rect">
            <a:avLst/>
          </a:prstGeom>
          <a:ln w="12700">
            <a:noFill/>
            <a:prstDash val="solid"/>
          </a:ln>
        </p:spPr>
      </p:pic>
      <p:pic>
        <p:nvPicPr>
          <p:cNvPr id="11" name="Picture 11"/>
          <p:cNvPicPr>
            <a:picLocks noChangeAspect="1"/>
          </p:cNvPicPr>
          <p:nvPr/>
        </p:nvPicPr>
        <p:blipFill>
          <a:blip r:embed="rId3"/>
          <a:srcRect/>
          <a:stretch>
            <a:fillRect/>
          </a:stretch>
        </p:blipFill>
        <p:spPr>
          <a:xfrm>
            <a:off x="287925" y="6211768"/>
            <a:ext cx="2212464" cy="646232"/>
          </a:xfrm>
          <a:prstGeom prst="rect">
            <a:avLst/>
          </a:prstGeom>
          <a:ln w="12700">
            <a:noFill/>
            <a:prstDash val="solid"/>
          </a:ln>
        </p:spPr>
      </p:pic>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title" preserve="1">
  <p:cSld name="Agenda">
    <p:spTree>
      <p:nvGrpSpPr>
        <p:cNvPr id="1" name=""/>
        <p:cNvGrpSpPr/>
        <p:nvPr/>
      </p:nvGrpSpPr>
      <p:grpSpPr>
        <a:xfrm>
          <a:off x="0" y="0"/>
          <a:ext cx="0" cy="0"/>
          <a:chOff x="0" y="0"/>
          <a:chExt cx="0" cy="0"/>
        </a:xfrm>
      </p:grpSpPr>
      <p:sp>
        <p:nvSpPr>
          <p:cNvPr id="2" name="AutoShape 2"/>
          <p:cNvSpPr>
            <a:spLocks noGrp="1"/>
          </p:cNvSpPr>
          <p:nvPr>
            <p:ph type="body" sz="quarter" idx="338" hasCustomPrompt="1"/>
          </p:nvPr>
        </p:nvSpPr>
        <p:spPr>
          <a:xfrm>
            <a:off x="503869" y="1620000"/>
            <a:ext cx="11182288" cy="4230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865505" indent="-228600"/>
            <a:lvl4pPr marL="1322705" indent="-228600"/>
            <a:lvl5pPr marL="1779905" indent="-228600"/>
            <a:lvl6pPr marL="2237105" indent="-228600"/>
            <a:lvl7pPr marL="2694305" indent="-228600"/>
            <a:lvl8pPr marL="3151505" indent="-228600"/>
            <a:lvl9pPr marL="3608705" indent="-228600"/>
          </a:lstStyle>
          <a:p>
            <a:pPr marL="0" indent="0" algn="l">
              <a:lnSpc>
                <a:spcPct val="100000"/>
              </a:lnSpc>
              <a:spcBef>
                <a:spcPts val="30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Agenda Item/Divider Headline</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Details</a:t>
            </a:r>
          </a:p>
        </p:txBody>
      </p:sp>
      <p:sp>
        <p:nvSpPr>
          <p:cNvPr id="3" name="AutoShape 3"/>
          <p:cNvSpPr>
            <a:spLocks noGrp="1"/>
          </p:cNvSpPr>
          <p:nvPr>
            <p:ph type="body" sz="quarter" idx="339"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Agenda</a:t>
            </a:r>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title" preserve="1">
  <p:cSld name="Title Only">
    <p:spTree>
      <p:nvGrpSpPr>
        <p:cNvPr id="1" name=""/>
        <p:cNvGrpSpPr/>
        <p:nvPr/>
      </p:nvGrpSpPr>
      <p:grpSpPr>
        <a:xfrm>
          <a:off x="0" y="0"/>
          <a:ext cx="0" cy="0"/>
          <a:chOff x="0" y="0"/>
          <a:chExt cx="0" cy="0"/>
        </a:xfrm>
      </p:grpSpPr>
      <p:sp>
        <p:nvSpPr>
          <p:cNvPr id="2" name="AutoShape 2"/>
          <p:cNvSpPr>
            <a:spLocks noGrp="1"/>
          </p:cNvSpPr>
          <p:nvPr>
            <p:ph type="body" sz="quarter" idx="340"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title" preserve="1">
  <p:cSld name="Title and Text">
    <p:spTree>
      <p:nvGrpSpPr>
        <p:cNvPr id="1" name=""/>
        <p:cNvGrpSpPr/>
        <p:nvPr/>
      </p:nvGrpSpPr>
      <p:grpSpPr>
        <a:xfrm>
          <a:off x="0" y="0"/>
          <a:ext cx="0" cy="0"/>
          <a:chOff x="0" y="0"/>
          <a:chExt cx="0" cy="0"/>
        </a:xfrm>
      </p:grpSpPr>
      <p:sp>
        <p:nvSpPr>
          <p:cNvPr id="2" name="AutoShape 2"/>
          <p:cNvSpPr>
            <a:spLocks noGrp="1"/>
          </p:cNvSpPr>
          <p:nvPr>
            <p:ph type="body" sz="quarter" idx="341" hasCustomPrompt="1"/>
          </p:nvPr>
        </p:nvSpPr>
        <p:spPr>
          <a:xfrm>
            <a:off x="503868" y="1620000"/>
            <a:ext cx="11183565" cy="4230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950" indent="-203200"/>
            <a:lvl5pPr marL="897255" indent="-177800"/>
            <a:lvl6pPr marL="1051560" indent="-177800"/>
            <a:lvl7pPr marL="1205865" indent="-177800"/>
            <a:lvl8pPr marL="1360170" indent="-177800"/>
            <a:lvl9pPr marL="1514475"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070"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19455"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
        <p:nvSpPr>
          <p:cNvPr id="3" name="AutoShape 3"/>
          <p:cNvSpPr>
            <a:spLocks noGrp="1"/>
          </p:cNvSpPr>
          <p:nvPr>
            <p:ph type="body" sz="quarter" idx="342"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BentonSans Light"/>
              </a:defRPr>
            </a:lvl1pPr>
          </a:lstStyle>
          <a:p>
            <a:pPr marL="0" indent="0" algn="l">
              <a:lnSpc>
                <a:spcPct val="100000"/>
              </a:lnSpc>
            </a:pPr>
            <a:r>
              <a:rPr lang="en-US" sz="2800" b="1" i="0" u="none" strike="noStrike">
                <a:solidFill>
                  <a:srgbClr val="000000"/>
                </a:solidFill>
                <a:latin typeface="BentonSans Light"/>
                <a:ea typeface="BentonSans Light"/>
                <a:cs typeface="BentonSans Light"/>
                <a:sym typeface="BentonSans Light"/>
              </a:rPr>
              <a:t>Insert page title (sentence case)</a:t>
            </a:r>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title" preserve="1">
  <p:cSld name="Title and Content">
    <p:spTree>
      <p:nvGrpSpPr>
        <p:cNvPr id="1" name=""/>
        <p:cNvGrpSpPr/>
        <p:nvPr/>
      </p:nvGrpSpPr>
      <p:grpSpPr>
        <a:xfrm>
          <a:off x="0" y="0"/>
          <a:ext cx="0" cy="0"/>
          <a:chOff x="0" y="0"/>
          <a:chExt cx="0" cy="0"/>
        </a:xfrm>
      </p:grpSpPr>
      <p:sp>
        <p:nvSpPr>
          <p:cNvPr id="2" name="AutoShape 2"/>
          <p:cNvSpPr>
            <a:spLocks noGrp="1"/>
          </p:cNvSpPr>
          <p:nvPr>
            <p:ph type="body" sz="quarter" idx="343" hasCustomPrompt="1"/>
          </p:nvPr>
        </p:nvSpPr>
        <p:spPr>
          <a:xfrm>
            <a:off x="503869" y="1620000"/>
            <a:ext cx="11182288" cy="4230000"/>
          </a:xfrm>
          <a:prstGeom prst="rect">
            <a:avLst/>
          </a:prstGeom>
          <a:solidFill>
            <a:srgbClr val="CCCCCC">
              <a:alpha val="70000"/>
            </a:srgbClr>
          </a:solidFill>
          <a:ln w="12700">
            <a:noFill/>
            <a:prstDash val="solid"/>
          </a:ln>
        </p:spPr>
        <p:txBody>
          <a:bodyPr wrap="square" lIns="0" tIns="1368000" rIns="0" bIns="0" anchor="t">
            <a:noAutofit/>
          </a:bodyPr>
          <a:lstStyle>
            <a:lvl1pPr algn="ctr">
              <a:lnSpc>
                <a:spcPct val="100000"/>
              </a:lnSpc>
              <a:defRPr sz="1400" b="0" i="0" u="none" strike="noStrike" spc="0">
                <a:solidFill>
                  <a:srgbClr val="000000">
                    <a:alpha val="100000"/>
                  </a:srgbClr>
                </a:solidFill>
                <a:latin typeface="Arial" panose="020B0604020202020204"/>
              </a:defRPr>
            </a:lvl1pPr>
          </a:lstStyle>
          <a:p>
            <a:pPr marL="0" indent="0" algn="ctr">
              <a:lnSpc>
                <a:spcPct val="100000"/>
              </a:lnSpc>
              <a:spcBef>
                <a:spcPts val="1800"/>
              </a:spcBef>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Click to add content</a:t>
            </a:r>
          </a:p>
        </p:txBody>
      </p:sp>
      <p:sp>
        <p:nvSpPr>
          <p:cNvPr id="3" name="AutoShape 3"/>
          <p:cNvSpPr>
            <a:spLocks noGrp="1"/>
          </p:cNvSpPr>
          <p:nvPr>
            <p:ph type="body" sz="quarter" idx="344"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pic>
        <p:nvPicPr>
          <p:cNvPr id="4" name="Picture 4"/>
          <p:cNvPicPr>
            <a:picLocks noChangeAspect="1"/>
          </p:cNvPicPr>
          <p:nvPr/>
        </p:nvPicPr>
        <p:blipFill>
          <a:blip r:embed="rId2"/>
          <a:srcRect/>
          <a:stretch>
            <a:fillRect/>
          </a:stretch>
        </p:blipFill>
        <p:spPr>
          <a:xfrm>
            <a:off x="9976362" y="391372"/>
            <a:ext cx="2212464" cy="646232"/>
          </a:xfrm>
          <a:prstGeom prst="rect">
            <a:avLst/>
          </a:prstGeom>
          <a:ln w="12700">
            <a:noFill/>
            <a:prstDash val="solid"/>
          </a:ln>
        </p:spPr>
      </p:pic>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Blank with motion band">
    <p:spTree>
      <p:nvGrpSpPr>
        <p:cNvPr id="1" name=""/>
        <p:cNvGrpSpPr/>
        <p:nvPr/>
      </p:nvGrpSpPr>
      <p:grpSpPr>
        <a:xfrm>
          <a:off x="0" y="0"/>
          <a:ext cx="0" cy="0"/>
          <a:chOff x="0" y="0"/>
          <a:chExt cx="0" cy="0"/>
        </a:xfrm>
      </p:grpSpPr>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type="title" preserve="1">
  <p:cSld name="Thank you and contact information">
    <p:spTree>
      <p:nvGrpSpPr>
        <p:cNvPr id="1" name=""/>
        <p:cNvGrpSpPr/>
        <p:nvPr/>
      </p:nvGrpSpPr>
      <p:grpSpPr>
        <a:xfrm>
          <a:off x="0" y="0"/>
          <a:ext cx="0" cy="0"/>
          <a:chOff x="0" y="0"/>
          <a:chExt cx="0" cy="0"/>
        </a:xfrm>
      </p:grpSpPr>
      <p:sp>
        <p:nvSpPr>
          <p:cNvPr id="2" name="AutoShape 2"/>
          <p:cNvSpPr>
            <a:spLocks noGrp="1"/>
          </p:cNvSpPr>
          <p:nvPr>
            <p:ph type="body" sz="quarter" idx="345" hasCustomPrompt="1"/>
          </p:nvPr>
        </p:nvSpPr>
        <p:spPr>
          <a:xfrm>
            <a:off x="503869" y="2905487"/>
            <a:ext cx="5326613" cy="2501010"/>
          </a:xfrm>
          <a:prstGeom prst="rect">
            <a:avLst/>
          </a:prstGeom>
          <a:noFill/>
          <a:ln w="12700">
            <a:noFill/>
            <a:prstDash val="solid"/>
          </a:ln>
        </p:spPr>
        <p:txBody>
          <a:bodyPr wrap="square" lIns="0" tIns="0" rIns="0" bIns="0" anchor="t">
            <a:noAutofit/>
          </a:bodyPr>
          <a:lstStyle>
            <a:lvl1pPr algn="l">
              <a:lnSpc>
                <a:spcPct val="100000"/>
              </a:lnSpc>
              <a:defRPr sz="1600" b="0" i="0" u="none" strike="noStrike" spc="0">
                <a:solidFill>
                  <a:srgbClr val="000000">
                    <a:alpha val="100000"/>
                  </a:srgbClr>
                </a:solidFill>
                <a:latin typeface="Arial" panose="020B0604020202020204"/>
              </a:defRPr>
            </a:lvl1pPr>
          </a:lstStyle>
          <a:p>
            <a:pPr marL="0" indent="0" algn="l">
              <a:lnSpc>
                <a:spcPct val="100000"/>
              </a:lnSpc>
              <a:spcAft>
                <a:spcPts val="1200"/>
              </a:spcAft>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Contact information:</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 name L name</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Title</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Address</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Phone number</a:t>
            </a:r>
          </a:p>
        </p:txBody>
      </p:sp>
      <p:sp>
        <p:nvSpPr>
          <p:cNvPr id="3" name="AutoShape 3"/>
          <p:cNvSpPr>
            <a:spLocks noGrp="1"/>
          </p:cNvSpPr>
          <p:nvPr>
            <p:ph type="body" sz="quarter" idx="346" hasCustomPrompt="1"/>
          </p:nvPr>
        </p:nvSpPr>
        <p:spPr>
          <a:xfrm>
            <a:off x="503869" y="1467009"/>
            <a:ext cx="5326613" cy="923116"/>
          </a:xfrm>
          <a:prstGeom prst="rect">
            <a:avLst/>
          </a:prstGeom>
          <a:noFill/>
          <a:ln w="12700">
            <a:noFill/>
            <a:prstDash val="solid"/>
          </a:ln>
        </p:spPr>
        <p:txBody>
          <a:bodyPr wrap="square" lIns="0" tIns="0" rIns="0" bIns="0" anchor="t">
            <a:noAutofit/>
          </a:bodyPr>
          <a:lstStyle>
            <a:lvl1pPr algn="l">
              <a:lnSpc>
                <a:spcPct val="100000"/>
              </a:lnSpc>
              <a:defRPr sz="5500" b="1" i="0" u="none" strike="noStrike" spc="0">
                <a:solidFill>
                  <a:srgbClr val="F0AB00">
                    <a:alpha val="100000"/>
                  </a:srgbClr>
                </a:solidFill>
                <a:latin typeface="BentonSans Light"/>
              </a:defRPr>
            </a:lvl1pPr>
          </a:lstStyle>
          <a:p>
            <a:pPr marL="0" indent="0" algn="l">
              <a:lnSpc>
                <a:spcPct val="100000"/>
              </a:lnSpc>
            </a:pPr>
            <a:r>
              <a:rPr lang="en-US" sz="5500" b="1" i="0" u="none" strike="noStrike">
                <a:solidFill>
                  <a:srgbClr val="F0AB00"/>
                </a:solidFill>
                <a:latin typeface="BentonSans Light"/>
                <a:ea typeface="BentonSans Light"/>
                <a:cs typeface="BentonSans Light"/>
                <a:sym typeface="BentonSans Light"/>
              </a:rPr>
              <a:t>Thank you.</a:t>
            </a:r>
          </a:p>
        </p:txBody>
      </p:sp>
      <p:pic>
        <p:nvPicPr>
          <p:cNvPr id="4" name="Picture 4"/>
          <p:cNvPicPr>
            <a:picLocks noChangeAspect="1"/>
          </p:cNvPicPr>
          <p:nvPr/>
        </p:nvPicPr>
        <p:blipFill>
          <a:blip r:embed="rId2"/>
          <a:srcRect/>
          <a:stretch>
            <a:fillRect/>
          </a:stretch>
        </p:blipFill>
        <p:spPr>
          <a:xfrm>
            <a:off x="503869" y="5994000"/>
            <a:ext cx="1578051" cy="360000"/>
          </a:xfrm>
          <a:prstGeom prst="rect">
            <a:avLst/>
          </a:prstGeom>
          <a:ln w="12700">
            <a:noFill/>
            <a:prstDash val="solid"/>
          </a:ln>
        </p:spPr>
      </p:pic>
      <p:pic>
        <p:nvPicPr>
          <p:cNvPr id="5" name="Picture 5"/>
          <p:cNvPicPr>
            <a:picLocks noChangeAspect="1"/>
          </p:cNvPicPr>
          <p:nvPr/>
        </p:nvPicPr>
        <p:blipFill>
          <a:blip r:embed="rId3"/>
          <a:srcRect/>
          <a:stretch>
            <a:fillRect/>
          </a:stretch>
        </p:blipFill>
        <p:spPr>
          <a:xfrm>
            <a:off x="9979536" y="82762"/>
            <a:ext cx="2212464" cy="646232"/>
          </a:xfrm>
          <a:prstGeom prst="rect">
            <a:avLst/>
          </a:prstGeom>
          <a:ln w="12700">
            <a:noFill/>
            <a:prstDash val="solid"/>
          </a:ln>
        </p:spPr>
      </p:pic>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title" preserve="1">
  <p:cSld name="标题 正文">
    <p:spTree>
      <p:nvGrpSpPr>
        <p:cNvPr id="1" name=""/>
        <p:cNvGrpSpPr/>
        <p:nvPr/>
      </p:nvGrpSpPr>
      <p:grpSpPr>
        <a:xfrm>
          <a:off x="0" y="0"/>
          <a:ext cx="0" cy="0"/>
          <a:chOff x="0" y="0"/>
          <a:chExt cx="0" cy="0"/>
        </a:xfrm>
      </p:grpSpPr>
      <p:sp>
        <p:nvSpPr>
          <p:cNvPr id="2" name="AutoShape 2"/>
          <p:cNvSpPr>
            <a:spLocks noGrp="1"/>
          </p:cNvSpPr>
          <p:nvPr>
            <p:ph type="body" sz="quarter" idx="347" hasCustomPrompt="1"/>
          </p:nvPr>
        </p:nvSpPr>
        <p:spPr>
          <a:xfrm>
            <a:off x="143342" y="116635"/>
            <a:ext cx="10561173" cy="430759"/>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单击此处编辑母版标题样式</a:t>
            </a:r>
          </a:p>
        </p:txBody>
      </p:sp>
      <p:sp>
        <p:nvSpPr>
          <p:cNvPr id="3" name="AutoShape 3"/>
          <p:cNvSpPr>
            <a:spLocks noGrp="1"/>
          </p:cNvSpPr>
          <p:nvPr>
            <p:ph type="body" sz="quarter" idx="348"/>
          </p:nvPr>
        </p:nvSpPr>
        <p:spPr>
          <a:xfrm>
            <a:off x="239351" y="1484784"/>
            <a:ext cx="10072017" cy="4213732"/>
          </a:xfrm>
          <a:prstGeom prst="rect">
            <a:avLst/>
          </a:prstGeom>
          <a:noFill/>
          <a:ln w="12700">
            <a:noFill/>
            <a:prstDash val="solid"/>
          </a:ln>
        </p:spPr>
        <p:txBody>
          <a:bodyPr wrap="square" lIns="81043" tIns="40522" rIns="81043" bIns="40522" anchor="t">
            <a:noAutofit/>
          </a:bodyPr>
          <a:lstStyle>
            <a:lvl1pPr algn="l">
              <a:lnSpc>
                <a:spcPct val="100000"/>
              </a:lnSpc>
              <a:defRPr sz="1800" b="0" i="0" u="none" strike="noStrike" spc="0">
                <a:solidFill>
                  <a:srgbClr val="000000">
                    <a:alpha val="100000"/>
                  </a:srgbClr>
                </a:solidFill>
                <a:latin typeface="微软雅黑" panose="020B0503020204020204" charset="-122"/>
              </a:defRPr>
            </a:lvl1pPr>
            <a:lvl2pPr marL="382905" indent="-203200"/>
            <a:lvl3pPr marL="536575" indent="-177800"/>
            <a:lvl4pPr marL="692150" indent="-152400"/>
            <a:lvl5pPr marL="859155" indent="-139700"/>
            <a:lvl6pPr marL="1026160" indent="-139700"/>
            <a:lvl7pPr marL="1193165" indent="-139700"/>
            <a:lvl8pPr marL="1360170" indent="-139700"/>
            <a:lvl9pPr marL="1527175" indent="-139700"/>
          </a:lstStyle>
          <a:p>
            <a:pPr marL="0" indent="0" algn="l">
              <a:lnSpc>
                <a:spcPct val="100000"/>
              </a:lnSpc>
              <a:spcBef>
                <a:spcPts val="1800"/>
              </a:spcBef>
            </a:pPr>
            <a:r>
              <a:rPr lang="en-US" sz="18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单击此处编辑母版文本样式</a:t>
            </a:r>
          </a:p>
          <a:p>
            <a:pPr marL="179705" lvl="1" indent="-179705" algn="l">
              <a:lnSpc>
                <a:spcPct val="100000"/>
              </a:lnSpc>
              <a:spcBef>
                <a:spcPts val="600"/>
              </a:spcBef>
              <a:buClr>
                <a:srgbClr val="F0AB00"/>
              </a:buClr>
              <a:buSzPct val="100000"/>
              <a:buFont typeface="Wingdings" panose="05000000000000000000"/>
              <a:buChar char="n"/>
            </a:pPr>
            <a:r>
              <a:rPr lang="en-US" sz="16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第二级</a:t>
            </a:r>
          </a:p>
          <a:p>
            <a:pPr marL="358775" lvl="2" indent="-179070" algn="l">
              <a:lnSpc>
                <a:spcPct val="100000"/>
              </a:lnSpc>
              <a:spcBef>
                <a:spcPts val="300"/>
              </a:spcBef>
              <a:buClr>
                <a:srgbClr val="000000"/>
              </a:buClr>
              <a:buSzPct val="100000"/>
              <a:buChar char="–"/>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第三级</a:t>
            </a:r>
          </a:p>
          <a:p>
            <a:pPr marL="539750" lvl="3" indent="-179705" algn="l">
              <a:lnSpc>
                <a:spcPct val="100000"/>
              </a:lnSpc>
              <a:spcBef>
                <a:spcPts val="300"/>
              </a:spcBef>
              <a:buClr>
                <a:srgbClr val="000000"/>
              </a:buClr>
              <a:buSzPct val="120000"/>
              <a:buChar char="▫"/>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第四级</a:t>
            </a:r>
          </a:p>
          <a:p>
            <a:pPr marL="719455" lvl="4" indent="-179705" algn="l">
              <a:lnSpc>
                <a:spcPct val="100000"/>
              </a:lnSpc>
              <a:spcBef>
                <a:spcPts val="100"/>
              </a:spcBef>
              <a:buClr>
                <a:srgbClr val="000000"/>
              </a:buClr>
              <a:buSzPct val="100000"/>
              <a:buChar char="-"/>
            </a:pPr>
            <a:r>
              <a:rPr lang="en-US" sz="11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第五级</a:t>
            </a:r>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type="title" preserve="1">
  <p:cSld name="1_Cover white">
    <p:spTree>
      <p:nvGrpSpPr>
        <p:cNvPr id="1" name=""/>
        <p:cNvGrpSpPr/>
        <p:nvPr/>
      </p:nvGrpSpPr>
      <p:grpSpPr>
        <a:xfrm>
          <a:off x="0" y="0"/>
          <a:ext cx="0" cy="0"/>
          <a:chOff x="0" y="0"/>
          <a:chExt cx="0" cy="0"/>
        </a:xfrm>
      </p:grpSpPr>
      <p:sp>
        <p:nvSpPr>
          <p:cNvPr id="2" name="AutoShape 2"/>
          <p:cNvSpPr>
            <a:spLocks noGrp="1"/>
          </p:cNvSpPr>
          <p:nvPr>
            <p:ph type="body" sz="quarter" idx="349" hasCustomPrompt="1"/>
          </p:nvPr>
        </p:nvSpPr>
        <p:spPr>
          <a:xfrm>
            <a:off x="287926" y="2706317"/>
            <a:ext cx="8592933" cy="997196"/>
          </a:xfrm>
          <a:prstGeom prst="rect">
            <a:avLst/>
          </a:prstGeom>
          <a:noFill/>
          <a:ln w="12700">
            <a:noFill/>
            <a:prstDash val="solid"/>
          </a:ln>
        </p:spPr>
        <p:txBody>
          <a:bodyPr wrap="square" lIns="0" tIns="0" rIns="0" bIns="0" anchor="t">
            <a:noAutofit/>
          </a:bodyPr>
          <a:lstStyle>
            <a:lvl1pPr algn="l">
              <a:lnSpc>
                <a:spcPct val="92000"/>
              </a:lnSpc>
              <a:defRPr sz="3600" b="1" i="0" u="none" strike="noStrike" spc="0">
                <a:solidFill>
                  <a:srgbClr val="000000">
                    <a:alpha val="100000"/>
                  </a:srgbClr>
                </a:solidFill>
                <a:latin typeface="Arial" panose="020B0604020202020204"/>
              </a:defRPr>
            </a:lvl1pPr>
          </a:lstStyle>
          <a:p>
            <a:pPr marL="0" indent="0" algn="l">
              <a:lnSpc>
                <a:spcPct val="92000"/>
              </a:lnSpc>
            </a:pP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Title Goes Here </a:t>
            </a:r>
            <a:b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and Here and Here.</a:t>
            </a:r>
          </a:p>
        </p:txBody>
      </p:sp>
      <p:grpSp>
        <p:nvGrpSpPr>
          <p:cNvPr id="3" name="Group 3"/>
          <p:cNvGrpSpPr/>
          <p:nvPr/>
        </p:nvGrpSpPr>
        <p:grpSpPr>
          <a:xfrm>
            <a:off x="9168785" y="0"/>
            <a:ext cx="3023215" cy="6858000"/>
            <a:chOff x="9168785" y="0"/>
            <a:chExt cx="3023215" cy="6858000"/>
          </a:xfrm>
        </p:grpSpPr>
        <p:sp>
          <p:nvSpPr>
            <p:cNvPr id="4" name="AutoShape 4"/>
            <p:cNvSpPr/>
            <p:nvPr/>
          </p:nvSpPr>
          <p:spPr>
            <a:xfrm>
              <a:off x="11184262" y="0"/>
              <a:ext cx="1007738" cy="6858000"/>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5" name="AutoShape 5"/>
            <p:cNvSpPr/>
            <p:nvPr/>
          </p:nvSpPr>
          <p:spPr>
            <a:xfrm>
              <a:off x="10176524" y="0"/>
              <a:ext cx="1007738" cy="6858000"/>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6" name="AutoShape 6"/>
            <p:cNvSpPr/>
            <p:nvPr/>
          </p:nvSpPr>
          <p:spPr>
            <a:xfrm>
              <a:off x="9168785" y="0"/>
              <a:ext cx="1007738" cy="6858000"/>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itle" preserve="1">
  <p:cSld name="Customer Refernce Slide - white">
    <p:bg>
      <p:bgPr>
        <a:solidFill>
          <a:srgbClr val="FFFFFF">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10219399" y="6036681"/>
            <a:ext cx="1824446" cy="334569"/>
          </a:xfrm>
          <a:prstGeom prst="rect">
            <a:avLst/>
          </a:prstGeom>
          <a:ln w="12700">
            <a:noFill/>
            <a:prstDash val="solid"/>
          </a:ln>
        </p:spPr>
      </p:pic>
      <p:sp>
        <p:nvSpPr>
          <p:cNvPr id="3" name="AutoShape 3"/>
          <p:cNvSpPr>
            <a:spLocks noGrp="1"/>
          </p:cNvSpPr>
          <p:nvPr>
            <p:ph type="body" sz="quarter" idx="350" hasCustomPrompt="1"/>
          </p:nvPr>
        </p:nvSpPr>
        <p:spPr>
          <a:xfrm>
            <a:off x="503868" y="1260000"/>
            <a:ext cx="7200000" cy="4372036"/>
          </a:xfrm>
          <a:prstGeom prst="rect">
            <a:avLst/>
          </a:prstGeom>
          <a:noFill/>
          <a:ln w="12700">
            <a:noFill/>
            <a:prstDash val="solid"/>
          </a:ln>
        </p:spPr>
        <p:txBody>
          <a:bodyPr wrap="square" lIns="0" tIns="0" rIns="0" bIns="0" anchor="t">
            <a:noAutofit/>
          </a:bodyPr>
          <a:lstStyle>
            <a:lvl1pPr algn="l">
              <a:lnSpc>
                <a:spcPct val="100000"/>
              </a:lnSpc>
              <a:defRPr sz="1200" b="1" i="0" u="none" strike="noStrike" spc="0">
                <a:solidFill>
                  <a:srgbClr val="000000">
                    <a:alpha val="100000"/>
                  </a:srgbClr>
                </a:solidFill>
                <a:latin typeface="微软雅黑" panose="020B0503020204020204" charset="-122"/>
              </a:defRPr>
            </a:lvl1pPr>
            <a:lvl2pPr marL="296545" indent="-152400"/>
            <a:lvl3pPr marL="753745" indent="-152400"/>
            <a:lvl4pPr marL="1210945" indent="-152400"/>
            <a:lvl5pPr marL="1668145" indent="-152400"/>
            <a:lvl6pPr marL="2125345" indent="-152400"/>
            <a:lvl7pPr marL="2582545" indent="-152400"/>
            <a:lvl8pPr marL="3039745" indent="-152400"/>
            <a:lvl9pPr marL="3496945" indent="-152400"/>
          </a:lstStyle>
          <a:p>
            <a:pPr marL="0" indent="0" algn="l">
              <a:lnSpc>
                <a:spcPct val="100000"/>
              </a:lnSpc>
              <a:spcBef>
                <a:spcPts val="1800"/>
              </a:spcBef>
            </a:pPr>
            <a:r>
              <a:rPr lang="en-US" sz="12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Subheadline</a:t>
            </a:r>
          </a:p>
          <a:p>
            <a:pPr marL="144145" lvl="1" indent="-144145" algn="l">
              <a:lnSpc>
                <a:spcPct val="117000"/>
              </a:lnSpc>
              <a:buClr>
                <a:srgbClr val="F0AB00"/>
              </a:buClr>
              <a:buSzPct val="100000"/>
              <a:buFont typeface="Arial" panose="020B0604020202020204"/>
              <a:buChar char="•"/>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Bullet copy</a:t>
            </a:r>
          </a:p>
        </p:txBody>
      </p:sp>
      <p:sp>
        <p:nvSpPr>
          <p:cNvPr id="4" name="AutoShape 4"/>
          <p:cNvSpPr>
            <a:spLocks noGrp="1"/>
          </p:cNvSpPr>
          <p:nvPr>
            <p:ph type="body" sz="quarter" idx="351" hasCustomPrompt="1"/>
          </p:nvPr>
        </p:nvSpPr>
        <p:spPr>
          <a:xfrm>
            <a:off x="503869" y="540001"/>
            <a:ext cx="7200000" cy="553676"/>
          </a:xfrm>
          <a:prstGeom prst="rect">
            <a:avLst/>
          </a:prstGeom>
          <a:noFill/>
          <a:ln w="12700">
            <a:noFill/>
            <a:prstDash val="solid"/>
          </a:ln>
        </p:spPr>
        <p:txBody>
          <a:bodyPr wrap="square" lIns="0" tIns="0" rIns="0" bIns="0" anchor="ctr">
            <a:noAutofit/>
          </a:bodyPr>
          <a:lstStyle>
            <a:lvl1pPr algn="l">
              <a:lnSpc>
                <a:spcPct val="100000"/>
              </a:lnSpc>
              <a:defRPr sz="18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8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Title runs here and here and here and here and here and here</a:t>
            </a:r>
            <a:br>
              <a:rPr lang="en-US" sz="18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br>
            <a:r>
              <a:rPr lang="en-US" sz="18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and here and here</a:t>
            </a:r>
          </a:p>
        </p:txBody>
      </p:sp>
      <p:sp>
        <p:nvSpPr>
          <p:cNvPr id="5" name="AutoShape 5"/>
          <p:cNvSpPr>
            <a:spLocks noGrp="1"/>
          </p:cNvSpPr>
          <p:nvPr>
            <p:ph type="body" sz="quarter" idx="352" hasCustomPrompt="1"/>
          </p:nvPr>
        </p:nvSpPr>
        <p:spPr>
          <a:xfrm>
            <a:off x="1113469" y="5964679"/>
            <a:ext cx="720000" cy="144000"/>
          </a:xfrm>
          <a:prstGeom prst="rect">
            <a:avLst/>
          </a:prstGeom>
          <a:noFill/>
          <a:ln w="12700">
            <a:noFill/>
            <a:prstDash val="solid"/>
          </a:ln>
        </p:spPr>
        <p:txBody>
          <a:bodyPr wrap="square" lIns="0" tIns="0" rIns="0" bIns="0" anchor="t">
            <a:noAutofit/>
          </a:bodyPr>
          <a:lstStyle>
            <a:lvl1pPr algn="l">
              <a:lnSpc>
                <a:spcPct val="100000"/>
              </a:lnSpc>
              <a:defRPr sz="10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企业名称</a:t>
            </a:r>
          </a:p>
        </p:txBody>
      </p:sp>
      <p:sp>
        <p:nvSpPr>
          <p:cNvPr id="6" name="AutoShape 6"/>
          <p:cNvSpPr>
            <a:spLocks noGrp="1"/>
          </p:cNvSpPr>
          <p:nvPr>
            <p:ph type="body" sz="quarter" idx="353" hasCustomPrompt="1"/>
          </p:nvPr>
        </p:nvSpPr>
        <p:spPr>
          <a:xfrm>
            <a:off x="2525278" y="5964679"/>
            <a:ext cx="720000" cy="144000"/>
          </a:xfrm>
          <a:prstGeom prst="rect">
            <a:avLst/>
          </a:prstGeom>
          <a:noFill/>
          <a:ln w="12700">
            <a:noFill/>
            <a:prstDash val="solid"/>
          </a:ln>
        </p:spPr>
        <p:txBody>
          <a:bodyPr wrap="square" lIns="0" tIns="0" rIns="0" bIns="0" anchor="t">
            <a:noAutofit/>
          </a:bodyPr>
          <a:lstStyle>
            <a:lvl1pPr algn="l">
              <a:lnSpc>
                <a:spcPct val="100000"/>
              </a:lnSpc>
              <a:defRPr sz="10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行业</a:t>
            </a:r>
            <a:b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br>
            <a:endPar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7" name="AutoShape 7"/>
          <p:cNvSpPr>
            <a:spLocks noGrp="1"/>
          </p:cNvSpPr>
          <p:nvPr>
            <p:ph type="body" sz="quarter" idx="354" hasCustomPrompt="1"/>
          </p:nvPr>
        </p:nvSpPr>
        <p:spPr>
          <a:xfrm>
            <a:off x="5348896" y="5964679"/>
            <a:ext cx="720000" cy="144000"/>
          </a:xfrm>
          <a:prstGeom prst="rect">
            <a:avLst/>
          </a:prstGeom>
          <a:noFill/>
          <a:ln w="12700">
            <a:noFill/>
            <a:prstDash val="solid"/>
          </a:ln>
        </p:spPr>
        <p:txBody>
          <a:bodyPr wrap="square" lIns="0" tIns="0" rIns="0" bIns="0" anchor="t">
            <a:noAutofit/>
          </a:bodyPr>
          <a:lstStyle>
            <a:lvl1pPr algn="l">
              <a:lnSpc>
                <a:spcPct val="100000"/>
              </a:lnSpc>
              <a:defRPr sz="10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员工人数</a:t>
            </a:r>
            <a:b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br>
            <a:endPar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8" name="AutoShape 8"/>
          <p:cNvSpPr>
            <a:spLocks noGrp="1"/>
          </p:cNvSpPr>
          <p:nvPr>
            <p:ph type="body" sz="quarter" idx="355" hasCustomPrompt="1"/>
          </p:nvPr>
        </p:nvSpPr>
        <p:spPr>
          <a:xfrm>
            <a:off x="6760705" y="5964679"/>
            <a:ext cx="720000" cy="144000"/>
          </a:xfrm>
          <a:prstGeom prst="rect">
            <a:avLst/>
          </a:prstGeom>
          <a:noFill/>
          <a:ln w="12700">
            <a:noFill/>
            <a:prstDash val="solid"/>
          </a:ln>
        </p:spPr>
        <p:txBody>
          <a:bodyPr wrap="square" lIns="0" tIns="0" rIns="0" bIns="0" anchor="t">
            <a:noAutofit/>
          </a:bodyPr>
          <a:lstStyle>
            <a:lvl1pPr algn="l">
              <a:lnSpc>
                <a:spcPct val="100000"/>
              </a:lnSpc>
              <a:defRPr sz="10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年销售额</a:t>
            </a:r>
            <a:b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br>
            <a:endPar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9" name="Freeform 9"/>
          <p:cNvSpPr/>
          <p:nvPr/>
        </p:nvSpPr>
        <p:spPr>
          <a:xfrm>
            <a:off x="2" y="5798360"/>
            <a:ext cx="12190024" cy="0"/>
          </a:xfrm>
          <a:custGeom>
            <a:avLst/>
            <a:gdLst/>
            <a:ahLst/>
            <a:cxnLst/>
            <a:rect l="l" t="t" r="r" b="b"/>
            <a:pathLst>
              <a:path w="12190024">
                <a:moveTo>
                  <a:pt x="0" y="0"/>
                </a:moveTo>
                <a:lnTo>
                  <a:pt x="12190024" y="0"/>
                </a:lnTo>
              </a:path>
            </a:pathLst>
          </a:custGeom>
          <a:noFill/>
          <a:ln w="25400">
            <a:solidFill>
              <a:srgbClr val="F0AB00">
                <a:alpha val="100000"/>
              </a:srgbClr>
            </a:solidFill>
            <a:prstDash val="solid"/>
          </a:ln>
        </p:spPr>
        <p:txBody>
          <a:bodyPr wrap="square" lIns="0" tIns="0" rIns="0" bIns="0" rtlCol="0" anchor="t">
            <a:noAutofit/>
          </a:bodyPr>
          <a:lstStyle/>
          <a:p>
            <a:pPr marL="0" indent="0" algn="l">
              <a:lnSpc>
                <a:spcPct val="100000"/>
              </a:lnSpc>
              <a:defRPr/>
            </a:pPr>
            <a:r>
              <a:rPr lang="en-US" sz="66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0" name="AutoShape 10"/>
          <p:cNvSpPr>
            <a:spLocks noGrp="1"/>
          </p:cNvSpPr>
          <p:nvPr>
            <p:ph type="body" sz="quarter" idx="356" hasCustomPrompt="1"/>
          </p:nvPr>
        </p:nvSpPr>
        <p:spPr>
          <a:xfrm>
            <a:off x="3937087" y="5964679"/>
            <a:ext cx="720000" cy="144000"/>
          </a:xfrm>
          <a:prstGeom prst="rect">
            <a:avLst/>
          </a:prstGeom>
          <a:noFill/>
          <a:ln w="12700">
            <a:noFill/>
            <a:prstDash val="solid"/>
          </a:ln>
        </p:spPr>
        <p:txBody>
          <a:bodyPr wrap="square" lIns="0" tIns="0" rIns="0" bIns="0" anchor="t">
            <a:noAutofit/>
          </a:bodyPr>
          <a:lstStyle>
            <a:lvl1pPr algn="l">
              <a:lnSpc>
                <a:spcPct val="100000"/>
              </a:lnSpc>
              <a:defRPr sz="10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产品&amp;服务</a:t>
            </a:r>
            <a:b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br>
            <a:endPar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1" name="AutoShape 11"/>
          <p:cNvSpPr>
            <a:spLocks noGrp="1"/>
          </p:cNvSpPr>
          <p:nvPr>
            <p:ph type="body" sz="quarter" idx="357" hasCustomPrompt="1"/>
          </p:nvPr>
        </p:nvSpPr>
        <p:spPr>
          <a:xfrm>
            <a:off x="8172514" y="5964679"/>
            <a:ext cx="720000" cy="144000"/>
          </a:xfrm>
          <a:prstGeom prst="rect">
            <a:avLst/>
          </a:prstGeom>
          <a:noFill/>
          <a:ln w="12700">
            <a:noFill/>
            <a:prstDash val="solid"/>
          </a:ln>
        </p:spPr>
        <p:txBody>
          <a:bodyPr wrap="square" lIns="0" tIns="0" rIns="0" bIns="0" anchor="t">
            <a:noAutofit/>
          </a:bodyPr>
          <a:lstStyle>
            <a:lvl1pPr algn="l">
              <a:lnSpc>
                <a:spcPct val="100000"/>
              </a:lnSpc>
              <a:defRPr sz="10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解决方案</a:t>
            </a:r>
            <a:b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br>
            <a:endPar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12" name="Picture 12"/>
          <p:cNvPicPr>
            <a:picLocks noChangeAspect="1"/>
          </p:cNvPicPr>
          <p:nvPr/>
        </p:nvPicPr>
        <p:blipFill>
          <a:blip r:embed="rId3"/>
          <a:srcRect/>
          <a:stretch>
            <a:fillRect/>
          </a:stretch>
        </p:blipFill>
        <p:spPr>
          <a:xfrm>
            <a:off x="9243578" y="5964681"/>
            <a:ext cx="887330" cy="522341"/>
          </a:xfrm>
          <a:prstGeom prst="rect">
            <a:avLst/>
          </a:prstGeom>
          <a:ln w="12700">
            <a:noFill/>
            <a:prstDash val="solid"/>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and Text">
    <p:spTree>
      <p:nvGrpSpPr>
        <p:cNvPr id="1" name=""/>
        <p:cNvGrpSpPr/>
        <p:nvPr/>
      </p:nvGrpSpPr>
      <p:grpSpPr>
        <a:xfrm>
          <a:off x="0" y="0"/>
          <a:ext cx="0" cy="0"/>
          <a:chOff x="0" y="0"/>
          <a:chExt cx="0" cy="0"/>
        </a:xfrm>
      </p:grpSpPr>
      <p:sp>
        <p:nvSpPr>
          <p:cNvPr id="2" name="AutoShape 2"/>
          <p:cNvSpPr>
            <a:spLocks noGrp="1"/>
          </p:cNvSpPr>
          <p:nvPr>
            <p:ph type="body" sz="quarter" idx="9" hasCustomPrompt="1"/>
          </p:nvPr>
        </p:nvSpPr>
        <p:spPr>
          <a:xfrm>
            <a:off x="503868" y="1620000"/>
            <a:ext cx="11183565" cy="4230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950" indent="-203200"/>
            <a:lvl5pPr marL="897890" indent="-177800"/>
            <a:lvl6pPr marL="1052830" indent="-177800"/>
            <a:lvl7pPr marL="1207770" indent="-177800"/>
            <a:lvl8pPr marL="1362710" indent="-177800"/>
            <a:lvl9pPr marL="1517650"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705"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20090"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
        <p:nvSpPr>
          <p:cNvPr id="3" name="AutoShape 3"/>
          <p:cNvSpPr>
            <a:spLocks noGrp="1"/>
          </p:cNvSpPr>
          <p:nvPr>
            <p:ph type="body" sz="quarter" idx="10"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BentonSans Light"/>
              </a:defRPr>
            </a:lvl1pPr>
          </a:lstStyle>
          <a:p>
            <a:pPr marL="0" indent="0" algn="l">
              <a:lnSpc>
                <a:spcPct val="100000"/>
              </a:lnSpc>
            </a:pPr>
            <a:r>
              <a:rPr lang="en-US" sz="2800" b="1" i="0" u="none" strike="noStrike">
                <a:solidFill>
                  <a:srgbClr val="000000"/>
                </a:solidFill>
                <a:latin typeface="BentonSans Light"/>
                <a:ea typeface="BentonSans Light"/>
                <a:cs typeface="BentonSans Light"/>
                <a:sym typeface="BentonSans Light"/>
              </a:rPr>
              <a:t>Insert page title (sentence case)</a:t>
            </a:r>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 preserve="1">
  <p:cSld name="11_Customer Refernce Slide - white">
    <p:bg>
      <p:bgPr>
        <a:solidFill>
          <a:srgbClr val="FFFFFF">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10158326" y="5881436"/>
            <a:ext cx="1963124" cy="360000"/>
          </a:xfrm>
          <a:prstGeom prst="rect">
            <a:avLst/>
          </a:prstGeom>
          <a:ln w="12700">
            <a:noFill/>
            <a:prstDash val="solid"/>
          </a:ln>
        </p:spPr>
      </p:pic>
      <p:sp>
        <p:nvSpPr>
          <p:cNvPr id="3" name="AutoShape 3"/>
          <p:cNvSpPr>
            <a:spLocks noGrp="1"/>
          </p:cNvSpPr>
          <p:nvPr>
            <p:ph type="body" sz="quarter" idx="358" hasCustomPrompt="1"/>
          </p:nvPr>
        </p:nvSpPr>
        <p:spPr>
          <a:xfrm>
            <a:off x="503870" y="1434729"/>
            <a:ext cx="7090153" cy="3866693"/>
          </a:xfrm>
          <a:prstGeom prst="rect">
            <a:avLst/>
          </a:prstGeom>
          <a:noFill/>
          <a:ln w="12700">
            <a:noFill/>
            <a:prstDash val="solid"/>
          </a:ln>
        </p:spPr>
        <p:txBody>
          <a:bodyPr wrap="square" lIns="0" tIns="0" rIns="0" bIns="0" anchor="t">
            <a:noAutofit/>
          </a:bodyPr>
          <a:lstStyle>
            <a:lvl1pPr algn="l">
              <a:lnSpc>
                <a:spcPct val="100000"/>
              </a:lnSpc>
              <a:defRPr sz="1200" b="1" i="0" u="none" strike="noStrike" spc="0">
                <a:solidFill>
                  <a:srgbClr val="000000">
                    <a:alpha val="100000"/>
                  </a:srgbClr>
                </a:solidFill>
                <a:latin typeface="Arial" panose="020B0604020202020204"/>
              </a:defRPr>
            </a:lvl1pPr>
            <a:lvl2pPr marL="296545" indent="-152400"/>
            <a:lvl3pPr marL="753745" indent="-152400"/>
            <a:lvl4pPr marL="1210945" indent="-152400"/>
            <a:lvl5pPr marL="1668145" indent="-152400"/>
            <a:lvl6pPr marL="2125345" indent="-152400"/>
            <a:lvl7pPr marL="2582545" indent="-152400"/>
            <a:lvl8pPr marL="3039745" indent="-152400"/>
            <a:lvl9pPr marL="3496945" indent="-152400"/>
          </a:lstStyle>
          <a:p>
            <a:pPr marL="0" indent="0" algn="l">
              <a:lnSpc>
                <a:spcPct val="100000"/>
              </a:lnSpc>
              <a:spcBef>
                <a:spcPts val="1800"/>
              </a:spcBef>
            </a:pPr>
            <a:r>
              <a:rPr lang="en-US" sz="1200" b="1" i="0" u="none" strike="noStrike">
                <a:solidFill>
                  <a:srgbClr val="000000"/>
                </a:solidFill>
                <a:latin typeface="Arial" panose="020B0604020202020204"/>
                <a:ea typeface="Arial" panose="020B0604020202020204"/>
                <a:cs typeface="Arial" panose="020B0604020202020204"/>
                <a:sym typeface="Arial" panose="020B0604020202020204"/>
              </a:rPr>
              <a:t>Subheadline</a:t>
            </a:r>
          </a:p>
          <a:p>
            <a:pPr marL="144145" lvl="1" indent="-144145" algn="l">
              <a:lnSpc>
                <a:spcPct val="100000"/>
              </a:lnSpc>
              <a:buClr>
                <a:srgbClr val="F0AB00"/>
              </a:buClr>
              <a:buSzPct val="100000"/>
              <a:buFont typeface="Arial" panose="020B0604020202020204"/>
              <a:buChar char="•"/>
            </a:pPr>
            <a:r>
              <a:rPr lang="en-US" sz="1200" b="0" i="0" u="none" strike="noStrike">
                <a:solidFill>
                  <a:srgbClr val="000000"/>
                </a:solidFill>
                <a:latin typeface="Arial" panose="020B0604020202020204"/>
                <a:ea typeface="Arial" panose="020B0604020202020204"/>
                <a:cs typeface="Arial" panose="020B0604020202020204"/>
                <a:sym typeface="Arial" panose="020B0604020202020204"/>
              </a:rPr>
              <a:t>Bullet copy</a:t>
            </a:r>
          </a:p>
        </p:txBody>
      </p:sp>
      <p:sp>
        <p:nvSpPr>
          <p:cNvPr id="4" name="AutoShape 4"/>
          <p:cNvSpPr>
            <a:spLocks noGrp="1"/>
          </p:cNvSpPr>
          <p:nvPr>
            <p:ph type="body" sz="quarter" idx="359" hasCustomPrompt="1"/>
          </p:nvPr>
        </p:nvSpPr>
        <p:spPr>
          <a:xfrm>
            <a:off x="503871" y="555763"/>
            <a:ext cx="7090153" cy="553999"/>
          </a:xfrm>
          <a:prstGeom prst="rect">
            <a:avLst/>
          </a:prstGeom>
          <a:noFill/>
          <a:ln w="12700">
            <a:noFill/>
            <a:prstDash val="solid"/>
          </a:ln>
        </p:spPr>
        <p:txBody>
          <a:bodyPr wrap="square" lIns="0" tIns="0" rIns="0" bIns="0" anchor="ctr">
            <a:noAutofit/>
          </a:bodyPr>
          <a:lstStyle>
            <a:lvl1pPr algn="l">
              <a:lnSpc>
                <a:spcPct val="100000"/>
              </a:lnSpc>
              <a:defRPr sz="1800" b="1" i="0" u="none" strike="noStrike" spc="0">
                <a:solidFill>
                  <a:srgbClr val="000000">
                    <a:alpha val="100000"/>
                  </a:srgbClr>
                </a:solidFill>
                <a:latin typeface="Arial" panose="020B0604020202020204"/>
              </a:defRPr>
            </a:lvl1pPr>
          </a:lstStyle>
          <a:p>
            <a:pPr marL="0" indent="0" algn="l">
              <a:lnSpc>
                <a:spcPct val="100000"/>
              </a:lnSpc>
            </a:pPr>
            <a:r>
              <a:rPr lang="en-US" sz="1800" b="1" i="0" u="none" strike="noStrike">
                <a:solidFill>
                  <a:srgbClr val="000000"/>
                </a:solidFill>
                <a:latin typeface="Arial" panose="020B0604020202020204"/>
                <a:ea typeface="Arial" panose="020B0604020202020204"/>
                <a:cs typeface="Arial" panose="020B0604020202020204"/>
                <a:sym typeface="Arial" panose="020B0604020202020204"/>
              </a:rPr>
              <a:t>Title runs here and here and here and here and here and here</a:t>
            </a:r>
            <a:br>
              <a:rPr lang="en-US" sz="18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1800" b="1" i="0" u="none" strike="noStrike">
                <a:solidFill>
                  <a:srgbClr val="000000"/>
                </a:solidFill>
                <a:latin typeface="Arial" panose="020B0604020202020204"/>
                <a:ea typeface="Arial" panose="020B0604020202020204"/>
                <a:cs typeface="Arial" panose="020B0604020202020204"/>
                <a:sym typeface="Arial" panose="020B0604020202020204"/>
              </a:rPr>
              <a:t>and here and here</a:t>
            </a:r>
          </a:p>
        </p:txBody>
      </p:sp>
      <p:sp>
        <p:nvSpPr>
          <p:cNvPr id="5" name="AutoShape 5"/>
          <p:cNvSpPr>
            <a:spLocks noGrp="1"/>
          </p:cNvSpPr>
          <p:nvPr>
            <p:ph type="body" sz="quarter" idx="360" hasCustomPrompt="1"/>
          </p:nvPr>
        </p:nvSpPr>
        <p:spPr>
          <a:xfrm>
            <a:off x="8125062" y="1431555"/>
            <a:ext cx="3563073" cy="1116000"/>
          </a:xfrm>
          <a:prstGeom prst="rect">
            <a:avLst/>
          </a:prstGeom>
          <a:noFill/>
          <a:ln w="12700">
            <a:noFill/>
            <a:prstDash val="solid"/>
          </a:ln>
        </p:spPr>
        <p:txBody>
          <a:bodyPr wrap="square" lIns="0" tIns="0" rIns="0" bIns="0" anchor="t">
            <a:noAutofit/>
          </a:bodyPr>
          <a:lstStyle>
            <a:lvl1pPr algn="l">
              <a:lnSpc>
                <a:spcPct val="100000"/>
              </a:lnSpc>
              <a:defRPr sz="1200" b="0" i="0" u="none" strike="noStrike" spc="0">
                <a:solidFill>
                  <a:srgbClr val="000000">
                    <a:alpha val="100000"/>
                  </a:srgbClr>
                </a:solidFill>
                <a:latin typeface="Arial" panose="020B0604020202020204"/>
              </a:defRPr>
            </a:lvl1pPr>
          </a:lstStyle>
          <a:p>
            <a:pPr marL="0" indent="0" algn="l">
              <a:lnSpc>
                <a:spcPct val="100000"/>
              </a:lnSpc>
            </a:pPr>
            <a:r>
              <a:rPr lang="en-US" sz="1200" b="0" i="0" u="none" strike="noStrike">
                <a:solidFill>
                  <a:srgbClr val="000000"/>
                </a:solidFill>
                <a:latin typeface="Arial" panose="020B0604020202020204"/>
                <a:ea typeface="Arial" panose="020B0604020202020204"/>
                <a:cs typeface="Arial" panose="020B0604020202020204"/>
                <a:sym typeface="Arial" panose="020B0604020202020204"/>
              </a:rPr>
              <a:t>„Quote.“</a:t>
            </a:r>
          </a:p>
          <a:p>
            <a:pPr marL="384175" lvl="1" indent="-114300" algn="l">
              <a:lnSpc>
                <a:spcPct val="100000"/>
              </a:lnSpc>
              <a:spcBef>
                <a:spcPts val="600"/>
              </a:spcBef>
              <a:buChar char=" "/>
            </a:pPr>
            <a:r>
              <a:rPr lang="en-US" sz="900" b="0" i="0" u="none" strike="noStrike">
                <a:solidFill>
                  <a:srgbClr val="000000"/>
                </a:solidFill>
                <a:latin typeface="Arial" panose="020B0604020202020204"/>
                <a:ea typeface="Arial" panose="020B0604020202020204"/>
                <a:cs typeface="Arial" panose="020B0604020202020204"/>
                <a:sym typeface="Arial" panose="020B0604020202020204"/>
              </a:rPr>
              <a:t>First and Last Name, Position, Full Legal Company Name</a:t>
            </a:r>
          </a:p>
        </p:txBody>
      </p:sp>
      <p:sp>
        <p:nvSpPr>
          <p:cNvPr id="6" name="AutoShape 6"/>
          <p:cNvSpPr>
            <a:spLocks noGrp="1"/>
          </p:cNvSpPr>
          <p:nvPr>
            <p:ph type="body" sz="quarter" idx="361" hasCustomPrompt="1"/>
          </p:nvPr>
        </p:nvSpPr>
        <p:spPr>
          <a:xfrm>
            <a:off x="503870"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Company Name</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7" name="AutoShape 7"/>
          <p:cNvSpPr>
            <a:spLocks noGrp="1"/>
          </p:cNvSpPr>
          <p:nvPr>
            <p:ph type="body" sz="quarter" idx="362" hasCustomPrompt="1"/>
          </p:nvPr>
        </p:nvSpPr>
        <p:spPr>
          <a:xfrm>
            <a:off x="1590787"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Industry</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8" name="AutoShape 8"/>
          <p:cNvSpPr>
            <a:spLocks noGrp="1"/>
          </p:cNvSpPr>
          <p:nvPr>
            <p:ph type="body" sz="quarter" idx="363" hasCustomPrompt="1"/>
          </p:nvPr>
        </p:nvSpPr>
        <p:spPr>
          <a:xfrm>
            <a:off x="4160518"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Employees</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9" name="AutoShape 9"/>
          <p:cNvSpPr>
            <a:spLocks noGrp="1"/>
          </p:cNvSpPr>
          <p:nvPr>
            <p:ph type="body" sz="quarter" idx="364" hasCustomPrompt="1"/>
          </p:nvPr>
        </p:nvSpPr>
        <p:spPr>
          <a:xfrm>
            <a:off x="5247435"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Revenue</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10" name="Freeform 10"/>
          <p:cNvSpPr/>
          <p:nvPr/>
        </p:nvSpPr>
        <p:spPr>
          <a:xfrm>
            <a:off x="2" y="5643420"/>
            <a:ext cx="12190024" cy="0"/>
          </a:xfrm>
          <a:custGeom>
            <a:avLst/>
            <a:gdLst/>
            <a:ahLst/>
            <a:cxnLst/>
            <a:rect l="l" t="t" r="r" b="b"/>
            <a:pathLst>
              <a:path w="12190024">
                <a:moveTo>
                  <a:pt x="0" y="0"/>
                </a:moveTo>
                <a:lnTo>
                  <a:pt x="12190024" y="0"/>
                </a:lnTo>
              </a:path>
            </a:pathLst>
          </a:custGeom>
          <a:noFill/>
          <a:ln w="25400">
            <a:solidFill>
              <a:srgbClr val="F0AB00">
                <a:alpha val="100000"/>
              </a:srgbClr>
            </a:solidFill>
            <a:prstDash val="solid"/>
          </a:ln>
        </p:spPr>
        <p:txBody>
          <a:bodyPr wrap="square" lIns="0" tIns="0" rIns="0" bIns="0" rtlCol="0" anchor="t">
            <a:noAutofit/>
          </a:bodyPr>
          <a:lstStyle/>
          <a:p>
            <a:pPr marL="0" indent="0" algn="l">
              <a:lnSpc>
                <a:spcPct val="100000"/>
              </a:lnSpc>
              <a:defRPr/>
            </a:pPr>
            <a:r>
              <a:rPr lang="en-US" sz="66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1" name="AutoShape 11"/>
          <p:cNvSpPr>
            <a:spLocks noGrp="1"/>
          </p:cNvSpPr>
          <p:nvPr>
            <p:ph type="body" sz="quarter" idx="365" hasCustomPrompt="1"/>
          </p:nvPr>
        </p:nvSpPr>
        <p:spPr>
          <a:xfrm>
            <a:off x="2677701" y="5805964"/>
            <a:ext cx="1259672"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Products and Services</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12" name="AutoShape 12"/>
          <p:cNvSpPr>
            <a:spLocks noGrp="1"/>
          </p:cNvSpPr>
          <p:nvPr>
            <p:ph type="body" sz="quarter" idx="366" hasCustomPrompt="1"/>
          </p:nvPr>
        </p:nvSpPr>
        <p:spPr>
          <a:xfrm>
            <a:off x="6334349" y="5805964"/>
            <a:ext cx="1259672"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Featured Solutions</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13" name="AutoShape 13"/>
          <p:cNvSpPr>
            <a:spLocks noGrp="1"/>
          </p:cNvSpPr>
          <p:nvPr>
            <p:ph type="body" sz="quarter" idx="367" hasCustomPrompt="1"/>
          </p:nvPr>
        </p:nvSpPr>
        <p:spPr>
          <a:xfrm>
            <a:off x="8124298" y="3070420"/>
            <a:ext cx="1619579" cy="430887"/>
          </a:xfrm>
          <a:prstGeom prst="rect">
            <a:avLst/>
          </a:prstGeom>
          <a:noFill/>
          <a:ln w="12700">
            <a:noFill/>
            <a:prstDash val="solid"/>
          </a:ln>
        </p:spPr>
        <p:txBody>
          <a:bodyPr wrap="square" lIns="0" tIns="0" rIns="0" bIns="0" anchor="ctr">
            <a:noAutofit/>
          </a:bodyPr>
          <a:lstStyle>
            <a:lvl1pPr algn="l">
              <a:lnSpc>
                <a:spcPct val="100000"/>
              </a:lnSpc>
              <a:defRPr sz="2800" b="1" i="0" u="none" strike="noStrike" spc="0">
                <a:solidFill>
                  <a:srgbClr val="008FD3">
                    <a:alpha val="100000"/>
                  </a:srgbClr>
                </a:solidFill>
                <a:latin typeface="Arial" panose="020B0604020202020204"/>
              </a:defRPr>
            </a:lvl1pPr>
          </a:lstStyle>
          <a:p>
            <a:pPr marL="0" indent="0" algn="l">
              <a:lnSpc>
                <a:spcPct val="100000"/>
              </a:lnSpc>
            </a:pPr>
            <a:r>
              <a:rPr lang="en-US" sz="2800" b="1" i="0" u="none" strike="noStrike">
                <a:solidFill>
                  <a:srgbClr val="008FD3"/>
                </a:solidFill>
                <a:latin typeface="Arial" panose="020B0604020202020204"/>
                <a:ea typeface="Arial" panose="020B0604020202020204"/>
                <a:cs typeface="Arial" panose="020B0604020202020204"/>
                <a:sym typeface="Arial" panose="020B0604020202020204"/>
              </a:rPr>
              <a:t>XX%</a:t>
            </a:r>
          </a:p>
        </p:txBody>
      </p:sp>
      <p:sp>
        <p:nvSpPr>
          <p:cNvPr id="14" name="AutoShape 14"/>
          <p:cNvSpPr>
            <a:spLocks noGrp="1"/>
          </p:cNvSpPr>
          <p:nvPr>
            <p:ph type="body" sz="quarter" idx="368" hasCustomPrompt="1"/>
          </p:nvPr>
        </p:nvSpPr>
        <p:spPr>
          <a:xfrm>
            <a:off x="8124298" y="3558832"/>
            <a:ext cx="1619579" cy="648000"/>
          </a:xfrm>
          <a:prstGeom prst="rect">
            <a:avLst/>
          </a:prstGeom>
          <a:noFill/>
          <a:ln w="12700">
            <a:noFill/>
            <a:prstDash val="solid"/>
          </a:ln>
        </p:spPr>
        <p:txBody>
          <a:bodyPr wrap="square" lIns="0" tIns="0" rIns="0" bIns="0" anchor="t">
            <a:noAutofit/>
          </a:bodyPr>
          <a:lstStyle>
            <a:lvl1pPr algn="l">
              <a:lnSpc>
                <a:spcPct val="100000"/>
              </a:lnSpc>
              <a:defRPr sz="1000" b="0" i="0" u="none" strike="noStrike" spc="0">
                <a:solidFill>
                  <a:srgbClr val="000000">
                    <a:alpha val="100000"/>
                  </a:srgbClr>
                </a:solidFill>
                <a:latin typeface="Arial" panose="020B0604020202020204"/>
              </a:defRPr>
            </a:lvl1pPr>
          </a:lstStyle>
          <a:p>
            <a:pPr marL="0" indent="0" algn="l">
              <a:lnSpc>
                <a:spcPct val="100000"/>
              </a:lnSpc>
            </a:pPr>
            <a:r>
              <a:rPr lang="en-US" sz="1000" b="0" i="0" u="none" strike="noStrike">
                <a:solidFill>
                  <a:srgbClr val="000000"/>
                </a:solidFill>
                <a:latin typeface="Arial" panose="020B0604020202020204"/>
                <a:ea typeface="Arial" panose="020B0604020202020204"/>
                <a:cs typeface="Arial" panose="020B0604020202020204"/>
                <a:sym typeface="Arial" panose="020B0604020202020204"/>
              </a:rPr>
              <a:t>Data type body here</a:t>
            </a:r>
          </a:p>
        </p:txBody>
      </p:sp>
      <p:sp>
        <p:nvSpPr>
          <p:cNvPr id="15" name="AutoShape 15"/>
          <p:cNvSpPr>
            <a:spLocks noGrp="1"/>
          </p:cNvSpPr>
          <p:nvPr>
            <p:ph type="body" sz="quarter" idx="369" hasCustomPrompt="1"/>
          </p:nvPr>
        </p:nvSpPr>
        <p:spPr>
          <a:xfrm>
            <a:off x="10075665" y="3070420"/>
            <a:ext cx="1619579" cy="430887"/>
          </a:xfrm>
          <a:prstGeom prst="rect">
            <a:avLst/>
          </a:prstGeom>
          <a:noFill/>
          <a:ln w="12700">
            <a:noFill/>
            <a:prstDash val="solid"/>
          </a:ln>
        </p:spPr>
        <p:txBody>
          <a:bodyPr wrap="square" lIns="0" tIns="0" rIns="0" bIns="0" anchor="ctr">
            <a:noAutofit/>
          </a:bodyPr>
          <a:lstStyle>
            <a:lvl1pPr algn="l">
              <a:lnSpc>
                <a:spcPct val="100000"/>
              </a:lnSpc>
              <a:defRPr sz="2800" b="1" i="0" u="none" strike="noStrike" spc="0">
                <a:solidFill>
                  <a:srgbClr val="008FD3">
                    <a:alpha val="100000"/>
                  </a:srgbClr>
                </a:solidFill>
                <a:latin typeface="Arial" panose="020B0604020202020204"/>
              </a:defRPr>
            </a:lvl1pPr>
          </a:lstStyle>
          <a:p>
            <a:pPr marL="0" indent="0" algn="l">
              <a:lnSpc>
                <a:spcPct val="100000"/>
              </a:lnSpc>
            </a:pPr>
            <a:r>
              <a:rPr lang="en-US" sz="2800" b="1" i="0" u="none" strike="noStrike">
                <a:solidFill>
                  <a:srgbClr val="008FD3"/>
                </a:solidFill>
                <a:latin typeface="Arial" panose="020B0604020202020204"/>
                <a:ea typeface="Arial" panose="020B0604020202020204"/>
                <a:cs typeface="Arial" panose="020B0604020202020204"/>
                <a:sym typeface="Arial" panose="020B0604020202020204"/>
              </a:rPr>
              <a:t>XX%</a:t>
            </a:r>
          </a:p>
        </p:txBody>
      </p:sp>
      <p:sp>
        <p:nvSpPr>
          <p:cNvPr id="16" name="AutoShape 16"/>
          <p:cNvSpPr>
            <a:spLocks noGrp="1"/>
          </p:cNvSpPr>
          <p:nvPr>
            <p:ph type="body" sz="quarter" idx="370" hasCustomPrompt="1"/>
          </p:nvPr>
        </p:nvSpPr>
        <p:spPr>
          <a:xfrm>
            <a:off x="10075665" y="3558832"/>
            <a:ext cx="1619579" cy="648000"/>
          </a:xfrm>
          <a:prstGeom prst="rect">
            <a:avLst/>
          </a:prstGeom>
          <a:noFill/>
          <a:ln w="12700">
            <a:noFill/>
            <a:prstDash val="solid"/>
          </a:ln>
        </p:spPr>
        <p:txBody>
          <a:bodyPr wrap="square" lIns="0" tIns="0" rIns="0" bIns="0" anchor="t">
            <a:noAutofit/>
          </a:bodyPr>
          <a:lstStyle>
            <a:lvl1pPr algn="l">
              <a:lnSpc>
                <a:spcPct val="100000"/>
              </a:lnSpc>
              <a:defRPr sz="1000" b="0" i="0" u="none" strike="noStrike" spc="0">
                <a:solidFill>
                  <a:srgbClr val="000000">
                    <a:alpha val="100000"/>
                  </a:srgbClr>
                </a:solidFill>
                <a:latin typeface="Arial" panose="020B0604020202020204"/>
              </a:defRPr>
            </a:lvl1pPr>
          </a:lstStyle>
          <a:p>
            <a:pPr marL="0" indent="0" algn="l">
              <a:lnSpc>
                <a:spcPct val="100000"/>
              </a:lnSpc>
            </a:pPr>
            <a:r>
              <a:rPr lang="en-US" sz="1000" b="0" i="0" u="none" strike="noStrike">
                <a:solidFill>
                  <a:srgbClr val="000000"/>
                </a:solidFill>
                <a:latin typeface="Arial" panose="020B0604020202020204"/>
                <a:ea typeface="Arial" panose="020B0604020202020204"/>
                <a:cs typeface="Arial" panose="020B0604020202020204"/>
                <a:sym typeface="Arial" panose="020B0604020202020204"/>
              </a:rPr>
              <a:t>Data type body here</a:t>
            </a:r>
          </a:p>
        </p:txBody>
      </p:sp>
      <p:pic>
        <p:nvPicPr>
          <p:cNvPr id="17" name="Picture 17"/>
          <p:cNvPicPr>
            <a:picLocks noChangeAspect="1"/>
          </p:cNvPicPr>
          <p:nvPr/>
        </p:nvPicPr>
        <p:blipFill>
          <a:blip r:embed="rId3"/>
          <a:srcRect/>
          <a:stretch>
            <a:fillRect/>
          </a:stretch>
        </p:blipFill>
        <p:spPr>
          <a:xfrm>
            <a:off x="9211889" y="5881438"/>
            <a:ext cx="863776" cy="508475"/>
          </a:xfrm>
          <a:prstGeom prst="rect">
            <a:avLst/>
          </a:prstGeom>
          <a:ln w="12700">
            <a:noFill/>
            <a:prstDash val="solid"/>
          </a:ln>
        </p:spPr>
      </p:pic>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title" preserve="1">
  <p:cSld name="标题和内容">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AutoShape 2"/>
          <p:cNvSpPr>
            <a:spLocks noGrp="1"/>
          </p:cNvSpPr>
          <p:nvPr>
            <p:ph type="body" sz="quarter" idx="371"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单击此处编辑母版标题样式</a:t>
            </a:r>
          </a:p>
        </p:txBody>
      </p:sp>
      <p:sp>
        <p:nvSpPr>
          <p:cNvPr id="3" name="AutoShape 3"/>
          <p:cNvSpPr>
            <a:spLocks noGrp="1"/>
          </p:cNvSpPr>
          <p:nvPr>
            <p:ph type="body" sz="quarter" idx="372"/>
          </p:nvPr>
        </p:nvSpPr>
        <p:spPr>
          <a:xfrm>
            <a:off x="503870" y="1620000"/>
            <a:ext cx="11183564" cy="4230235"/>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Noto Sans SC" panose="020B0200000000000000" charset="-122"/>
              </a:defRPr>
            </a:lvl1pPr>
            <a:lvl2pPr marL="408305" indent="-228600"/>
            <a:lvl3pPr marL="587375" indent="-228600"/>
            <a:lvl4pPr marL="742950" indent="-203200"/>
            <a:lvl5pPr marL="897255" indent="-177800"/>
            <a:lvl6pPr marL="1051560" indent="-177800"/>
            <a:lvl7pPr marL="1205865" indent="-177800"/>
            <a:lvl8pPr marL="1360170" indent="-177800"/>
            <a:lvl9pPr marL="1514475" indent="-177800"/>
          </a:lstStyle>
          <a:p>
            <a:pPr marL="0" indent="0" algn="l">
              <a:lnSpc>
                <a:spcPct val="100000"/>
              </a:lnSpc>
              <a:spcBef>
                <a:spcPts val="1800"/>
              </a:spcBef>
            </a:pPr>
            <a:r>
              <a:rPr lang="en-US" sz="20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单击此处编辑母版文本样式</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第二级</a:t>
            </a:r>
          </a:p>
          <a:p>
            <a:pPr marL="358775" lvl="2" indent="-179070" algn="l">
              <a:lnSpc>
                <a:spcPct val="100000"/>
              </a:lnSpc>
              <a:spcBef>
                <a:spcPts val="300"/>
              </a:spcBef>
              <a:buClr>
                <a:srgbClr val="000000"/>
              </a:buClr>
              <a:buSzPct val="100000"/>
              <a:buChar char="–"/>
            </a:pPr>
            <a:r>
              <a:rPr lang="en-US" sz="18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第三级</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第四级</a:t>
            </a:r>
          </a:p>
          <a:p>
            <a:pPr marL="719455" lvl="4" indent="-179705" algn="l">
              <a:lnSpc>
                <a:spcPct val="100000"/>
              </a:lnSpc>
              <a:spcBef>
                <a:spcPts val="100"/>
              </a:spcBef>
              <a:buClr>
                <a:srgbClr val="000000"/>
              </a:buClr>
              <a:buSzPct val="100000"/>
              <a:buChar char="-"/>
            </a:pPr>
            <a:r>
              <a:rPr lang="en-US" sz="14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第五级</a:t>
            </a:r>
          </a:p>
        </p:txBody>
      </p:sp>
      <p:sp>
        <p:nvSpPr>
          <p:cNvPr id="4" name="AutoShape 4"/>
          <p:cNvSpPr>
            <a:spLocks noGrp="1"/>
          </p:cNvSpPr>
          <p:nvPr>
            <p:ph type="body" sz="quarter" idx="373"/>
          </p:nvPr>
        </p:nvSpPr>
        <p:spPr>
          <a:xfrm>
            <a:off x="0" y="0"/>
            <a:ext cx="0" cy="0"/>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000000">
                    <a:alpha val="100000"/>
                  </a:srgbClr>
                </a:solidFill>
                <a:latin typeface="Arial" panose="020B0604020202020204"/>
              </a:defRPr>
            </a:lvl1pPr>
          </a:lstStyle>
          <a:p>
            <a:pPr algn="l"/>
            <a:endParaRPr/>
          </a:p>
        </p:txBody>
      </p:sp>
      <p:sp>
        <p:nvSpPr>
          <p:cNvPr id="5" name="AutoShape 5"/>
          <p:cNvSpPr>
            <a:spLocks noGrp="1"/>
          </p:cNvSpPr>
          <p:nvPr>
            <p:ph type="body" sz="quarter" idx="374" hasCustomPrompt="1"/>
          </p:nvPr>
        </p:nvSpPr>
        <p:spPr>
          <a:xfrm>
            <a:off x="0" y="0"/>
            <a:ext cx="0" cy="0"/>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1F2329">
                    <a:alpha val="100000"/>
                  </a:srgbClr>
                </a:solidFill>
                <a:latin typeface="Noto Sans SC" panose="020B0200000000000000" charset="-122"/>
              </a:defRPr>
            </a:lvl1pPr>
          </a:lstStyle>
          <a:p>
            <a:pPr marL="0" indent="0" algn="l">
              <a:lnSpc>
                <a:spcPct val="100000"/>
              </a:lnSpc>
            </a:pPr>
            <a:r>
              <a:rPr lang="en-US" sz="2100" b="0" i="0" u="none" strike="noStrike">
                <a:solidFill>
                  <a:srgbClr val="000000"/>
                </a:solidFill>
                <a:latin typeface="Arial" panose="020B0604020202020204"/>
                <a:ea typeface="Arial" panose="020B0604020202020204"/>
                <a:cs typeface="Arial" panose="020B0604020202020204"/>
                <a:sym typeface="Arial" panose="020B0604020202020204"/>
              </a:rPr>
              <a:t>Footer</a:t>
            </a:r>
          </a:p>
        </p:txBody>
      </p:sp>
      <p:sp>
        <p:nvSpPr>
          <p:cNvPr id="6" name="AutoShape 6"/>
          <p:cNvSpPr>
            <a:spLocks noGrp="1"/>
          </p:cNvSpPr>
          <p:nvPr>
            <p:ph type="body" sz="quarter" idx="375"/>
          </p:nvPr>
        </p:nvSpPr>
        <p:spPr>
          <a:xfrm>
            <a:off x="0" y="0"/>
            <a:ext cx="0" cy="0"/>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000000">
                    <a:alpha val="100000"/>
                  </a:srgbClr>
                </a:solidFill>
                <a:latin typeface="Arial" panose="020B0604020202020204"/>
              </a:defRPr>
            </a:lvl1pPr>
          </a:lstStyle>
          <a:p>
            <a:pPr algn="l"/>
            <a:endParaRPr/>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title" preserve="1">
  <p:cSld name="2_垂直排列标题与&#10;文本">
    <p:spTree>
      <p:nvGrpSpPr>
        <p:cNvPr id="1" name=""/>
        <p:cNvGrpSpPr/>
        <p:nvPr/>
      </p:nvGrpSpPr>
      <p:grpSpPr>
        <a:xfrm>
          <a:off x="0" y="0"/>
          <a:ext cx="0" cy="0"/>
          <a:chOff x="0" y="0"/>
          <a:chExt cx="0" cy="0"/>
        </a:xfrm>
      </p:grpSpPr>
      <p:cxnSp>
        <p:nvCxnSpPr>
          <p:cNvPr id="2" name="Connector 2"/>
          <p:cNvCxnSpPr/>
          <p:nvPr/>
        </p:nvCxnSpPr>
        <p:spPr>
          <a:xfrm>
            <a:off x="209550" y="684213"/>
            <a:ext cx="11779250" cy="0"/>
          </a:xfrm>
          <a:prstGeom prst="line">
            <a:avLst/>
          </a:prstGeom>
          <a:noFill/>
          <a:ln w="25400">
            <a:solidFill>
              <a:srgbClr val="A50021">
                <a:alpha val="100000"/>
              </a:srgbClr>
            </a:solidFill>
            <a:prstDash val="solid"/>
            <a:round/>
            <a:headEnd type="none" w="med" len="med"/>
            <a:tailEnd type="none" w="med" len="med"/>
          </a:ln>
        </p:spPr>
      </p:cxnSp>
      <p:cxnSp>
        <p:nvCxnSpPr>
          <p:cNvPr id="3" name="Connector 3"/>
          <p:cNvCxnSpPr/>
          <p:nvPr/>
        </p:nvCxnSpPr>
        <p:spPr>
          <a:xfrm>
            <a:off x="0" y="6553200"/>
            <a:ext cx="12192000" cy="0"/>
          </a:xfrm>
          <a:prstGeom prst="line">
            <a:avLst/>
          </a:prstGeom>
          <a:solidFill>
            <a:srgbClr val="FFFF99">
              <a:alpha val="100000"/>
            </a:srgbClr>
          </a:solidFill>
          <a:ln w="12700" cap="flat" cmpd="sng">
            <a:solidFill>
              <a:srgbClr val="A6A6A6">
                <a:alpha val="100000"/>
              </a:srgbClr>
            </a:solidFill>
            <a:prstDash val="solid"/>
            <a:round/>
            <a:headEnd type="none" w="med" len="med"/>
            <a:tailEnd type="none" w="med" len="med"/>
          </a:ln>
        </p:spPr>
      </p:cxnSp>
      <p:sp>
        <p:nvSpPr>
          <p:cNvPr id="4" name="AutoShape 4"/>
          <p:cNvSpPr>
            <a:spLocks noGrp="1"/>
          </p:cNvSpPr>
          <p:nvPr>
            <p:ph type="body" sz="quarter" idx="376" hasCustomPrompt="1"/>
          </p:nvPr>
        </p:nvSpPr>
        <p:spPr>
          <a:xfrm>
            <a:off x="209550" y="76201"/>
            <a:ext cx="10515600" cy="492443"/>
          </a:xfrm>
          <a:prstGeom prst="rect">
            <a:avLst/>
          </a:prstGeom>
          <a:noFill/>
          <a:ln w="12700">
            <a:noFill/>
            <a:prstDash val="solid"/>
          </a:ln>
        </p:spPr>
        <p:txBody>
          <a:bodyPr wrap="square" lIns="0" tIns="0" rIns="0" bIns="0" anchor="t">
            <a:spAutoFit/>
          </a:bodyPr>
          <a:lstStyle>
            <a:lvl1pPr algn="l">
              <a:lnSpc>
                <a:spcPct val="100000"/>
              </a:lnSpc>
              <a:defRPr sz="3200" b="1" i="0" u="none" strike="noStrike" spc="0">
                <a:solidFill>
                  <a:srgbClr val="000000">
                    <a:alpha val="100000"/>
                  </a:srgbClr>
                </a:solidFill>
                <a:latin typeface="Arial" panose="020B0604020202020204"/>
              </a:defRPr>
            </a:lvl1pPr>
          </a:lstStyle>
          <a:p>
            <a:pPr marL="0" indent="0" algn="l">
              <a:lnSpc>
                <a:spcPct val="100000"/>
              </a:lnSpc>
            </a:pPr>
            <a:r>
              <a:rPr lang="en-US" sz="3200" b="1" i="0" u="none" strike="noStrike">
                <a:solidFill>
                  <a:srgbClr val="000000"/>
                </a:solidFill>
                <a:latin typeface="Arial" panose="020B0604020202020204"/>
                <a:ea typeface="Arial" panose="020B0604020202020204"/>
                <a:cs typeface="Arial" panose="020B0604020202020204"/>
                <a:sym typeface="Arial" panose="020B0604020202020204"/>
              </a:rPr>
              <a:t>单击此处编辑母版标题样式</a:t>
            </a:r>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title" preserve="1">
  <p:cSld name="空白">
    <p:spTree>
      <p:nvGrpSpPr>
        <p:cNvPr id="1" name=""/>
        <p:cNvGrpSpPr/>
        <p:nvPr/>
      </p:nvGrpSpPr>
      <p:grpSpPr>
        <a:xfrm>
          <a:off x="0" y="0"/>
          <a:ext cx="0" cy="0"/>
          <a:chOff x="0" y="0"/>
          <a:chExt cx="0" cy="0"/>
        </a:xfrm>
      </p:grpSpPr>
      <p:sp>
        <p:nvSpPr>
          <p:cNvPr id="2" name="AutoShape 2"/>
          <p:cNvSpPr>
            <a:spLocks noGrp="1"/>
          </p:cNvSpPr>
          <p:nvPr>
            <p:ph type="body" sz="quarter" idx="377" hasCustomPrompt="1"/>
          </p:nvPr>
        </p:nvSpPr>
        <p:spPr>
          <a:xfrm>
            <a:off x="609601" y="6356353"/>
            <a:ext cx="2844800" cy="365125"/>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1F2329">
                    <a:alpha val="100000"/>
                  </a:srgbClr>
                </a:solidFill>
                <a:latin typeface="Noto Sans SC" panose="020B0200000000000000" charset="-122"/>
              </a:defRPr>
            </a:lvl1pPr>
          </a:lstStyle>
          <a:p>
            <a:pPr marL="0" indent="0" algn="l">
              <a:lnSpc>
                <a:spcPct val="100000"/>
              </a:lnSpc>
            </a:pPr>
            <a:r>
              <a:rPr lang="en-US" sz="2100" b="0" i="0" u="none" strike="noStrike">
                <a:solidFill>
                  <a:srgbClr val="000000"/>
                </a:solidFill>
                <a:latin typeface="Arial" panose="020B0604020202020204"/>
                <a:ea typeface="Arial" panose="020B0604020202020204"/>
                <a:cs typeface="Arial" panose="020B0604020202020204"/>
                <a:sym typeface="Arial" panose="020B0604020202020204"/>
              </a:rPr>
              <a:t>Date</a:t>
            </a:r>
          </a:p>
        </p:txBody>
      </p:sp>
      <p:sp>
        <p:nvSpPr>
          <p:cNvPr id="3" name="AutoShape 3"/>
          <p:cNvSpPr>
            <a:spLocks noGrp="1"/>
          </p:cNvSpPr>
          <p:nvPr>
            <p:ph type="body" sz="quarter" idx="378" hasCustomPrompt="1"/>
          </p:nvPr>
        </p:nvSpPr>
        <p:spPr>
          <a:xfrm>
            <a:off x="4165601" y="6356353"/>
            <a:ext cx="3860800" cy="365125"/>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000000">
                    <a:alpha val="100000"/>
                  </a:srgbClr>
                </a:solidFill>
                <a:latin typeface="Arial" panose="020B0604020202020204"/>
              </a:defRPr>
            </a:lvl1pPr>
          </a:lstStyle>
          <a:p>
            <a:pPr marL="0" indent="0" algn="l">
              <a:lnSpc>
                <a:spcPct val="100000"/>
              </a:lnSpc>
            </a:pPr>
            <a:r>
              <a:rPr lang="en-US" sz="2100" b="0" i="0" u="none" strike="noStrike">
                <a:solidFill>
                  <a:srgbClr val="000000"/>
                </a:solidFill>
                <a:latin typeface="Arial" panose="020B0604020202020204"/>
                <a:ea typeface="Arial" panose="020B0604020202020204"/>
                <a:cs typeface="Arial" panose="020B0604020202020204"/>
                <a:sym typeface="Arial" panose="020B0604020202020204"/>
              </a:rPr>
              <a:t>1</a:t>
            </a:r>
          </a:p>
        </p:txBody>
      </p:sp>
      <p:sp>
        <p:nvSpPr>
          <p:cNvPr id="4" name="AutoShape 4"/>
          <p:cNvSpPr>
            <a:spLocks noGrp="1"/>
          </p:cNvSpPr>
          <p:nvPr>
            <p:ph type="body" sz="quarter" idx="379"/>
          </p:nvPr>
        </p:nvSpPr>
        <p:spPr>
          <a:xfrm>
            <a:off x="8737600" y="6356353"/>
            <a:ext cx="2844800" cy="365125"/>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000000">
                    <a:alpha val="100000"/>
                  </a:srgbClr>
                </a:solidFill>
                <a:latin typeface="Arial" panose="020B0604020202020204"/>
              </a:defRPr>
            </a:lvl1pPr>
          </a:lstStyle>
          <a:p>
            <a:pPr algn="l"/>
            <a:endParaRPr/>
          </a:p>
        </p:txBody>
      </p:sp>
      <p:cxnSp>
        <p:nvCxnSpPr>
          <p:cNvPr id="5" name="Connector 5"/>
          <p:cNvCxnSpPr/>
          <p:nvPr/>
        </p:nvCxnSpPr>
        <p:spPr>
          <a:xfrm>
            <a:off x="209550" y="684213"/>
            <a:ext cx="11779250" cy="0"/>
          </a:xfrm>
          <a:prstGeom prst="line">
            <a:avLst/>
          </a:prstGeom>
          <a:noFill/>
          <a:ln w="25400">
            <a:solidFill>
              <a:srgbClr val="A50021">
                <a:alpha val="100000"/>
              </a:srgbClr>
            </a:solidFill>
            <a:prstDash val="solid"/>
            <a:round/>
            <a:headEnd type="none" w="med" len="med"/>
            <a:tailEnd type="none" w="med" len="med"/>
          </a:ln>
        </p:spPr>
      </p:cxn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title" preserve="1">
  <p:cSld name="4_Title Only">
    <p:spTree>
      <p:nvGrpSpPr>
        <p:cNvPr id="1" name=""/>
        <p:cNvGrpSpPr/>
        <p:nvPr/>
      </p:nvGrpSpPr>
      <p:grpSpPr>
        <a:xfrm>
          <a:off x="0" y="0"/>
          <a:ext cx="0" cy="0"/>
          <a:chOff x="0" y="0"/>
          <a:chExt cx="0" cy="0"/>
        </a:xfrm>
      </p:grpSpPr>
      <p:sp>
        <p:nvSpPr>
          <p:cNvPr id="2" name="AutoShape 2"/>
          <p:cNvSpPr>
            <a:spLocks noGrp="1"/>
          </p:cNvSpPr>
          <p:nvPr>
            <p:ph type="body" sz="quarter" idx="380" hasCustomPrompt="1"/>
          </p:nvPr>
        </p:nvSpPr>
        <p:spPr>
          <a:xfrm>
            <a:off x="456657" y="548641"/>
            <a:ext cx="11248513" cy="307777"/>
          </a:xfrm>
          <a:prstGeom prst="rect">
            <a:avLst/>
          </a:prstGeom>
          <a:noFill/>
          <a:ln w="12700">
            <a:noFill/>
            <a:prstDash val="solid"/>
          </a:ln>
        </p:spPr>
        <p:txBody>
          <a:bodyPr wrap="square" lIns="0" tIns="0" rIns="0" bIns="0" anchor="t">
            <a:spAutoFit/>
          </a:bodyPr>
          <a:lstStyle>
            <a:lvl1pPr algn="l">
              <a:lnSpc>
                <a:spcPct val="100000"/>
              </a:lnSpc>
              <a:defRPr sz="2000" b="1" i="0" u="none" strike="noStrike" spc="0">
                <a:solidFill>
                  <a:srgbClr val="0061B1">
                    <a:alpha val="100000"/>
                  </a:srgbClr>
                </a:solidFill>
                <a:latin typeface="微软雅黑" panose="020B0503020204020204" charset="-122"/>
              </a:defRPr>
            </a:lvl1pPr>
          </a:lstStyle>
          <a:p>
            <a:pPr marL="0" indent="0" algn="l">
              <a:lnSpc>
                <a:spcPct val="100000"/>
              </a:lnSpc>
            </a:pPr>
            <a:r>
              <a:rPr lang="en-US" sz="2000" b="1" i="0" u="none" strike="noStrike">
                <a:solidFill>
                  <a:srgbClr val="0061B1"/>
                </a:solidFill>
                <a:latin typeface="微软雅黑" panose="020B0503020204020204" charset="-122"/>
                <a:ea typeface="微软雅黑" panose="020B0503020204020204" charset="-122"/>
                <a:cs typeface="微软雅黑" panose="020B0503020204020204" charset="-122"/>
                <a:sym typeface="微软雅黑" panose="020B0503020204020204" charset="-122"/>
              </a:rPr>
              <a:t>Click to edit Master title style</a:t>
            </a:r>
          </a:p>
        </p:txBody>
      </p:sp>
      <p:cxnSp>
        <p:nvCxnSpPr>
          <p:cNvPr id="3" name="Connector 3"/>
          <p:cNvCxnSpPr/>
          <p:nvPr/>
        </p:nvCxnSpPr>
        <p:spPr>
          <a:xfrm>
            <a:off x="287868" y="502920"/>
            <a:ext cx="11569700" cy="0"/>
          </a:xfrm>
          <a:prstGeom prst="line">
            <a:avLst/>
          </a:prstGeom>
          <a:noFill/>
          <a:ln w="12700">
            <a:solidFill>
              <a:srgbClr val="000000">
                <a:alpha val="100000"/>
              </a:srgbClr>
            </a:solidFill>
            <a:prstDash val="solid"/>
            <a:round/>
            <a:headEnd type="none" w="med" len="med"/>
            <a:tailEnd type="none" w="med" len="med"/>
          </a:ln>
        </p:spPr>
      </p:cxnSp>
      <p:sp>
        <p:nvSpPr>
          <p:cNvPr id="4" name="AutoShape 4"/>
          <p:cNvSpPr>
            <a:spLocks noGrp="1"/>
          </p:cNvSpPr>
          <p:nvPr>
            <p:ph type="body" sz="quarter" idx="381" hasCustomPrompt="1"/>
          </p:nvPr>
        </p:nvSpPr>
        <p:spPr>
          <a:xfrm>
            <a:off x="456657" y="54112"/>
            <a:ext cx="11248513" cy="403088"/>
          </a:xfrm>
          <a:prstGeom prst="rect">
            <a:avLst/>
          </a:prstGeom>
          <a:noFill/>
          <a:ln w="12700">
            <a:noFill/>
            <a:prstDash val="solid"/>
          </a:ln>
        </p:spPr>
        <p:txBody>
          <a:bodyPr wrap="square" lIns="0" tIns="0" rIns="0" bIns="0" anchor="ctr">
            <a:noAutofit/>
          </a:bodyPr>
          <a:lstStyle>
            <a:lvl1pPr algn="l">
              <a:lnSpc>
                <a:spcPct val="100000"/>
              </a:lnSpc>
              <a:defRPr sz="1800" b="0" i="0" u="none" strike="noStrike" spc="0">
                <a:solidFill>
                  <a:srgbClr val="000000">
                    <a:alpha val="100000"/>
                  </a:srgbClr>
                </a:solidFill>
                <a:latin typeface="微软雅黑" panose="020B0503020204020204" charset="-122"/>
              </a:defRPr>
            </a:lvl1pPr>
          </a:lstStyle>
          <a:p>
            <a:pPr marL="0" indent="0" algn="l">
              <a:lnSpc>
                <a:spcPct val="100000"/>
              </a:lnSpc>
              <a:spcBef>
                <a:spcPts val="1800"/>
              </a:spcBef>
            </a:pPr>
            <a:r>
              <a:rPr lang="en-US" sz="18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Action title</a:t>
            </a:r>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showMasterSp="0" type="title" preserve="1">
  <p:cSld name="Cover with image">
    <p:spTree>
      <p:nvGrpSpPr>
        <p:cNvPr id="1" name=""/>
        <p:cNvGrpSpPr/>
        <p:nvPr/>
      </p:nvGrpSpPr>
      <p:grpSpPr>
        <a:xfrm>
          <a:off x="0" y="0"/>
          <a:ext cx="0" cy="0"/>
          <a:chOff x="0" y="0"/>
          <a:chExt cx="0" cy="0"/>
        </a:xfrm>
      </p:grpSpPr>
      <p:sp>
        <p:nvSpPr>
          <p:cNvPr id="2" name="AutoShape 2"/>
          <p:cNvSpPr>
            <a:spLocks noGrp="1"/>
          </p:cNvSpPr>
          <p:nvPr>
            <p:ph type="pic" sz="quarter" idx="384"/>
          </p:nvPr>
        </p:nvSpPr>
        <p:spPr>
          <a:xfrm>
            <a:off x="1" y="0"/>
            <a:ext cx="12192000" cy="3430006"/>
          </a:xfrm>
          <a:prstGeom prst="rect">
            <a:avLst/>
          </a:prstGeom>
          <a:solidFill>
            <a:srgbClr val="CCCCCC">
              <a:alpha val="70000"/>
            </a:srgbClr>
          </a:solidFill>
          <a:ln w="12700">
            <a:noFill/>
            <a:prstDash val="solid"/>
          </a:ln>
        </p:spPr>
        <p:txBody>
          <a:bodyPr lIns="63500" tIns="63500" rIns="63500" bIns="63500" anchor="ctr"/>
          <a:lstStyle>
            <a:lvl1pPr algn="ctr">
              <a:defRPr sz="1600" b="0" i="0" u="none" strike="noStrike" spc="0">
                <a:solidFill>
                  <a:srgbClr val="1F2329">
                    <a:alpha val="100000"/>
                  </a:srgbClr>
                </a:solidFill>
                <a:latin typeface="Noto Sans SC" panose="020B0200000000000000" charset="-122"/>
              </a:defRPr>
            </a:lvl1pPr>
          </a:lstStyle>
          <a:p>
            <a:pPr algn="ctr"/>
            <a:endParaRPr/>
          </a:p>
        </p:txBody>
      </p:sp>
      <p:grpSp>
        <p:nvGrpSpPr>
          <p:cNvPr id="3" name="Group 3"/>
          <p:cNvGrpSpPr/>
          <p:nvPr/>
        </p:nvGrpSpPr>
        <p:grpSpPr>
          <a:xfrm>
            <a:off x="9168785" y="0"/>
            <a:ext cx="3023215" cy="3430006"/>
            <a:chOff x="9168785" y="0"/>
            <a:chExt cx="3023215" cy="3430006"/>
          </a:xfrm>
        </p:grpSpPr>
        <p:sp>
          <p:nvSpPr>
            <p:cNvPr id="4" name="AutoShape 4"/>
            <p:cNvSpPr/>
            <p:nvPr/>
          </p:nvSpPr>
          <p:spPr>
            <a:xfrm>
              <a:off x="11184262" y="0"/>
              <a:ext cx="1007738" cy="3430006"/>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5" name="AutoShape 5"/>
            <p:cNvSpPr/>
            <p:nvPr/>
          </p:nvSpPr>
          <p:spPr>
            <a:xfrm>
              <a:off x="10176524" y="0"/>
              <a:ext cx="1007738" cy="3430006"/>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6" name="AutoShape 6"/>
            <p:cNvSpPr/>
            <p:nvPr/>
          </p:nvSpPr>
          <p:spPr>
            <a:xfrm>
              <a:off x="9168785" y="0"/>
              <a:ext cx="1007738" cy="3430006"/>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sp>
        <p:nvSpPr>
          <p:cNvPr id="7" name="AutoShape 7"/>
          <p:cNvSpPr>
            <a:spLocks noGrp="1"/>
          </p:cNvSpPr>
          <p:nvPr>
            <p:ph type="body" sz="quarter" idx="385" hasCustomPrompt="1"/>
          </p:nvPr>
        </p:nvSpPr>
        <p:spPr>
          <a:xfrm>
            <a:off x="287925" y="5130490"/>
            <a:ext cx="10897962" cy="430887"/>
          </a:xfrm>
          <a:prstGeom prst="rect">
            <a:avLst/>
          </a:prstGeom>
          <a:noFill/>
          <a:ln w="12700">
            <a:noFill/>
            <a:prstDash val="solid"/>
          </a:ln>
        </p:spPr>
        <p:txBody>
          <a:bodyPr wrap="square" lIns="0" tIns="0" rIns="0" bIns="0" anchor="t">
            <a:noAutofit/>
          </a:bodyPr>
          <a:lstStyle>
            <a:lvl1pPr algn="l">
              <a:lnSpc>
                <a:spcPct val="100000"/>
              </a:lnSpc>
              <a:defRPr sz="1400" b="0" i="0" u="none" strike="noStrike" spc="0">
                <a:solidFill>
                  <a:srgbClr val="000000">
                    <a:alpha val="100000"/>
                  </a:srgbClr>
                </a:solidFill>
                <a:latin typeface="Arial" panose="020B0604020202020204"/>
              </a:defRPr>
            </a:lvl1pPr>
          </a:lstStyle>
          <a:p>
            <a:pPr marL="0" indent="0" algn="l">
              <a:lnSpc>
                <a:spcPct val="100000"/>
              </a:lnSpc>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Speaker’s Name, SAP</a:t>
            </a:r>
          </a:p>
          <a:p>
            <a:pPr marL="0" indent="0" algn="l">
              <a:lnSpc>
                <a:spcPct val="100000"/>
              </a:lnSpc>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Month 00, 2017</a:t>
            </a:r>
          </a:p>
        </p:txBody>
      </p:sp>
      <p:sp>
        <p:nvSpPr>
          <p:cNvPr id="8" name="AutoShape 8"/>
          <p:cNvSpPr>
            <a:spLocks noGrp="1"/>
          </p:cNvSpPr>
          <p:nvPr>
            <p:ph type="body" sz="quarter" idx="386" hasCustomPrompt="1"/>
          </p:nvPr>
        </p:nvSpPr>
        <p:spPr>
          <a:xfrm>
            <a:off x="287925" y="4024430"/>
            <a:ext cx="10896336" cy="997196"/>
          </a:xfrm>
          <a:prstGeom prst="rect">
            <a:avLst/>
          </a:prstGeom>
          <a:noFill/>
          <a:ln w="12700">
            <a:noFill/>
            <a:prstDash val="solid"/>
          </a:ln>
        </p:spPr>
        <p:txBody>
          <a:bodyPr wrap="square" lIns="0" tIns="0" rIns="0" bIns="0" anchor="t">
            <a:spAutoFit/>
          </a:bodyPr>
          <a:lstStyle>
            <a:lvl1pPr algn="l">
              <a:lnSpc>
                <a:spcPct val="92000"/>
              </a:lnSpc>
              <a:defRPr sz="3600" b="1" i="0" u="none" strike="noStrike" spc="0">
                <a:solidFill>
                  <a:srgbClr val="000000">
                    <a:alpha val="100000"/>
                  </a:srgbClr>
                </a:solidFill>
                <a:latin typeface="Arial" panose="020B0604020202020204"/>
              </a:defRPr>
            </a:lvl1pPr>
          </a:lstStyle>
          <a:p>
            <a:pPr marL="0" indent="0" algn="l">
              <a:lnSpc>
                <a:spcPct val="92000"/>
              </a:lnSpc>
            </a:pP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Presentation Title </a:t>
            </a:r>
            <a:b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Goes Here and Here.</a:t>
            </a:r>
          </a:p>
        </p:txBody>
      </p:sp>
      <p:sp>
        <p:nvSpPr>
          <p:cNvPr id="9" name="AutoShape 9"/>
          <p:cNvSpPr/>
          <p:nvPr/>
        </p:nvSpPr>
        <p:spPr>
          <a:xfrm>
            <a:off x="951814" y="6296441"/>
            <a:ext cx="914162" cy="425669"/>
          </a:xfrm>
          <a:prstGeom prst="rect">
            <a:avLst/>
          </a:prstGeom>
          <a:solidFill>
            <a:srgbClr val="FFFFFF">
              <a:alpha val="100000"/>
            </a:srgbClr>
          </a:solidFill>
          <a:ln w="12700">
            <a:noFill/>
            <a:prstDash val="solid"/>
            <a:miter lim="800000"/>
          </a:ln>
        </p:spPr>
        <p:txBody>
          <a:bodyPr wrap="square" lIns="89977" tIns="71981" rIns="89977" bIns="71981" rtlCol="0" anchor="ctr">
            <a:noAutofit/>
          </a:bodyPr>
          <a:lstStyle/>
          <a:p>
            <a:pPr marL="0" indent="0" algn="ctr">
              <a:lnSpc>
                <a:spcPct val="100000"/>
              </a:lnSpc>
              <a:spcBef>
                <a:spcPct val="50000"/>
              </a:spcBef>
              <a:defRP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pic>
        <p:nvPicPr>
          <p:cNvPr id="10" name="Picture 10"/>
          <p:cNvPicPr>
            <a:picLocks noChangeAspect="1"/>
          </p:cNvPicPr>
          <p:nvPr/>
        </p:nvPicPr>
        <p:blipFill>
          <a:blip r:embed="rId2"/>
          <a:srcRect/>
          <a:stretch>
            <a:fillRect/>
          </a:stretch>
        </p:blipFill>
        <p:spPr>
          <a:xfrm>
            <a:off x="10835465" y="6296441"/>
            <a:ext cx="1142761" cy="406421"/>
          </a:xfrm>
          <a:prstGeom prst="rect">
            <a:avLst/>
          </a:prstGeom>
          <a:ln w="12700">
            <a:noFill/>
            <a:prstDash val="solid"/>
          </a:ln>
        </p:spPr>
      </p:pic>
      <p:pic>
        <p:nvPicPr>
          <p:cNvPr id="11" name="Picture 11"/>
          <p:cNvPicPr>
            <a:picLocks noChangeAspect="1"/>
          </p:cNvPicPr>
          <p:nvPr/>
        </p:nvPicPr>
        <p:blipFill>
          <a:blip r:embed="rId3"/>
          <a:srcRect/>
          <a:stretch>
            <a:fillRect/>
          </a:stretch>
        </p:blipFill>
        <p:spPr>
          <a:xfrm>
            <a:off x="287925" y="6211768"/>
            <a:ext cx="2212464" cy="646232"/>
          </a:xfrm>
          <a:prstGeom prst="rect">
            <a:avLst/>
          </a:prstGeom>
          <a:ln w="12700">
            <a:noFill/>
            <a:prstDash val="solid"/>
          </a:ln>
        </p:spPr>
      </p:pic>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 preserve="1">
  <p:cSld name="Agenda">
    <p:spTree>
      <p:nvGrpSpPr>
        <p:cNvPr id="1" name=""/>
        <p:cNvGrpSpPr/>
        <p:nvPr/>
      </p:nvGrpSpPr>
      <p:grpSpPr>
        <a:xfrm>
          <a:off x="0" y="0"/>
          <a:ext cx="0" cy="0"/>
          <a:chOff x="0" y="0"/>
          <a:chExt cx="0" cy="0"/>
        </a:xfrm>
      </p:grpSpPr>
      <p:sp>
        <p:nvSpPr>
          <p:cNvPr id="2" name="AutoShape 2"/>
          <p:cNvSpPr>
            <a:spLocks noGrp="1"/>
          </p:cNvSpPr>
          <p:nvPr>
            <p:ph type="body" sz="quarter" idx="387" hasCustomPrompt="1"/>
          </p:nvPr>
        </p:nvSpPr>
        <p:spPr>
          <a:xfrm>
            <a:off x="503869" y="1620000"/>
            <a:ext cx="11182288" cy="4230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865505" indent="-228600"/>
            <a:lvl4pPr marL="1322705" indent="-228600"/>
            <a:lvl5pPr marL="1779905" indent="-228600"/>
            <a:lvl6pPr marL="2237105" indent="-228600"/>
            <a:lvl7pPr marL="2694305" indent="-228600"/>
            <a:lvl8pPr marL="3151505" indent="-228600"/>
            <a:lvl9pPr marL="3608705" indent="-228600"/>
          </a:lstStyle>
          <a:p>
            <a:pPr marL="0" indent="0" algn="l">
              <a:lnSpc>
                <a:spcPct val="100000"/>
              </a:lnSpc>
              <a:spcBef>
                <a:spcPts val="30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Agenda Item/Divider Headline</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Details</a:t>
            </a:r>
          </a:p>
        </p:txBody>
      </p:sp>
      <p:sp>
        <p:nvSpPr>
          <p:cNvPr id="3" name="AutoShape 3"/>
          <p:cNvSpPr>
            <a:spLocks noGrp="1"/>
          </p:cNvSpPr>
          <p:nvPr>
            <p:ph type="body" sz="quarter" idx="388"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Agenda</a:t>
            </a:r>
          </a:p>
        </p:txBody>
      </p:sp>
      <p:pic>
        <p:nvPicPr>
          <p:cNvPr id="4" name="Picture 4"/>
          <p:cNvPicPr>
            <a:picLocks noChangeAspect="1"/>
          </p:cNvPicPr>
          <p:nvPr/>
        </p:nvPicPr>
        <p:blipFill>
          <a:blip r:embed="rId2"/>
          <a:srcRect/>
          <a:stretch>
            <a:fillRect/>
          </a:stretch>
        </p:blipFill>
        <p:spPr>
          <a:xfrm>
            <a:off x="9976362" y="391372"/>
            <a:ext cx="2212464" cy="646232"/>
          </a:xfrm>
          <a:prstGeom prst="rect">
            <a:avLst/>
          </a:prstGeom>
          <a:ln w="12700">
            <a:noFill/>
            <a:prstDash val="solid"/>
          </a:ln>
        </p:spPr>
      </p:pic>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title" preserve="1">
  <p:cSld name="Title Only">
    <p:spTree>
      <p:nvGrpSpPr>
        <p:cNvPr id="1" name=""/>
        <p:cNvGrpSpPr/>
        <p:nvPr/>
      </p:nvGrpSpPr>
      <p:grpSpPr>
        <a:xfrm>
          <a:off x="0" y="0"/>
          <a:ext cx="0" cy="0"/>
          <a:chOff x="0" y="0"/>
          <a:chExt cx="0" cy="0"/>
        </a:xfrm>
      </p:grpSpPr>
      <p:sp>
        <p:nvSpPr>
          <p:cNvPr id="2" name="AutoShape 2"/>
          <p:cNvSpPr>
            <a:spLocks noGrp="1"/>
          </p:cNvSpPr>
          <p:nvPr>
            <p:ph type="body" sz="quarter" idx="389"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pic>
        <p:nvPicPr>
          <p:cNvPr id="3" name="Picture 3"/>
          <p:cNvPicPr>
            <a:picLocks noChangeAspect="1"/>
          </p:cNvPicPr>
          <p:nvPr/>
        </p:nvPicPr>
        <p:blipFill>
          <a:blip r:embed="rId2"/>
          <a:srcRect/>
          <a:stretch>
            <a:fillRect/>
          </a:stretch>
        </p:blipFill>
        <p:spPr>
          <a:xfrm>
            <a:off x="9976362" y="391372"/>
            <a:ext cx="2212464" cy="646232"/>
          </a:xfrm>
          <a:prstGeom prst="rect">
            <a:avLst/>
          </a:prstGeom>
          <a:ln w="12700">
            <a:noFill/>
            <a:prstDash val="solid"/>
          </a:ln>
        </p:spPr>
      </p:pic>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title" preserve="1">
  <p:cSld name="Title and Text">
    <p:spTree>
      <p:nvGrpSpPr>
        <p:cNvPr id="1" name=""/>
        <p:cNvGrpSpPr/>
        <p:nvPr/>
      </p:nvGrpSpPr>
      <p:grpSpPr>
        <a:xfrm>
          <a:off x="0" y="0"/>
          <a:ext cx="0" cy="0"/>
          <a:chOff x="0" y="0"/>
          <a:chExt cx="0" cy="0"/>
        </a:xfrm>
      </p:grpSpPr>
      <p:sp>
        <p:nvSpPr>
          <p:cNvPr id="2" name="AutoShape 2"/>
          <p:cNvSpPr>
            <a:spLocks noGrp="1"/>
          </p:cNvSpPr>
          <p:nvPr>
            <p:ph type="body" sz="quarter" idx="390" hasCustomPrompt="1"/>
          </p:nvPr>
        </p:nvSpPr>
        <p:spPr>
          <a:xfrm>
            <a:off x="503868" y="1620000"/>
            <a:ext cx="11183565" cy="4230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950" indent="-203200"/>
            <a:lvl5pPr marL="897255" indent="-177800"/>
            <a:lvl6pPr marL="1051560" indent="-177800"/>
            <a:lvl7pPr marL="1205865" indent="-177800"/>
            <a:lvl8pPr marL="1360170" indent="-177800"/>
            <a:lvl9pPr marL="1514475"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070"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19455"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
        <p:nvSpPr>
          <p:cNvPr id="3" name="AutoShape 3"/>
          <p:cNvSpPr>
            <a:spLocks noGrp="1"/>
          </p:cNvSpPr>
          <p:nvPr>
            <p:ph type="body" sz="quarter" idx="391"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BentonSans Light"/>
              </a:defRPr>
            </a:lvl1pPr>
          </a:lstStyle>
          <a:p>
            <a:pPr marL="0" indent="0" algn="l">
              <a:lnSpc>
                <a:spcPct val="100000"/>
              </a:lnSpc>
            </a:pPr>
            <a:r>
              <a:rPr lang="en-US" sz="2800" b="1" i="0" u="none" strike="noStrike">
                <a:solidFill>
                  <a:srgbClr val="000000"/>
                </a:solidFill>
                <a:latin typeface="BentonSans Light"/>
                <a:ea typeface="BentonSans Light"/>
                <a:cs typeface="BentonSans Light"/>
                <a:sym typeface="BentonSans Light"/>
              </a:rPr>
              <a:t>Insert page title (sentence case)</a:t>
            </a:r>
          </a:p>
        </p:txBody>
      </p:sp>
      <p:pic>
        <p:nvPicPr>
          <p:cNvPr id="4" name="Picture 4"/>
          <p:cNvPicPr>
            <a:picLocks noChangeAspect="1"/>
          </p:cNvPicPr>
          <p:nvPr/>
        </p:nvPicPr>
        <p:blipFill>
          <a:blip r:embed="rId2"/>
          <a:srcRect/>
          <a:stretch>
            <a:fillRect/>
          </a:stretch>
        </p:blipFill>
        <p:spPr>
          <a:xfrm>
            <a:off x="9976362" y="391372"/>
            <a:ext cx="2212464" cy="646232"/>
          </a:xfrm>
          <a:prstGeom prst="rect">
            <a:avLst/>
          </a:prstGeom>
          <a:ln w="12700">
            <a:noFill/>
            <a:prstDash val="solid"/>
          </a:ln>
        </p:spPr>
      </p:pic>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itle" preserve="1">
  <p:cSld name="Title and Content">
    <p:spTree>
      <p:nvGrpSpPr>
        <p:cNvPr id="1" name=""/>
        <p:cNvGrpSpPr/>
        <p:nvPr/>
      </p:nvGrpSpPr>
      <p:grpSpPr>
        <a:xfrm>
          <a:off x="0" y="0"/>
          <a:ext cx="0" cy="0"/>
          <a:chOff x="0" y="0"/>
          <a:chExt cx="0" cy="0"/>
        </a:xfrm>
      </p:grpSpPr>
      <p:sp>
        <p:nvSpPr>
          <p:cNvPr id="2" name="AutoShape 2"/>
          <p:cNvSpPr>
            <a:spLocks noGrp="1"/>
          </p:cNvSpPr>
          <p:nvPr>
            <p:ph type="body" sz="quarter" idx="392" hasCustomPrompt="1"/>
          </p:nvPr>
        </p:nvSpPr>
        <p:spPr>
          <a:xfrm>
            <a:off x="503869" y="1620000"/>
            <a:ext cx="11182288" cy="4230000"/>
          </a:xfrm>
          <a:prstGeom prst="rect">
            <a:avLst/>
          </a:prstGeom>
          <a:solidFill>
            <a:srgbClr val="CCCCCC">
              <a:alpha val="70000"/>
            </a:srgbClr>
          </a:solidFill>
          <a:ln w="12700">
            <a:noFill/>
            <a:prstDash val="solid"/>
          </a:ln>
        </p:spPr>
        <p:txBody>
          <a:bodyPr wrap="square" lIns="0" tIns="1368000" rIns="0" bIns="0" anchor="t">
            <a:noAutofit/>
          </a:bodyPr>
          <a:lstStyle>
            <a:lvl1pPr algn="ctr">
              <a:lnSpc>
                <a:spcPct val="100000"/>
              </a:lnSpc>
              <a:defRPr sz="1400" b="0" i="0" u="none" strike="noStrike" spc="0">
                <a:solidFill>
                  <a:srgbClr val="000000">
                    <a:alpha val="100000"/>
                  </a:srgbClr>
                </a:solidFill>
                <a:latin typeface="Arial" panose="020B0604020202020204"/>
              </a:defRPr>
            </a:lvl1pPr>
          </a:lstStyle>
          <a:p>
            <a:pPr marL="0" indent="0" algn="ctr">
              <a:lnSpc>
                <a:spcPct val="100000"/>
              </a:lnSpc>
              <a:spcBef>
                <a:spcPts val="1800"/>
              </a:spcBef>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Click to add content</a:t>
            </a:r>
          </a:p>
        </p:txBody>
      </p:sp>
      <p:sp>
        <p:nvSpPr>
          <p:cNvPr id="3" name="AutoShape 3"/>
          <p:cNvSpPr>
            <a:spLocks noGrp="1"/>
          </p:cNvSpPr>
          <p:nvPr>
            <p:ph type="body" sz="quarter" idx="393"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pic>
        <p:nvPicPr>
          <p:cNvPr id="4" name="Picture 4"/>
          <p:cNvPicPr>
            <a:picLocks noChangeAspect="1"/>
          </p:cNvPicPr>
          <p:nvPr/>
        </p:nvPicPr>
        <p:blipFill>
          <a:blip r:embed="rId2"/>
          <a:srcRect/>
          <a:stretch>
            <a:fillRect/>
          </a:stretch>
        </p:blipFill>
        <p:spPr>
          <a:xfrm>
            <a:off x="9976362" y="391372"/>
            <a:ext cx="2212464" cy="646232"/>
          </a:xfrm>
          <a:prstGeom prst="rect">
            <a:avLst/>
          </a:prstGeom>
          <a:ln w="12700">
            <a:noFill/>
            <a:prstDash val="solid"/>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and Content">
    <p:spTree>
      <p:nvGrpSpPr>
        <p:cNvPr id="1" name=""/>
        <p:cNvGrpSpPr/>
        <p:nvPr/>
      </p:nvGrpSpPr>
      <p:grpSpPr>
        <a:xfrm>
          <a:off x="0" y="0"/>
          <a:ext cx="0" cy="0"/>
          <a:chOff x="0" y="0"/>
          <a:chExt cx="0" cy="0"/>
        </a:xfrm>
      </p:grpSpPr>
      <p:sp>
        <p:nvSpPr>
          <p:cNvPr id="2" name="AutoShape 2"/>
          <p:cNvSpPr>
            <a:spLocks noGrp="1"/>
          </p:cNvSpPr>
          <p:nvPr>
            <p:ph type="body" sz="quarter" idx="11" hasCustomPrompt="1"/>
          </p:nvPr>
        </p:nvSpPr>
        <p:spPr>
          <a:xfrm>
            <a:off x="503869" y="1620000"/>
            <a:ext cx="11182288" cy="4230000"/>
          </a:xfrm>
          <a:prstGeom prst="rect">
            <a:avLst/>
          </a:prstGeom>
          <a:solidFill>
            <a:srgbClr val="CCCCCC">
              <a:alpha val="70000"/>
            </a:srgbClr>
          </a:solidFill>
          <a:ln w="12700">
            <a:noFill/>
            <a:prstDash val="solid"/>
          </a:ln>
        </p:spPr>
        <p:txBody>
          <a:bodyPr wrap="square" lIns="0" tIns="1368000" rIns="0" bIns="0" anchor="t">
            <a:noAutofit/>
          </a:bodyPr>
          <a:lstStyle>
            <a:lvl1pPr algn="ctr">
              <a:lnSpc>
                <a:spcPct val="100000"/>
              </a:lnSpc>
              <a:defRPr sz="1400" b="0" i="0" u="none" strike="noStrike" spc="0">
                <a:solidFill>
                  <a:srgbClr val="000000">
                    <a:alpha val="100000"/>
                  </a:srgbClr>
                </a:solidFill>
                <a:latin typeface="Arial" panose="020B0604020202020204"/>
              </a:defRPr>
            </a:lvl1pPr>
          </a:lstStyle>
          <a:p>
            <a:pPr marL="0" indent="0" algn="ctr">
              <a:lnSpc>
                <a:spcPct val="100000"/>
              </a:lnSpc>
              <a:spcBef>
                <a:spcPts val="1800"/>
              </a:spcBef>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Click to add content</a:t>
            </a:r>
          </a:p>
        </p:txBody>
      </p:sp>
      <p:sp>
        <p:nvSpPr>
          <p:cNvPr id="3" name="AutoShape 3"/>
          <p:cNvSpPr>
            <a:spLocks noGrp="1"/>
          </p:cNvSpPr>
          <p:nvPr>
            <p:ph type="body" sz="quarter" idx="12"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title" preserve="1">
  <p:cSld name="Blank with motion ban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9976362" y="391372"/>
            <a:ext cx="2212464" cy="646232"/>
          </a:xfrm>
          <a:prstGeom prst="rect">
            <a:avLst/>
          </a:prstGeom>
          <a:ln w="12700">
            <a:noFill/>
            <a:prstDash val="solid"/>
          </a:ln>
        </p:spPr>
      </p:pic>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showMasterSp="0" type="title" preserve="1">
  <p:cSld name="Thank you and contact information">
    <p:spTree>
      <p:nvGrpSpPr>
        <p:cNvPr id="1" name=""/>
        <p:cNvGrpSpPr/>
        <p:nvPr/>
      </p:nvGrpSpPr>
      <p:grpSpPr>
        <a:xfrm>
          <a:off x="0" y="0"/>
          <a:ext cx="0" cy="0"/>
          <a:chOff x="0" y="0"/>
          <a:chExt cx="0" cy="0"/>
        </a:xfrm>
      </p:grpSpPr>
      <p:sp>
        <p:nvSpPr>
          <p:cNvPr id="2" name="AutoShape 2"/>
          <p:cNvSpPr>
            <a:spLocks noGrp="1"/>
          </p:cNvSpPr>
          <p:nvPr>
            <p:ph type="body" sz="quarter" idx="394" hasCustomPrompt="1"/>
          </p:nvPr>
        </p:nvSpPr>
        <p:spPr>
          <a:xfrm>
            <a:off x="503869" y="2905487"/>
            <a:ext cx="5326613" cy="2501010"/>
          </a:xfrm>
          <a:prstGeom prst="rect">
            <a:avLst/>
          </a:prstGeom>
          <a:noFill/>
          <a:ln w="12700">
            <a:noFill/>
            <a:prstDash val="solid"/>
          </a:ln>
        </p:spPr>
        <p:txBody>
          <a:bodyPr wrap="square" lIns="0" tIns="0" rIns="0" bIns="0" anchor="t">
            <a:noAutofit/>
          </a:bodyPr>
          <a:lstStyle>
            <a:lvl1pPr algn="l">
              <a:lnSpc>
                <a:spcPct val="100000"/>
              </a:lnSpc>
              <a:defRPr sz="1600" b="0" i="0" u="none" strike="noStrike" spc="0">
                <a:solidFill>
                  <a:srgbClr val="000000">
                    <a:alpha val="100000"/>
                  </a:srgbClr>
                </a:solidFill>
                <a:latin typeface="Arial" panose="020B0604020202020204"/>
              </a:defRPr>
            </a:lvl1pPr>
          </a:lstStyle>
          <a:p>
            <a:pPr marL="0" indent="0" algn="l">
              <a:lnSpc>
                <a:spcPct val="100000"/>
              </a:lnSpc>
              <a:spcAft>
                <a:spcPts val="1200"/>
              </a:spcAft>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Contact information:</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 name L name</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Title</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Address</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Phone number</a:t>
            </a:r>
          </a:p>
        </p:txBody>
      </p:sp>
      <p:sp>
        <p:nvSpPr>
          <p:cNvPr id="3" name="AutoShape 3"/>
          <p:cNvSpPr>
            <a:spLocks noGrp="1"/>
          </p:cNvSpPr>
          <p:nvPr>
            <p:ph type="body" sz="quarter" idx="395" hasCustomPrompt="1"/>
          </p:nvPr>
        </p:nvSpPr>
        <p:spPr>
          <a:xfrm>
            <a:off x="503869" y="1467009"/>
            <a:ext cx="5326613" cy="923116"/>
          </a:xfrm>
          <a:prstGeom prst="rect">
            <a:avLst/>
          </a:prstGeom>
          <a:noFill/>
          <a:ln w="12700">
            <a:noFill/>
            <a:prstDash val="solid"/>
          </a:ln>
        </p:spPr>
        <p:txBody>
          <a:bodyPr wrap="square" lIns="0" tIns="0" rIns="0" bIns="0" anchor="t">
            <a:noAutofit/>
          </a:bodyPr>
          <a:lstStyle>
            <a:lvl1pPr algn="l">
              <a:lnSpc>
                <a:spcPct val="100000"/>
              </a:lnSpc>
              <a:defRPr sz="5500" b="1" i="0" u="none" strike="noStrike" spc="0">
                <a:solidFill>
                  <a:srgbClr val="F0AB00">
                    <a:alpha val="100000"/>
                  </a:srgbClr>
                </a:solidFill>
                <a:latin typeface="BentonSans Light"/>
              </a:defRPr>
            </a:lvl1pPr>
          </a:lstStyle>
          <a:p>
            <a:pPr marL="0" indent="0" algn="l">
              <a:lnSpc>
                <a:spcPct val="100000"/>
              </a:lnSpc>
            </a:pPr>
            <a:r>
              <a:rPr lang="en-US" sz="5500" b="1" i="0" u="none" strike="noStrike">
                <a:solidFill>
                  <a:srgbClr val="F0AB00"/>
                </a:solidFill>
                <a:latin typeface="BentonSans Light"/>
                <a:ea typeface="BentonSans Light"/>
                <a:cs typeface="BentonSans Light"/>
                <a:sym typeface="BentonSans Light"/>
              </a:rPr>
              <a:t>Thank you.</a:t>
            </a:r>
          </a:p>
        </p:txBody>
      </p:sp>
      <p:pic>
        <p:nvPicPr>
          <p:cNvPr id="4" name="Picture 4"/>
          <p:cNvPicPr>
            <a:picLocks noChangeAspect="1"/>
          </p:cNvPicPr>
          <p:nvPr/>
        </p:nvPicPr>
        <p:blipFill>
          <a:blip r:embed="rId2"/>
          <a:srcRect/>
          <a:stretch>
            <a:fillRect/>
          </a:stretch>
        </p:blipFill>
        <p:spPr>
          <a:xfrm>
            <a:off x="503869" y="5994000"/>
            <a:ext cx="1578051" cy="360000"/>
          </a:xfrm>
          <a:prstGeom prst="rect">
            <a:avLst/>
          </a:prstGeom>
          <a:ln w="12700">
            <a:noFill/>
            <a:prstDash val="solid"/>
          </a:ln>
        </p:spPr>
      </p:pic>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title" preserve="1">
  <p:cSld name="标题 正文">
    <p:spTree>
      <p:nvGrpSpPr>
        <p:cNvPr id="1" name=""/>
        <p:cNvGrpSpPr/>
        <p:nvPr/>
      </p:nvGrpSpPr>
      <p:grpSpPr>
        <a:xfrm>
          <a:off x="0" y="0"/>
          <a:ext cx="0" cy="0"/>
          <a:chOff x="0" y="0"/>
          <a:chExt cx="0" cy="0"/>
        </a:xfrm>
      </p:grpSpPr>
      <p:sp>
        <p:nvSpPr>
          <p:cNvPr id="2" name="AutoShape 2"/>
          <p:cNvSpPr>
            <a:spLocks noGrp="1"/>
          </p:cNvSpPr>
          <p:nvPr>
            <p:ph type="body" sz="quarter" idx="396" hasCustomPrompt="1"/>
          </p:nvPr>
        </p:nvSpPr>
        <p:spPr>
          <a:xfrm>
            <a:off x="143342" y="116635"/>
            <a:ext cx="10561173" cy="430759"/>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单击此处编辑母版标题样式</a:t>
            </a:r>
          </a:p>
        </p:txBody>
      </p:sp>
      <p:sp>
        <p:nvSpPr>
          <p:cNvPr id="3" name="AutoShape 3"/>
          <p:cNvSpPr>
            <a:spLocks noGrp="1"/>
          </p:cNvSpPr>
          <p:nvPr>
            <p:ph type="body" sz="quarter" idx="397"/>
          </p:nvPr>
        </p:nvSpPr>
        <p:spPr>
          <a:xfrm>
            <a:off x="239351" y="1484784"/>
            <a:ext cx="10072017" cy="4213732"/>
          </a:xfrm>
          <a:prstGeom prst="rect">
            <a:avLst/>
          </a:prstGeom>
          <a:noFill/>
          <a:ln w="12700">
            <a:noFill/>
            <a:prstDash val="solid"/>
          </a:ln>
        </p:spPr>
        <p:txBody>
          <a:bodyPr wrap="square" lIns="81043" tIns="40522" rIns="81043" bIns="40522" anchor="t">
            <a:noAutofit/>
          </a:bodyPr>
          <a:lstStyle>
            <a:lvl1pPr algn="l">
              <a:lnSpc>
                <a:spcPct val="100000"/>
              </a:lnSpc>
              <a:defRPr sz="1800" b="0" i="0" u="none" strike="noStrike" spc="0">
                <a:solidFill>
                  <a:srgbClr val="000000">
                    <a:alpha val="100000"/>
                  </a:srgbClr>
                </a:solidFill>
                <a:latin typeface="微软雅黑" panose="020B0503020204020204" charset="-122"/>
              </a:defRPr>
            </a:lvl1pPr>
            <a:lvl2pPr marL="382905" indent="-203200"/>
            <a:lvl3pPr marL="536575" indent="-177800"/>
            <a:lvl4pPr marL="692150" indent="-152400"/>
            <a:lvl5pPr marL="859155" indent="-139700"/>
            <a:lvl6pPr marL="1026160" indent="-139700"/>
            <a:lvl7pPr marL="1193165" indent="-139700"/>
            <a:lvl8pPr marL="1360170" indent="-139700"/>
            <a:lvl9pPr marL="1527175" indent="-139700"/>
          </a:lstStyle>
          <a:p>
            <a:pPr marL="0" indent="0" algn="l">
              <a:lnSpc>
                <a:spcPct val="100000"/>
              </a:lnSpc>
              <a:spcBef>
                <a:spcPts val="1800"/>
              </a:spcBef>
            </a:pPr>
            <a:r>
              <a:rPr lang="en-US" sz="18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单击此处编辑母版文本样式</a:t>
            </a:r>
          </a:p>
          <a:p>
            <a:pPr marL="179705" lvl="1" indent="-179705" algn="l">
              <a:lnSpc>
                <a:spcPct val="100000"/>
              </a:lnSpc>
              <a:spcBef>
                <a:spcPts val="600"/>
              </a:spcBef>
              <a:buClr>
                <a:srgbClr val="F0AB00"/>
              </a:buClr>
              <a:buSzPct val="100000"/>
              <a:buFont typeface="Wingdings" panose="05000000000000000000"/>
              <a:buChar char="n"/>
            </a:pPr>
            <a:r>
              <a:rPr lang="en-US" sz="16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第二级</a:t>
            </a:r>
          </a:p>
          <a:p>
            <a:pPr marL="358775" lvl="2" indent="-179070" algn="l">
              <a:lnSpc>
                <a:spcPct val="100000"/>
              </a:lnSpc>
              <a:spcBef>
                <a:spcPts val="300"/>
              </a:spcBef>
              <a:buClr>
                <a:srgbClr val="000000"/>
              </a:buClr>
              <a:buSzPct val="100000"/>
              <a:buChar char="–"/>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第三级</a:t>
            </a:r>
          </a:p>
          <a:p>
            <a:pPr marL="539750" lvl="3" indent="-179705" algn="l">
              <a:lnSpc>
                <a:spcPct val="100000"/>
              </a:lnSpc>
              <a:spcBef>
                <a:spcPts val="300"/>
              </a:spcBef>
              <a:buClr>
                <a:srgbClr val="000000"/>
              </a:buClr>
              <a:buSzPct val="120000"/>
              <a:buChar char="▫"/>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第四级</a:t>
            </a:r>
          </a:p>
          <a:p>
            <a:pPr marL="719455" lvl="4" indent="-179705" algn="l">
              <a:lnSpc>
                <a:spcPct val="100000"/>
              </a:lnSpc>
              <a:spcBef>
                <a:spcPts val="100"/>
              </a:spcBef>
              <a:buClr>
                <a:srgbClr val="000000"/>
              </a:buClr>
              <a:buSzPct val="100000"/>
              <a:buChar char="-"/>
            </a:pPr>
            <a:r>
              <a:rPr lang="en-US" sz="11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第五级</a:t>
            </a:r>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title" preserve="1">
  <p:cSld name="仅标题">
    <p:spTree>
      <p:nvGrpSpPr>
        <p:cNvPr id="1" name=""/>
        <p:cNvGrpSpPr/>
        <p:nvPr/>
      </p:nvGrpSpPr>
      <p:grpSpPr>
        <a:xfrm>
          <a:off x="0" y="0"/>
          <a:ext cx="0" cy="0"/>
          <a:chOff x="0" y="0"/>
          <a:chExt cx="0" cy="0"/>
        </a:xfrm>
      </p:grpSpPr>
      <p:sp>
        <p:nvSpPr>
          <p:cNvPr id="2" name="AutoShape 2"/>
          <p:cNvSpPr>
            <a:spLocks noGrp="1"/>
          </p:cNvSpPr>
          <p:nvPr>
            <p:ph type="body" sz="quarter" idx="398"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title" preserve="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title" preserve="1">
  <p:cSld name="目录1">
    <p:spTree>
      <p:nvGrpSpPr>
        <p:cNvPr id="1" name=""/>
        <p:cNvGrpSpPr/>
        <p:nvPr/>
      </p:nvGrpSpPr>
      <p:grpSpPr>
        <a:xfrm>
          <a:off x="0" y="0"/>
          <a:ext cx="0" cy="0"/>
          <a:chOff x="0" y="0"/>
          <a:chExt cx="0" cy="0"/>
        </a:xfrm>
      </p:grpSpPr>
      <p:sp>
        <p:nvSpPr>
          <p:cNvPr id="2" name="AutoShape 2"/>
          <p:cNvSpPr>
            <a:spLocks noGrp="1"/>
          </p:cNvSpPr>
          <p:nvPr>
            <p:ph type="body" sz="quarter" idx="399" hasCustomPrompt="1"/>
          </p:nvPr>
        </p:nvSpPr>
        <p:spPr>
          <a:xfrm>
            <a:off x="236016" y="360000"/>
            <a:ext cx="10561173" cy="430759"/>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单击此处编辑母版标题样式</a:t>
            </a:r>
          </a:p>
        </p:txBody>
      </p:sp>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showMasterSp="0" type="title" preserve="1">
  <p:cSld name="1_Cover white">
    <p:spTree>
      <p:nvGrpSpPr>
        <p:cNvPr id="1" name=""/>
        <p:cNvGrpSpPr/>
        <p:nvPr/>
      </p:nvGrpSpPr>
      <p:grpSpPr>
        <a:xfrm>
          <a:off x="0" y="0"/>
          <a:ext cx="0" cy="0"/>
          <a:chOff x="0" y="0"/>
          <a:chExt cx="0" cy="0"/>
        </a:xfrm>
      </p:grpSpPr>
      <p:sp>
        <p:nvSpPr>
          <p:cNvPr id="2" name="AutoShape 2"/>
          <p:cNvSpPr>
            <a:spLocks noGrp="1"/>
          </p:cNvSpPr>
          <p:nvPr>
            <p:ph type="body" sz="quarter" idx="400" hasCustomPrompt="1"/>
          </p:nvPr>
        </p:nvSpPr>
        <p:spPr>
          <a:xfrm>
            <a:off x="287926" y="2706317"/>
            <a:ext cx="8592933" cy="997196"/>
          </a:xfrm>
          <a:prstGeom prst="rect">
            <a:avLst/>
          </a:prstGeom>
          <a:noFill/>
          <a:ln w="12700">
            <a:noFill/>
            <a:prstDash val="solid"/>
          </a:ln>
        </p:spPr>
        <p:txBody>
          <a:bodyPr wrap="square" lIns="0" tIns="0" rIns="0" bIns="0" anchor="t">
            <a:noAutofit/>
          </a:bodyPr>
          <a:lstStyle>
            <a:lvl1pPr algn="l">
              <a:lnSpc>
                <a:spcPct val="92000"/>
              </a:lnSpc>
              <a:defRPr sz="3600" b="1" i="0" u="none" strike="noStrike" spc="0">
                <a:solidFill>
                  <a:srgbClr val="000000">
                    <a:alpha val="100000"/>
                  </a:srgbClr>
                </a:solidFill>
                <a:latin typeface="Arial" panose="020B0604020202020204"/>
              </a:defRPr>
            </a:lvl1pPr>
          </a:lstStyle>
          <a:p>
            <a:pPr marL="0" indent="0" algn="l">
              <a:lnSpc>
                <a:spcPct val="92000"/>
              </a:lnSpc>
            </a:pP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Title Goes Here </a:t>
            </a:r>
            <a:b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and Here and Here.</a:t>
            </a:r>
          </a:p>
        </p:txBody>
      </p:sp>
      <p:grpSp>
        <p:nvGrpSpPr>
          <p:cNvPr id="3" name="Group 3"/>
          <p:cNvGrpSpPr/>
          <p:nvPr/>
        </p:nvGrpSpPr>
        <p:grpSpPr>
          <a:xfrm>
            <a:off x="9168785" y="0"/>
            <a:ext cx="3023215" cy="6858000"/>
            <a:chOff x="9168785" y="0"/>
            <a:chExt cx="3023215" cy="6858000"/>
          </a:xfrm>
        </p:grpSpPr>
        <p:sp>
          <p:nvSpPr>
            <p:cNvPr id="4" name="AutoShape 4"/>
            <p:cNvSpPr/>
            <p:nvPr/>
          </p:nvSpPr>
          <p:spPr>
            <a:xfrm>
              <a:off x="11184262" y="0"/>
              <a:ext cx="1007738" cy="6858000"/>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5" name="AutoShape 5"/>
            <p:cNvSpPr/>
            <p:nvPr/>
          </p:nvSpPr>
          <p:spPr>
            <a:xfrm>
              <a:off x="10176524" y="0"/>
              <a:ext cx="1007738" cy="6858000"/>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6" name="AutoShape 6"/>
            <p:cNvSpPr/>
            <p:nvPr/>
          </p:nvSpPr>
          <p:spPr>
            <a:xfrm>
              <a:off x="9168785" y="0"/>
              <a:ext cx="1007738" cy="6858000"/>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title" preserve="1">
  <p:cSld name="Customer Refernce Slide - white">
    <p:bg>
      <p:bgPr>
        <a:solidFill>
          <a:srgbClr val="FFFFFF">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10219399" y="6036681"/>
            <a:ext cx="1824446" cy="334569"/>
          </a:xfrm>
          <a:prstGeom prst="rect">
            <a:avLst/>
          </a:prstGeom>
          <a:ln w="12700">
            <a:noFill/>
            <a:prstDash val="solid"/>
          </a:ln>
        </p:spPr>
      </p:pic>
      <p:sp>
        <p:nvSpPr>
          <p:cNvPr id="3" name="AutoShape 3"/>
          <p:cNvSpPr>
            <a:spLocks noGrp="1"/>
          </p:cNvSpPr>
          <p:nvPr>
            <p:ph type="body" sz="quarter" idx="401" hasCustomPrompt="1"/>
          </p:nvPr>
        </p:nvSpPr>
        <p:spPr>
          <a:xfrm>
            <a:off x="503868" y="1260000"/>
            <a:ext cx="7200000" cy="4372036"/>
          </a:xfrm>
          <a:prstGeom prst="rect">
            <a:avLst/>
          </a:prstGeom>
          <a:noFill/>
          <a:ln w="12700">
            <a:noFill/>
            <a:prstDash val="solid"/>
          </a:ln>
        </p:spPr>
        <p:txBody>
          <a:bodyPr wrap="square" lIns="0" tIns="0" rIns="0" bIns="0" anchor="t">
            <a:noAutofit/>
          </a:bodyPr>
          <a:lstStyle>
            <a:lvl1pPr algn="l">
              <a:lnSpc>
                <a:spcPct val="100000"/>
              </a:lnSpc>
              <a:defRPr sz="1200" b="1" i="0" u="none" strike="noStrike" spc="0">
                <a:solidFill>
                  <a:srgbClr val="000000">
                    <a:alpha val="100000"/>
                  </a:srgbClr>
                </a:solidFill>
                <a:latin typeface="微软雅黑" panose="020B0503020204020204" charset="-122"/>
              </a:defRPr>
            </a:lvl1pPr>
            <a:lvl2pPr marL="296545" indent="-152400"/>
            <a:lvl3pPr marL="753745" indent="-152400"/>
            <a:lvl4pPr marL="1210945" indent="-152400"/>
            <a:lvl5pPr marL="1668145" indent="-152400"/>
            <a:lvl6pPr marL="2125345" indent="-152400"/>
            <a:lvl7pPr marL="2582545" indent="-152400"/>
            <a:lvl8pPr marL="3039745" indent="-152400"/>
            <a:lvl9pPr marL="3496945" indent="-152400"/>
          </a:lstStyle>
          <a:p>
            <a:pPr marL="0" indent="0" algn="l">
              <a:lnSpc>
                <a:spcPct val="100000"/>
              </a:lnSpc>
              <a:spcBef>
                <a:spcPts val="1800"/>
              </a:spcBef>
            </a:pPr>
            <a:r>
              <a:rPr lang="en-US" sz="12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Subheadline</a:t>
            </a:r>
          </a:p>
          <a:p>
            <a:pPr marL="144145" lvl="1" indent="-144145" algn="l">
              <a:lnSpc>
                <a:spcPct val="117000"/>
              </a:lnSpc>
              <a:buClr>
                <a:srgbClr val="F0AB00"/>
              </a:buClr>
              <a:buSzPct val="100000"/>
              <a:buFont typeface="Arial" panose="020B0604020202020204"/>
              <a:buChar char="•"/>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Bullet copy</a:t>
            </a:r>
          </a:p>
        </p:txBody>
      </p:sp>
      <p:sp>
        <p:nvSpPr>
          <p:cNvPr id="4" name="AutoShape 4"/>
          <p:cNvSpPr>
            <a:spLocks noGrp="1"/>
          </p:cNvSpPr>
          <p:nvPr>
            <p:ph type="body" sz="quarter" idx="402" hasCustomPrompt="1"/>
          </p:nvPr>
        </p:nvSpPr>
        <p:spPr>
          <a:xfrm>
            <a:off x="503869" y="540001"/>
            <a:ext cx="7200000" cy="553676"/>
          </a:xfrm>
          <a:prstGeom prst="rect">
            <a:avLst/>
          </a:prstGeom>
          <a:noFill/>
          <a:ln w="12700">
            <a:noFill/>
            <a:prstDash val="solid"/>
          </a:ln>
        </p:spPr>
        <p:txBody>
          <a:bodyPr wrap="square" lIns="0" tIns="0" rIns="0" bIns="0" anchor="ctr">
            <a:noAutofit/>
          </a:bodyPr>
          <a:lstStyle>
            <a:lvl1pPr algn="l">
              <a:lnSpc>
                <a:spcPct val="100000"/>
              </a:lnSpc>
              <a:defRPr sz="18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8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Title runs here and here and here and here and here and here</a:t>
            </a:r>
            <a:br>
              <a:rPr lang="en-US" sz="18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br>
            <a:r>
              <a:rPr lang="en-US" sz="18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and here and here</a:t>
            </a:r>
          </a:p>
        </p:txBody>
      </p:sp>
      <p:sp>
        <p:nvSpPr>
          <p:cNvPr id="5" name="AutoShape 5"/>
          <p:cNvSpPr>
            <a:spLocks noGrp="1"/>
          </p:cNvSpPr>
          <p:nvPr>
            <p:ph type="body" sz="quarter" idx="403" hasCustomPrompt="1"/>
          </p:nvPr>
        </p:nvSpPr>
        <p:spPr>
          <a:xfrm>
            <a:off x="1113469" y="5964679"/>
            <a:ext cx="720000" cy="144000"/>
          </a:xfrm>
          <a:prstGeom prst="rect">
            <a:avLst/>
          </a:prstGeom>
          <a:noFill/>
          <a:ln w="12700">
            <a:noFill/>
            <a:prstDash val="solid"/>
          </a:ln>
        </p:spPr>
        <p:txBody>
          <a:bodyPr wrap="square" lIns="0" tIns="0" rIns="0" bIns="0" anchor="t">
            <a:noAutofit/>
          </a:bodyPr>
          <a:lstStyle>
            <a:lvl1pPr algn="l">
              <a:lnSpc>
                <a:spcPct val="100000"/>
              </a:lnSpc>
              <a:defRPr sz="10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企业名称</a:t>
            </a:r>
          </a:p>
        </p:txBody>
      </p:sp>
      <p:sp>
        <p:nvSpPr>
          <p:cNvPr id="6" name="AutoShape 6"/>
          <p:cNvSpPr>
            <a:spLocks noGrp="1"/>
          </p:cNvSpPr>
          <p:nvPr>
            <p:ph type="body" sz="quarter" idx="404" hasCustomPrompt="1"/>
          </p:nvPr>
        </p:nvSpPr>
        <p:spPr>
          <a:xfrm>
            <a:off x="2525278" y="5964679"/>
            <a:ext cx="720000" cy="144000"/>
          </a:xfrm>
          <a:prstGeom prst="rect">
            <a:avLst/>
          </a:prstGeom>
          <a:noFill/>
          <a:ln w="12700">
            <a:noFill/>
            <a:prstDash val="solid"/>
          </a:ln>
        </p:spPr>
        <p:txBody>
          <a:bodyPr wrap="square" lIns="0" tIns="0" rIns="0" bIns="0" anchor="t">
            <a:noAutofit/>
          </a:bodyPr>
          <a:lstStyle>
            <a:lvl1pPr algn="l">
              <a:lnSpc>
                <a:spcPct val="100000"/>
              </a:lnSpc>
              <a:defRPr sz="10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行业</a:t>
            </a:r>
            <a:b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br>
            <a:endPar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7" name="AutoShape 7"/>
          <p:cNvSpPr>
            <a:spLocks noGrp="1"/>
          </p:cNvSpPr>
          <p:nvPr>
            <p:ph type="body" sz="quarter" idx="405" hasCustomPrompt="1"/>
          </p:nvPr>
        </p:nvSpPr>
        <p:spPr>
          <a:xfrm>
            <a:off x="5348896" y="5964679"/>
            <a:ext cx="720000" cy="144000"/>
          </a:xfrm>
          <a:prstGeom prst="rect">
            <a:avLst/>
          </a:prstGeom>
          <a:noFill/>
          <a:ln w="12700">
            <a:noFill/>
            <a:prstDash val="solid"/>
          </a:ln>
        </p:spPr>
        <p:txBody>
          <a:bodyPr wrap="square" lIns="0" tIns="0" rIns="0" bIns="0" anchor="t">
            <a:noAutofit/>
          </a:bodyPr>
          <a:lstStyle>
            <a:lvl1pPr algn="l">
              <a:lnSpc>
                <a:spcPct val="100000"/>
              </a:lnSpc>
              <a:defRPr sz="10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员工人数</a:t>
            </a:r>
            <a:b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br>
            <a:endPar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8" name="AutoShape 8"/>
          <p:cNvSpPr>
            <a:spLocks noGrp="1"/>
          </p:cNvSpPr>
          <p:nvPr>
            <p:ph type="body" sz="quarter" idx="406" hasCustomPrompt="1"/>
          </p:nvPr>
        </p:nvSpPr>
        <p:spPr>
          <a:xfrm>
            <a:off x="6760705" y="5964679"/>
            <a:ext cx="720000" cy="144000"/>
          </a:xfrm>
          <a:prstGeom prst="rect">
            <a:avLst/>
          </a:prstGeom>
          <a:noFill/>
          <a:ln w="12700">
            <a:noFill/>
            <a:prstDash val="solid"/>
          </a:ln>
        </p:spPr>
        <p:txBody>
          <a:bodyPr wrap="square" lIns="0" tIns="0" rIns="0" bIns="0" anchor="t">
            <a:noAutofit/>
          </a:bodyPr>
          <a:lstStyle>
            <a:lvl1pPr algn="l">
              <a:lnSpc>
                <a:spcPct val="100000"/>
              </a:lnSpc>
              <a:defRPr sz="10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年销售额</a:t>
            </a:r>
            <a:b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br>
            <a:endPar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9" name="Freeform 9"/>
          <p:cNvSpPr/>
          <p:nvPr/>
        </p:nvSpPr>
        <p:spPr>
          <a:xfrm>
            <a:off x="2" y="5798360"/>
            <a:ext cx="12190024" cy="0"/>
          </a:xfrm>
          <a:custGeom>
            <a:avLst/>
            <a:gdLst/>
            <a:ahLst/>
            <a:cxnLst/>
            <a:rect l="l" t="t" r="r" b="b"/>
            <a:pathLst>
              <a:path w="12190024">
                <a:moveTo>
                  <a:pt x="0" y="0"/>
                </a:moveTo>
                <a:lnTo>
                  <a:pt x="12190024" y="0"/>
                </a:lnTo>
              </a:path>
            </a:pathLst>
          </a:custGeom>
          <a:noFill/>
          <a:ln w="25400">
            <a:solidFill>
              <a:srgbClr val="F0AB00">
                <a:alpha val="100000"/>
              </a:srgbClr>
            </a:solidFill>
            <a:prstDash val="solid"/>
          </a:ln>
        </p:spPr>
        <p:txBody>
          <a:bodyPr wrap="square" lIns="0" tIns="0" rIns="0" bIns="0" rtlCol="0" anchor="t">
            <a:noAutofit/>
          </a:bodyPr>
          <a:lstStyle/>
          <a:p>
            <a:pPr marL="0" indent="0" algn="l">
              <a:lnSpc>
                <a:spcPct val="100000"/>
              </a:lnSpc>
              <a:defRPr/>
            </a:pPr>
            <a:r>
              <a:rPr lang="en-US" sz="66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0" name="AutoShape 10"/>
          <p:cNvSpPr>
            <a:spLocks noGrp="1"/>
          </p:cNvSpPr>
          <p:nvPr>
            <p:ph type="body" sz="quarter" idx="407" hasCustomPrompt="1"/>
          </p:nvPr>
        </p:nvSpPr>
        <p:spPr>
          <a:xfrm>
            <a:off x="3937087" y="5964679"/>
            <a:ext cx="720000" cy="144000"/>
          </a:xfrm>
          <a:prstGeom prst="rect">
            <a:avLst/>
          </a:prstGeom>
          <a:noFill/>
          <a:ln w="12700">
            <a:noFill/>
            <a:prstDash val="solid"/>
          </a:ln>
        </p:spPr>
        <p:txBody>
          <a:bodyPr wrap="square" lIns="0" tIns="0" rIns="0" bIns="0" anchor="t">
            <a:noAutofit/>
          </a:bodyPr>
          <a:lstStyle>
            <a:lvl1pPr algn="l">
              <a:lnSpc>
                <a:spcPct val="100000"/>
              </a:lnSpc>
              <a:defRPr sz="10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产品&amp;服务</a:t>
            </a:r>
            <a:b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br>
            <a:endPar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1" name="AutoShape 11"/>
          <p:cNvSpPr>
            <a:spLocks noGrp="1"/>
          </p:cNvSpPr>
          <p:nvPr>
            <p:ph type="body" sz="quarter" idx="408" hasCustomPrompt="1"/>
          </p:nvPr>
        </p:nvSpPr>
        <p:spPr>
          <a:xfrm>
            <a:off x="8172514" y="5964679"/>
            <a:ext cx="720000" cy="144000"/>
          </a:xfrm>
          <a:prstGeom prst="rect">
            <a:avLst/>
          </a:prstGeom>
          <a:noFill/>
          <a:ln w="12700">
            <a:noFill/>
            <a:prstDash val="solid"/>
          </a:ln>
        </p:spPr>
        <p:txBody>
          <a:bodyPr wrap="square" lIns="0" tIns="0" rIns="0" bIns="0" anchor="t">
            <a:noAutofit/>
          </a:bodyPr>
          <a:lstStyle>
            <a:lvl1pPr algn="l">
              <a:lnSpc>
                <a:spcPct val="100000"/>
              </a:lnSpc>
              <a:defRPr sz="10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解决方案</a:t>
            </a:r>
            <a:b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br>
            <a:endPar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12" name="Picture 12"/>
          <p:cNvPicPr>
            <a:picLocks noChangeAspect="1"/>
          </p:cNvPicPr>
          <p:nvPr/>
        </p:nvPicPr>
        <p:blipFill>
          <a:blip r:embed="rId3"/>
          <a:srcRect/>
          <a:stretch>
            <a:fillRect/>
          </a:stretch>
        </p:blipFill>
        <p:spPr>
          <a:xfrm>
            <a:off x="9243578" y="5964681"/>
            <a:ext cx="887330" cy="522341"/>
          </a:xfrm>
          <a:prstGeom prst="rect">
            <a:avLst/>
          </a:prstGeom>
          <a:ln w="12700">
            <a:noFill/>
            <a:prstDash val="solid"/>
          </a:ln>
        </p:spPr>
      </p:pic>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title" preserve="1">
  <p:cSld name="11_Customer Refernce Slide - white">
    <p:bg>
      <p:bgPr>
        <a:solidFill>
          <a:srgbClr val="FFFFFF">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10158326" y="5881436"/>
            <a:ext cx="1963124" cy="360000"/>
          </a:xfrm>
          <a:prstGeom prst="rect">
            <a:avLst/>
          </a:prstGeom>
          <a:ln w="12700">
            <a:noFill/>
            <a:prstDash val="solid"/>
          </a:ln>
        </p:spPr>
      </p:pic>
      <p:sp>
        <p:nvSpPr>
          <p:cNvPr id="3" name="AutoShape 3"/>
          <p:cNvSpPr>
            <a:spLocks noGrp="1"/>
          </p:cNvSpPr>
          <p:nvPr>
            <p:ph type="body" sz="quarter" idx="409" hasCustomPrompt="1"/>
          </p:nvPr>
        </p:nvSpPr>
        <p:spPr>
          <a:xfrm>
            <a:off x="503870" y="1434729"/>
            <a:ext cx="7090153" cy="3866693"/>
          </a:xfrm>
          <a:prstGeom prst="rect">
            <a:avLst/>
          </a:prstGeom>
          <a:noFill/>
          <a:ln w="12700">
            <a:noFill/>
            <a:prstDash val="solid"/>
          </a:ln>
        </p:spPr>
        <p:txBody>
          <a:bodyPr wrap="square" lIns="0" tIns="0" rIns="0" bIns="0" anchor="t">
            <a:noAutofit/>
          </a:bodyPr>
          <a:lstStyle>
            <a:lvl1pPr algn="l">
              <a:lnSpc>
                <a:spcPct val="100000"/>
              </a:lnSpc>
              <a:defRPr sz="1200" b="1" i="0" u="none" strike="noStrike" spc="0">
                <a:solidFill>
                  <a:srgbClr val="000000">
                    <a:alpha val="100000"/>
                  </a:srgbClr>
                </a:solidFill>
                <a:latin typeface="Arial" panose="020B0604020202020204"/>
              </a:defRPr>
            </a:lvl1pPr>
            <a:lvl2pPr marL="296545" indent="-152400"/>
            <a:lvl3pPr marL="753745" indent="-152400"/>
            <a:lvl4pPr marL="1210945" indent="-152400"/>
            <a:lvl5pPr marL="1668145" indent="-152400"/>
            <a:lvl6pPr marL="2125345" indent="-152400"/>
            <a:lvl7pPr marL="2582545" indent="-152400"/>
            <a:lvl8pPr marL="3039745" indent="-152400"/>
            <a:lvl9pPr marL="3496945" indent="-152400"/>
          </a:lstStyle>
          <a:p>
            <a:pPr marL="0" indent="0" algn="l">
              <a:lnSpc>
                <a:spcPct val="100000"/>
              </a:lnSpc>
              <a:spcBef>
                <a:spcPts val="1800"/>
              </a:spcBef>
            </a:pPr>
            <a:r>
              <a:rPr lang="en-US" sz="1200" b="1" i="0" u="none" strike="noStrike">
                <a:solidFill>
                  <a:srgbClr val="000000"/>
                </a:solidFill>
                <a:latin typeface="Arial" panose="020B0604020202020204"/>
                <a:ea typeface="Arial" panose="020B0604020202020204"/>
                <a:cs typeface="Arial" panose="020B0604020202020204"/>
                <a:sym typeface="Arial" panose="020B0604020202020204"/>
              </a:rPr>
              <a:t>Subheadline</a:t>
            </a:r>
          </a:p>
          <a:p>
            <a:pPr marL="144145" lvl="1" indent="-144145" algn="l">
              <a:lnSpc>
                <a:spcPct val="100000"/>
              </a:lnSpc>
              <a:buClr>
                <a:srgbClr val="F0AB00"/>
              </a:buClr>
              <a:buSzPct val="100000"/>
              <a:buFont typeface="Arial" panose="020B0604020202020204"/>
              <a:buChar char="•"/>
            </a:pPr>
            <a:r>
              <a:rPr lang="en-US" sz="1200" b="0" i="0" u="none" strike="noStrike">
                <a:solidFill>
                  <a:srgbClr val="000000"/>
                </a:solidFill>
                <a:latin typeface="Arial" panose="020B0604020202020204"/>
                <a:ea typeface="Arial" panose="020B0604020202020204"/>
                <a:cs typeface="Arial" panose="020B0604020202020204"/>
                <a:sym typeface="Arial" panose="020B0604020202020204"/>
              </a:rPr>
              <a:t>Bullet copy</a:t>
            </a:r>
          </a:p>
        </p:txBody>
      </p:sp>
      <p:sp>
        <p:nvSpPr>
          <p:cNvPr id="4" name="AutoShape 4"/>
          <p:cNvSpPr>
            <a:spLocks noGrp="1"/>
          </p:cNvSpPr>
          <p:nvPr>
            <p:ph type="body" sz="quarter" idx="410" hasCustomPrompt="1"/>
          </p:nvPr>
        </p:nvSpPr>
        <p:spPr>
          <a:xfrm>
            <a:off x="503871" y="555763"/>
            <a:ext cx="7090153" cy="553999"/>
          </a:xfrm>
          <a:prstGeom prst="rect">
            <a:avLst/>
          </a:prstGeom>
          <a:noFill/>
          <a:ln w="12700">
            <a:noFill/>
            <a:prstDash val="solid"/>
          </a:ln>
        </p:spPr>
        <p:txBody>
          <a:bodyPr wrap="square" lIns="0" tIns="0" rIns="0" bIns="0" anchor="ctr">
            <a:noAutofit/>
          </a:bodyPr>
          <a:lstStyle>
            <a:lvl1pPr algn="l">
              <a:lnSpc>
                <a:spcPct val="100000"/>
              </a:lnSpc>
              <a:defRPr sz="1800" b="1" i="0" u="none" strike="noStrike" spc="0">
                <a:solidFill>
                  <a:srgbClr val="000000">
                    <a:alpha val="100000"/>
                  </a:srgbClr>
                </a:solidFill>
                <a:latin typeface="Arial" panose="020B0604020202020204"/>
              </a:defRPr>
            </a:lvl1pPr>
          </a:lstStyle>
          <a:p>
            <a:pPr marL="0" indent="0" algn="l">
              <a:lnSpc>
                <a:spcPct val="100000"/>
              </a:lnSpc>
            </a:pPr>
            <a:r>
              <a:rPr lang="en-US" sz="1800" b="1" i="0" u="none" strike="noStrike">
                <a:solidFill>
                  <a:srgbClr val="000000"/>
                </a:solidFill>
                <a:latin typeface="Arial" panose="020B0604020202020204"/>
                <a:ea typeface="Arial" panose="020B0604020202020204"/>
                <a:cs typeface="Arial" panose="020B0604020202020204"/>
                <a:sym typeface="Arial" panose="020B0604020202020204"/>
              </a:rPr>
              <a:t>Title runs here and here and here and here and here and here</a:t>
            </a:r>
            <a:br>
              <a:rPr lang="en-US" sz="18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1800" b="1" i="0" u="none" strike="noStrike">
                <a:solidFill>
                  <a:srgbClr val="000000"/>
                </a:solidFill>
                <a:latin typeface="Arial" panose="020B0604020202020204"/>
                <a:ea typeface="Arial" panose="020B0604020202020204"/>
                <a:cs typeface="Arial" panose="020B0604020202020204"/>
                <a:sym typeface="Arial" panose="020B0604020202020204"/>
              </a:rPr>
              <a:t>and here and here</a:t>
            </a:r>
          </a:p>
        </p:txBody>
      </p:sp>
      <p:sp>
        <p:nvSpPr>
          <p:cNvPr id="5" name="AutoShape 5"/>
          <p:cNvSpPr>
            <a:spLocks noGrp="1"/>
          </p:cNvSpPr>
          <p:nvPr>
            <p:ph type="body" sz="quarter" idx="411" hasCustomPrompt="1"/>
          </p:nvPr>
        </p:nvSpPr>
        <p:spPr>
          <a:xfrm>
            <a:off x="8125062" y="1431555"/>
            <a:ext cx="3563073" cy="1116000"/>
          </a:xfrm>
          <a:prstGeom prst="rect">
            <a:avLst/>
          </a:prstGeom>
          <a:noFill/>
          <a:ln w="12700">
            <a:noFill/>
            <a:prstDash val="solid"/>
          </a:ln>
        </p:spPr>
        <p:txBody>
          <a:bodyPr wrap="square" lIns="0" tIns="0" rIns="0" bIns="0" anchor="t">
            <a:noAutofit/>
          </a:bodyPr>
          <a:lstStyle>
            <a:lvl1pPr algn="l">
              <a:lnSpc>
                <a:spcPct val="100000"/>
              </a:lnSpc>
              <a:defRPr sz="1200" b="0" i="0" u="none" strike="noStrike" spc="0">
                <a:solidFill>
                  <a:srgbClr val="000000">
                    <a:alpha val="100000"/>
                  </a:srgbClr>
                </a:solidFill>
                <a:latin typeface="Arial" panose="020B0604020202020204"/>
              </a:defRPr>
            </a:lvl1pPr>
          </a:lstStyle>
          <a:p>
            <a:pPr marL="0" indent="0" algn="l">
              <a:lnSpc>
                <a:spcPct val="100000"/>
              </a:lnSpc>
            </a:pPr>
            <a:r>
              <a:rPr lang="en-US" sz="1200" b="0" i="0" u="none" strike="noStrike">
                <a:solidFill>
                  <a:srgbClr val="000000"/>
                </a:solidFill>
                <a:latin typeface="Arial" panose="020B0604020202020204"/>
                <a:ea typeface="Arial" panose="020B0604020202020204"/>
                <a:cs typeface="Arial" panose="020B0604020202020204"/>
                <a:sym typeface="Arial" panose="020B0604020202020204"/>
              </a:rPr>
              <a:t>„Quote.“</a:t>
            </a:r>
          </a:p>
          <a:p>
            <a:pPr marL="384175" lvl="1" indent="-114300" algn="l">
              <a:lnSpc>
                <a:spcPct val="100000"/>
              </a:lnSpc>
              <a:spcBef>
                <a:spcPts val="600"/>
              </a:spcBef>
              <a:buChar char=" "/>
            </a:pPr>
            <a:r>
              <a:rPr lang="en-US" sz="900" b="0" i="0" u="none" strike="noStrike">
                <a:solidFill>
                  <a:srgbClr val="000000"/>
                </a:solidFill>
                <a:latin typeface="Arial" panose="020B0604020202020204"/>
                <a:ea typeface="Arial" panose="020B0604020202020204"/>
                <a:cs typeface="Arial" panose="020B0604020202020204"/>
                <a:sym typeface="Arial" panose="020B0604020202020204"/>
              </a:rPr>
              <a:t>First and Last Name, Position, Full Legal Company Name</a:t>
            </a:r>
          </a:p>
        </p:txBody>
      </p:sp>
      <p:sp>
        <p:nvSpPr>
          <p:cNvPr id="6" name="AutoShape 6"/>
          <p:cNvSpPr>
            <a:spLocks noGrp="1"/>
          </p:cNvSpPr>
          <p:nvPr>
            <p:ph type="body" sz="quarter" idx="412" hasCustomPrompt="1"/>
          </p:nvPr>
        </p:nvSpPr>
        <p:spPr>
          <a:xfrm>
            <a:off x="503870"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Company Name</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7" name="AutoShape 7"/>
          <p:cNvSpPr>
            <a:spLocks noGrp="1"/>
          </p:cNvSpPr>
          <p:nvPr>
            <p:ph type="body" sz="quarter" idx="413" hasCustomPrompt="1"/>
          </p:nvPr>
        </p:nvSpPr>
        <p:spPr>
          <a:xfrm>
            <a:off x="1590787"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Industry</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8" name="AutoShape 8"/>
          <p:cNvSpPr>
            <a:spLocks noGrp="1"/>
          </p:cNvSpPr>
          <p:nvPr>
            <p:ph type="body" sz="quarter" idx="414" hasCustomPrompt="1"/>
          </p:nvPr>
        </p:nvSpPr>
        <p:spPr>
          <a:xfrm>
            <a:off x="4160518"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Employees</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9" name="AutoShape 9"/>
          <p:cNvSpPr>
            <a:spLocks noGrp="1"/>
          </p:cNvSpPr>
          <p:nvPr>
            <p:ph type="body" sz="quarter" idx="415" hasCustomPrompt="1"/>
          </p:nvPr>
        </p:nvSpPr>
        <p:spPr>
          <a:xfrm>
            <a:off x="5247435"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Revenue</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10" name="Freeform 10"/>
          <p:cNvSpPr/>
          <p:nvPr/>
        </p:nvSpPr>
        <p:spPr>
          <a:xfrm>
            <a:off x="2" y="5643420"/>
            <a:ext cx="12190024" cy="0"/>
          </a:xfrm>
          <a:custGeom>
            <a:avLst/>
            <a:gdLst/>
            <a:ahLst/>
            <a:cxnLst/>
            <a:rect l="l" t="t" r="r" b="b"/>
            <a:pathLst>
              <a:path w="12190024">
                <a:moveTo>
                  <a:pt x="0" y="0"/>
                </a:moveTo>
                <a:lnTo>
                  <a:pt x="12190024" y="0"/>
                </a:lnTo>
              </a:path>
            </a:pathLst>
          </a:custGeom>
          <a:noFill/>
          <a:ln w="25400">
            <a:solidFill>
              <a:srgbClr val="F0AB00">
                <a:alpha val="100000"/>
              </a:srgbClr>
            </a:solidFill>
            <a:prstDash val="solid"/>
          </a:ln>
        </p:spPr>
        <p:txBody>
          <a:bodyPr wrap="square" lIns="0" tIns="0" rIns="0" bIns="0" rtlCol="0" anchor="t">
            <a:noAutofit/>
          </a:bodyPr>
          <a:lstStyle/>
          <a:p>
            <a:pPr marL="0" indent="0" algn="l">
              <a:lnSpc>
                <a:spcPct val="100000"/>
              </a:lnSpc>
              <a:defRPr/>
            </a:pPr>
            <a:r>
              <a:rPr lang="en-US" sz="66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1" name="AutoShape 11"/>
          <p:cNvSpPr>
            <a:spLocks noGrp="1"/>
          </p:cNvSpPr>
          <p:nvPr>
            <p:ph type="body" sz="quarter" idx="416" hasCustomPrompt="1"/>
          </p:nvPr>
        </p:nvSpPr>
        <p:spPr>
          <a:xfrm>
            <a:off x="2677701" y="5805964"/>
            <a:ext cx="1259672"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Products and Services</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12" name="AutoShape 12"/>
          <p:cNvSpPr>
            <a:spLocks noGrp="1"/>
          </p:cNvSpPr>
          <p:nvPr>
            <p:ph type="body" sz="quarter" idx="417" hasCustomPrompt="1"/>
          </p:nvPr>
        </p:nvSpPr>
        <p:spPr>
          <a:xfrm>
            <a:off x="6334349" y="5805964"/>
            <a:ext cx="1259672"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Featured Solutions</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13" name="AutoShape 13"/>
          <p:cNvSpPr>
            <a:spLocks noGrp="1"/>
          </p:cNvSpPr>
          <p:nvPr>
            <p:ph type="body" sz="quarter" idx="418" hasCustomPrompt="1"/>
          </p:nvPr>
        </p:nvSpPr>
        <p:spPr>
          <a:xfrm>
            <a:off x="8124298" y="3070420"/>
            <a:ext cx="1619579" cy="430887"/>
          </a:xfrm>
          <a:prstGeom prst="rect">
            <a:avLst/>
          </a:prstGeom>
          <a:noFill/>
          <a:ln w="12700">
            <a:noFill/>
            <a:prstDash val="solid"/>
          </a:ln>
        </p:spPr>
        <p:txBody>
          <a:bodyPr wrap="square" lIns="0" tIns="0" rIns="0" bIns="0" anchor="ctr">
            <a:noAutofit/>
          </a:bodyPr>
          <a:lstStyle>
            <a:lvl1pPr algn="l">
              <a:lnSpc>
                <a:spcPct val="100000"/>
              </a:lnSpc>
              <a:defRPr sz="2800" b="1" i="0" u="none" strike="noStrike" spc="0">
                <a:solidFill>
                  <a:srgbClr val="008FD3">
                    <a:alpha val="100000"/>
                  </a:srgbClr>
                </a:solidFill>
                <a:latin typeface="Arial" panose="020B0604020202020204"/>
              </a:defRPr>
            </a:lvl1pPr>
          </a:lstStyle>
          <a:p>
            <a:pPr marL="0" indent="0" algn="l">
              <a:lnSpc>
                <a:spcPct val="100000"/>
              </a:lnSpc>
            </a:pPr>
            <a:r>
              <a:rPr lang="en-US" sz="2800" b="1" i="0" u="none" strike="noStrike">
                <a:solidFill>
                  <a:srgbClr val="008FD3"/>
                </a:solidFill>
                <a:latin typeface="Arial" panose="020B0604020202020204"/>
                <a:ea typeface="Arial" panose="020B0604020202020204"/>
                <a:cs typeface="Arial" panose="020B0604020202020204"/>
                <a:sym typeface="Arial" panose="020B0604020202020204"/>
              </a:rPr>
              <a:t>XX%</a:t>
            </a:r>
          </a:p>
        </p:txBody>
      </p:sp>
      <p:sp>
        <p:nvSpPr>
          <p:cNvPr id="14" name="AutoShape 14"/>
          <p:cNvSpPr>
            <a:spLocks noGrp="1"/>
          </p:cNvSpPr>
          <p:nvPr>
            <p:ph type="body" sz="quarter" idx="419" hasCustomPrompt="1"/>
          </p:nvPr>
        </p:nvSpPr>
        <p:spPr>
          <a:xfrm>
            <a:off x="8124298" y="3558832"/>
            <a:ext cx="1619579" cy="648000"/>
          </a:xfrm>
          <a:prstGeom prst="rect">
            <a:avLst/>
          </a:prstGeom>
          <a:noFill/>
          <a:ln w="12700">
            <a:noFill/>
            <a:prstDash val="solid"/>
          </a:ln>
        </p:spPr>
        <p:txBody>
          <a:bodyPr wrap="square" lIns="0" tIns="0" rIns="0" bIns="0" anchor="t">
            <a:noAutofit/>
          </a:bodyPr>
          <a:lstStyle>
            <a:lvl1pPr algn="l">
              <a:lnSpc>
                <a:spcPct val="100000"/>
              </a:lnSpc>
              <a:defRPr sz="1000" b="0" i="0" u="none" strike="noStrike" spc="0">
                <a:solidFill>
                  <a:srgbClr val="000000">
                    <a:alpha val="100000"/>
                  </a:srgbClr>
                </a:solidFill>
                <a:latin typeface="Arial" panose="020B0604020202020204"/>
              </a:defRPr>
            </a:lvl1pPr>
          </a:lstStyle>
          <a:p>
            <a:pPr marL="0" indent="0" algn="l">
              <a:lnSpc>
                <a:spcPct val="100000"/>
              </a:lnSpc>
            </a:pPr>
            <a:r>
              <a:rPr lang="en-US" sz="1000" b="0" i="0" u="none" strike="noStrike">
                <a:solidFill>
                  <a:srgbClr val="000000"/>
                </a:solidFill>
                <a:latin typeface="Arial" panose="020B0604020202020204"/>
                <a:ea typeface="Arial" panose="020B0604020202020204"/>
                <a:cs typeface="Arial" panose="020B0604020202020204"/>
                <a:sym typeface="Arial" panose="020B0604020202020204"/>
              </a:rPr>
              <a:t>Data type body here</a:t>
            </a:r>
          </a:p>
        </p:txBody>
      </p:sp>
      <p:sp>
        <p:nvSpPr>
          <p:cNvPr id="15" name="AutoShape 15"/>
          <p:cNvSpPr>
            <a:spLocks noGrp="1"/>
          </p:cNvSpPr>
          <p:nvPr>
            <p:ph type="body" sz="quarter" idx="420" hasCustomPrompt="1"/>
          </p:nvPr>
        </p:nvSpPr>
        <p:spPr>
          <a:xfrm>
            <a:off x="10075665" y="3070420"/>
            <a:ext cx="1619579" cy="430887"/>
          </a:xfrm>
          <a:prstGeom prst="rect">
            <a:avLst/>
          </a:prstGeom>
          <a:noFill/>
          <a:ln w="12700">
            <a:noFill/>
            <a:prstDash val="solid"/>
          </a:ln>
        </p:spPr>
        <p:txBody>
          <a:bodyPr wrap="square" lIns="0" tIns="0" rIns="0" bIns="0" anchor="ctr">
            <a:noAutofit/>
          </a:bodyPr>
          <a:lstStyle>
            <a:lvl1pPr algn="l">
              <a:lnSpc>
                <a:spcPct val="100000"/>
              </a:lnSpc>
              <a:defRPr sz="2800" b="1" i="0" u="none" strike="noStrike" spc="0">
                <a:solidFill>
                  <a:srgbClr val="008FD3">
                    <a:alpha val="100000"/>
                  </a:srgbClr>
                </a:solidFill>
                <a:latin typeface="Arial" panose="020B0604020202020204"/>
              </a:defRPr>
            </a:lvl1pPr>
          </a:lstStyle>
          <a:p>
            <a:pPr marL="0" indent="0" algn="l">
              <a:lnSpc>
                <a:spcPct val="100000"/>
              </a:lnSpc>
            </a:pPr>
            <a:r>
              <a:rPr lang="en-US" sz="2800" b="1" i="0" u="none" strike="noStrike">
                <a:solidFill>
                  <a:srgbClr val="008FD3"/>
                </a:solidFill>
                <a:latin typeface="Arial" panose="020B0604020202020204"/>
                <a:ea typeface="Arial" panose="020B0604020202020204"/>
                <a:cs typeface="Arial" panose="020B0604020202020204"/>
                <a:sym typeface="Arial" panose="020B0604020202020204"/>
              </a:rPr>
              <a:t>XX%</a:t>
            </a:r>
          </a:p>
        </p:txBody>
      </p:sp>
      <p:sp>
        <p:nvSpPr>
          <p:cNvPr id="16" name="AutoShape 16"/>
          <p:cNvSpPr>
            <a:spLocks noGrp="1"/>
          </p:cNvSpPr>
          <p:nvPr>
            <p:ph type="body" sz="quarter" idx="421" hasCustomPrompt="1"/>
          </p:nvPr>
        </p:nvSpPr>
        <p:spPr>
          <a:xfrm>
            <a:off x="10075665" y="3558832"/>
            <a:ext cx="1619579" cy="648000"/>
          </a:xfrm>
          <a:prstGeom prst="rect">
            <a:avLst/>
          </a:prstGeom>
          <a:noFill/>
          <a:ln w="12700">
            <a:noFill/>
            <a:prstDash val="solid"/>
          </a:ln>
        </p:spPr>
        <p:txBody>
          <a:bodyPr wrap="square" lIns="0" tIns="0" rIns="0" bIns="0" anchor="t">
            <a:noAutofit/>
          </a:bodyPr>
          <a:lstStyle>
            <a:lvl1pPr algn="l">
              <a:lnSpc>
                <a:spcPct val="100000"/>
              </a:lnSpc>
              <a:defRPr sz="1000" b="0" i="0" u="none" strike="noStrike" spc="0">
                <a:solidFill>
                  <a:srgbClr val="000000">
                    <a:alpha val="100000"/>
                  </a:srgbClr>
                </a:solidFill>
                <a:latin typeface="Arial" panose="020B0604020202020204"/>
              </a:defRPr>
            </a:lvl1pPr>
          </a:lstStyle>
          <a:p>
            <a:pPr marL="0" indent="0" algn="l">
              <a:lnSpc>
                <a:spcPct val="100000"/>
              </a:lnSpc>
            </a:pPr>
            <a:r>
              <a:rPr lang="en-US" sz="1000" b="0" i="0" u="none" strike="noStrike">
                <a:solidFill>
                  <a:srgbClr val="000000"/>
                </a:solidFill>
                <a:latin typeface="Arial" panose="020B0604020202020204"/>
                <a:ea typeface="Arial" panose="020B0604020202020204"/>
                <a:cs typeface="Arial" panose="020B0604020202020204"/>
                <a:sym typeface="Arial" panose="020B0604020202020204"/>
              </a:rPr>
              <a:t>Data type body here</a:t>
            </a:r>
          </a:p>
        </p:txBody>
      </p:sp>
      <p:pic>
        <p:nvPicPr>
          <p:cNvPr id="17" name="Picture 17"/>
          <p:cNvPicPr>
            <a:picLocks noChangeAspect="1"/>
          </p:cNvPicPr>
          <p:nvPr/>
        </p:nvPicPr>
        <p:blipFill>
          <a:blip r:embed="rId3"/>
          <a:srcRect/>
          <a:stretch>
            <a:fillRect/>
          </a:stretch>
        </p:blipFill>
        <p:spPr>
          <a:xfrm>
            <a:off x="9211889" y="5881438"/>
            <a:ext cx="863776" cy="508475"/>
          </a:xfrm>
          <a:prstGeom prst="rect">
            <a:avLst/>
          </a:prstGeom>
          <a:ln w="12700">
            <a:noFill/>
            <a:prstDash val="solid"/>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Blank with motion band">
    <p:spTree>
      <p:nvGrpSpPr>
        <p:cNvPr id="1" name=""/>
        <p:cNvGrpSpPr/>
        <p:nvPr/>
      </p:nvGrpSpPr>
      <p:grpSpPr>
        <a:xfrm>
          <a:off x="0" y="0"/>
          <a:ext cx="0" cy="0"/>
          <a:chOff x="0" y="0"/>
          <a:chExt cx="0" cy="0"/>
        </a:xfrm>
      </p:grpSpPr>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showMasterSp="0" type="title" preserve="1">
  <p:cSld name="Cover with image">
    <p:spTree>
      <p:nvGrpSpPr>
        <p:cNvPr id="1" name=""/>
        <p:cNvGrpSpPr/>
        <p:nvPr/>
      </p:nvGrpSpPr>
      <p:grpSpPr>
        <a:xfrm>
          <a:off x="0" y="0"/>
          <a:ext cx="0" cy="0"/>
          <a:chOff x="0" y="0"/>
          <a:chExt cx="0" cy="0"/>
        </a:xfrm>
      </p:grpSpPr>
      <p:sp>
        <p:nvSpPr>
          <p:cNvPr id="2" name="AutoShape 2"/>
          <p:cNvSpPr>
            <a:spLocks noGrp="1"/>
          </p:cNvSpPr>
          <p:nvPr>
            <p:ph type="pic" sz="quarter" idx="424"/>
          </p:nvPr>
        </p:nvSpPr>
        <p:spPr>
          <a:xfrm>
            <a:off x="1" y="0"/>
            <a:ext cx="12192000" cy="3430006"/>
          </a:xfrm>
          <a:prstGeom prst="rect">
            <a:avLst/>
          </a:prstGeom>
          <a:solidFill>
            <a:srgbClr val="CCCCCC">
              <a:alpha val="70000"/>
            </a:srgbClr>
          </a:solidFill>
          <a:ln w="12700">
            <a:noFill/>
            <a:prstDash val="solid"/>
          </a:ln>
        </p:spPr>
        <p:txBody>
          <a:bodyPr lIns="63500" tIns="63500" rIns="63500" bIns="63500" anchor="ctr"/>
          <a:lstStyle>
            <a:lvl1pPr algn="ctr">
              <a:defRPr sz="1600" b="0" i="0" u="none" strike="noStrike" spc="0">
                <a:solidFill>
                  <a:srgbClr val="1F2329">
                    <a:alpha val="100000"/>
                  </a:srgbClr>
                </a:solidFill>
                <a:latin typeface="Noto Sans SC" panose="020B0200000000000000" charset="-122"/>
              </a:defRPr>
            </a:lvl1pPr>
          </a:lstStyle>
          <a:p>
            <a:pPr algn="ctr"/>
            <a:endParaRPr/>
          </a:p>
        </p:txBody>
      </p:sp>
      <p:grpSp>
        <p:nvGrpSpPr>
          <p:cNvPr id="3" name="Group 3"/>
          <p:cNvGrpSpPr/>
          <p:nvPr/>
        </p:nvGrpSpPr>
        <p:grpSpPr>
          <a:xfrm>
            <a:off x="9168785" y="0"/>
            <a:ext cx="3023215" cy="3430006"/>
            <a:chOff x="9168785" y="0"/>
            <a:chExt cx="3023215" cy="3430006"/>
          </a:xfrm>
        </p:grpSpPr>
        <p:sp>
          <p:nvSpPr>
            <p:cNvPr id="4" name="AutoShape 4"/>
            <p:cNvSpPr/>
            <p:nvPr/>
          </p:nvSpPr>
          <p:spPr>
            <a:xfrm>
              <a:off x="11184262" y="0"/>
              <a:ext cx="1007738" cy="3430006"/>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5" name="AutoShape 5"/>
            <p:cNvSpPr/>
            <p:nvPr/>
          </p:nvSpPr>
          <p:spPr>
            <a:xfrm>
              <a:off x="10176524" y="0"/>
              <a:ext cx="1007738" cy="3430006"/>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6" name="AutoShape 6"/>
            <p:cNvSpPr/>
            <p:nvPr/>
          </p:nvSpPr>
          <p:spPr>
            <a:xfrm>
              <a:off x="9168785" y="0"/>
              <a:ext cx="1007738" cy="3430006"/>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sp>
        <p:nvSpPr>
          <p:cNvPr id="7" name="AutoShape 7"/>
          <p:cNvSpPr>
            <a:spLocks noGrp="1"/>
          </p:cNvSpPr>
          <p:nvPr>
            <p:ph type="body" sz="quarter" idx="425" hasCustomPrompt="1"/>
          </p:nvPr>
        </p:nvSpPr>
        <p:spPr>
          <a:xfrm>
            <a:off x="287925" y="5130492"/>
            <a:ext cx="10897962" cy="430887"/>
          </a:xfrm>
          <a:prstGeom prst="rect">
            <a:avLst/>
          </a:prstGeom>
          <a:noFill/>
          <a:ln w="12700">
            <a:noFill/>
            <a:prstDash val="solid"/>
          </a:ln>
        </p:spPr>
        <p:txBody>
          <a:bodyPr wrap="square" lIns="0" tIns="0" rIns="0" bIns="0" anchor="t">
            <a:noAutofit/>
          </a:bodyPr>
          <a:lstStyle>
            <a:lvl1pPr algn="l">
              <a:lnSpc>
                <a:spcPct val="100000"/>
              </a:lnSpc>
              <a:defRPr sz="1400" b="0" i="0" u="none" strike="noStrike" spc="0">
                <a:solidFill>
                  <a:srgbClr val="000000">
                    <a:alpha val="100000"/>
                  </a:srgbClr>
                </a:solidFill>
                <a:latin typeface="Arial" panose="020B0604020202020204"/>
              </a:defRPr>
            </a:lvl1pPr>
          </a:lstStyle>
          <a:p>
            <a:pPr marL="0" indent="0" algn="l">
              <a:lnSpc>
                <a:spcPct val="100000"/>
              </a:lnSpc>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Speaker’s Name, SAP</a:t>
            </a:r>
          </a:p>
          <a:p>
            <a:pPr marL="0" indent="0" algn="l">
              <a:lnSpc>
                <a:spcPct val="100000"/>
              </a:lnSpc>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Month 00, 2017</a:t>
            </a:r>
          </a:p>
        </p:txBody>
      </p:sp>
      <p:sp>
        <p:nvSpPr>
          <p:cNvPr id="8" name="AutoShape 8"/>
          <p:cNvSpPr>
            <a:spLocks noGrp="1"/>
          </p:cNvSpPr>
          <p:nvPr>
            <p:ph type="body" sz="quarter" idx="426" hasCustomPrompt="1"/>
          </p:nvPr>
        </p:nvSpPr>
        <p:spPr>
          <a:xfrm>
            <a:off x="287925" y="4024430"/>
            <a:ext cx="10896336" cy="997196"/>
          </a:xfrm>
          <a:prstGeom prst="rect">
            <a:avLst/>
          </a:prstGeom>
          <a:noFill/>
          <a:ln w="12700">
            <a:noFill/>
            <a:prstDash val="solid"/>
          </a:ln>
        </p:spPr>
        <p:txBody>
          <a:bodyPr wrap="square" lIns="0" tIns="0" rIns="0" bIns="0" anchor="t">
            <a:spAutoFit/>
          </a:bodyPr>
          <a:lstStyle>
            <a:lvl1pPr algn="l">
              <a:lnSpc>
                <a:spcPct val="92000"/>
              </a:lnSpc>
              <a:defRPr sz="3600" b="1" i="0" u="none" strike="noStrike" spc="0">
                <a:solidFill>
                  <a:srgbClr val="000000">
                    <a:alpha val="100000"/>
                  </a:srgbClr>
                </a:solidFill>
                <a:latin typeface="Arial" panose="020B0604020202020204"/>
              </a:defRPr>
            </a:lvl1pPr>
          </a:lstStyle>
          <a:p>
            <a:pPr marL="0" indent="0" algn="l">
              <a:lnSpc>
                <a:spcPct val="92000"/>
              </a:lnSpc>
            </a:pP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Presentation Title </a:t>
            </a:r>
            <a:b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Goes Here and Here.</a:t>
            </a:r>
          </a:p>
        </p:txBody>
      </p:sp>
      <p:sp>
        <p:nvSpPr>
          <p:cNvPr id="9" name="AutoShape 9"/>
          <p:cNvSpPr/>
          <p:nvPr/>
        </p:nvSpPr>
        <p:spPr>
          <a:xfrm>
            <a:off x="951814" y="6296443"/>
            <a:ext cx="914162" cy="425669"/>
          </a:xfrm>
          <a:prstGeom prst="rect">
            <a:avLst/>
          </a:prstGeom>
          <a:solidFill>
            <a:srgbClr val="FFFFFF">
              <a:alpha val="100000"/>
            </a:srgbClr>
          </a:solidFill>
          <a:ln w="12700">
            <a:noFill/>
            <a:prstDash val="solid"/>
            <a:miter lim="800000"/>
          </a:ln>
        </p:spPr>
        <p:txBody>
          <a:bodyPr wrap="square" lIns="89954" tIns="71962" rIns="89954" bIns="71962" rtlCol="0" anchor="ctr">
            <a:noAutofit/>
          </a:bodyPr>
          <a:lstStyle/>
          <a:p>
            <a:pPr marL="0" indent="0" algn="ctr">
              <a:lnSpc>
                <a:spcPct val="100000"/>
              </a:lnSpc>
              <a:spcBef>
                <a:spcPct val="50000"/>
              </a:spcBef>
              <a:defRP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pic>
        <p:nvPicPr>
          <p:cNvPr id="10" name="Picture 10"/>
          <p:cNvPicPr>
            <a:picLocks noChangeAspect="1"/>
          </p:cNvPicPr>
          <p:nvPr/>
        </p:nvPicPr>
        <p:blipFill>
          <a:blip r:embed="rId2"/>
          <a:srcRect/>
          <a:stretch>
            <a:fillRect/>
          </a:stretch>
        </p:blipFill>
        <p:spPr>
          <a:xfrm>
            <a:off x="297154" y="6217086"/>
            <a:ext cx="1745795" cy="400050"/>
          </a:xfrm>
          <a:prstGeom prst="rect">
            <a:avLst/>
          </a:prstGeom>
          <a:ln w="12700">
            <a:noFill/>
            <a:prstDash val="solid"/>
          </a:ln>
        </p:spPr>
      </p:pic>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itle" preserve="1">
  <p:cSld name="Agenda">
    <p:spTree>
      <p:nvGrpSpPr>
        <p:cNvPr id="1" name=""/>
        <p:cNvGrpSpPr/>
        <p:nvPr/>
      </p:nvGrpSpPr>
      <p:grpSpPr>
        <a:xfrm>
          <a:off x="0" y="0"/>
          <a:ext cx="0" cy="0"/>
          <a:chOff x="0" y="0"/>
          <a:chExt cx="0" cy="0"/>
        </a:xfrm>
      </p:grpSpPr>
      <p:sp>
        <p:nvSpPr>
          <p:cNvPr id="2" name="AutoShape 2"/>
          <p:cNvSpPr>
            <a:spLocks noGrp="1"/>
          </p:cNvSpPr>
          <p:nvPr>
            <p:ph type="body" sz="quarter" idx="427" hasCustomPrompt="1"/>
          </p:nvPr>
        </p:nvSpPr>
        <p:spPr>
          <a:xfrm>
            <a:off x="503869" y="1620000"/>
            <a:ext cx="11182288" cy="4230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865505" indent="-228600"/>
            <a:lvl4pPr marL="1322705" indent="-228600"/>
            <a:lvl5pPr marL="1779905" indent="-228600"/>
            <a:lvl6pPr marL="2237105" indent="-228600"/>
            <a:lvl7pPr marL="2694305" indent="-228600"/>
            <a:lvl8pPr marL="3151505" indent="-228600"/>
            <a:lvl9pPr marL="3608705" indent="-228600"/>
          </a:lstStyle>
          <a:p>
            <a:pPr marL="0" indent="0" algn="l">
              <a:lnSpc>
                <a:spcPct val="100000"/>
              </a:lnSpc>
              <a:spcBef>
                <a:spcPts val="30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Agenda Item/Divider Headline</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Details</a:t>
            </a:r>
          </a:p>
        </p:txBody>
      </p:sp>
      <p:sp>
        <p:nvSpPr>
          <p:cNvPr id="3" name="AutoShape 3"/>
          <p:cNvSpPr>
            <a:spLocks noGrp="1"/>
          </p:cNvSpPr>
          <p:nvPr>
            <p:ph type="body" sz="quarter" idx="428" hasCustomPrompt="1"/>
          </p:nvPr>
        </p:nvSpPr>
        <p:spPr>
          <a:xfrm>
            <a:off x="503870" y="504003"/>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Agenda</a:t>
            </a:r>
          </a:p>
        </p:txBody>
      </p:sp>
    </p:spTree>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 preserve="1">
  <p:cSld name="Title Only">
    <p:spTree>
      <p:nvGrpSpPr>
        <p:cNvPr id="1" name=""/>
        <p:cNvGrpSpPr/>
        <p:nvPr/>
      </p:nvGrpSpPr>
      <p:grpSpPr>
        <a:xfrm>
          <a:off x="0" y="0"/>
          <a:ext cx="0" cy="0"/>
          <a:chOff x="0" y="0"/>
          <a:chExt cx="0" cy="0"/>
        </a:xfrm>
      </p:grpSpPr>
      <p:sp>
        <p:nvSpPr>
          <p:cNvPr id="2" name="AutoShape 2"/>
          <p:cNvSpPr>
            <a:spLocks noGrp="1"/>
          </p:cNvSpPr>
          <p:nvPr>
            <p:ph type="body" sz="quarter" idx="429" hasCustomPrompt="1"/>
          </p:nvPr>
        </p:nvSpPr>
        <p:spPr>
          <a:xfrm>
            <a:off x="503870" y="504003"/>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spTree>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title" preserve="1">
  <p:cSld name="Title and Text">
    <p:spTree>
      <p:nvGrpSpPr>
        <p:cNvPr id="1" name=""/>
        <p:cNvGrpSpPr/>
        <p:nvPr/>
      </p:nvGrpSpPr>
      <p:grpSpPr>
        <a:xfrm>
          <a:off x="0" y="0"/>
          <a:ext cx="0" cy="0"/>
          <a:chOff x="0" y="0"/>
          <a:chExt cx="0" cy="0"/>
        </a:xfrm>
      </p:grpSpPr>
      <p:sp>
        <p:nvSpPr>
          <p:cNvPr id="2" name="AutoShape 2"/>
          <p:cNvSpPr>
            <a:spLocks noGrp="1"/>
          </p:cNvSpPr>
          <p:nvPr>
            <p:ph type="body" sz="quarter" idx="430" hasCustomPrompt="1"/>
          </p:nvPr>
        </p:nvSpPr>
        <p:spPr>
          <a:xfrm>
            <a:off x="503869" y="1620000"/>
            <a:ext cx="11183565" cy="4230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315" indent="-203200"/>
            <a:lvl5pPr marL="897255" indent="-177800"/>
            <a:lvl6pPr marL="1052195" indent="-177800"/>
            <a:lvl7pPr marL="1207135" indent="-177800"/>
            <a:lvl8pPr marL="1362075" indent="-177800"/>
            <a:lvl9pPr marL="1517015"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705"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115"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19455"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
        <p:nvSpPr>
          <p:cNvPr id="3" name="AutoShape 3"/>
          <p:cNvSpPr>
            <a:spLocks noGrp="1"/>
          </p:cNvSpPr>
          <p:nvPr>
            <p:ph type="body" sz="quarter" idx="431" hasCustomPrompt="1"/>
          </p:nvPr>
        </p:nvSpPr>
        <p:spPr>
          <a:xfrm>
            <a:off x="503870" y="504003"/>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BentonSans Light"/>
              </a:defRPr>
            </a:lvl1pPr>
          </a:lstStyle>
          <a:p>
            <a:pPr marL="0" indent="0" algn="l">
              <a:lnSpc>
                <a:spcPct val="100000"/>
              </a:lnSpc>
            </a:pPr>
            <a:r>
              <a:rPr lang="en-US" sz="2800" b="1" i="0" u="none" strike="noStrike">
                <a:solidFill>
                  <a:srgbClr val="000000"/>
                </a:solidFill>
                <a:latin typeface="BentonSans Light"/>
                <a:ea typeface="BentonSans Light"/>
                <a:cs typeface="BentonSans Light"/>
                <a:sym typeface="BentonSans Light"/>
              </a:rPr>
              <a:t>Insert page title (sentence case)</a:t>
            </a:r>
          </a:p>
        </p:txBody>
      </p:sp>
    </p:spTree>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title" preserve="1">
  <p:cSld name="Title and Content">
    <p:spTree>
      <p:nvGrpSpPr>
        <p:cNvPr id="1" name=""/>
        <p:cNvGrpSpPr/>
        <p:nvPr/>
      </p:nvGrpSpPr>
      <p:grpSpPr>
        <a:xfrm>
          <a:off x="0" y="0"/>
          <a:ext cx="0" cy="0"/>
          <a:chOff x="0" y="0"/>
          <a:chExt cx="0" cy="0"/>
        </a:xfrm>
      </p:grpSpPr>
      <p:sp>
        <p:nvSpPr>
          <p:cNvPr id="2" name="AutoShape 2"/>
          <p:cNvSpPr>
            <a:spLocks noGrp="1"/>
          </p:cNvSpPr>
          <p:nvPr>
            <p:ph type="body" sz="quarter" idx="432" hasCustomPrompt="1"/>
          </p:nvPr>
        </p:nvSpPr>
        <p:spPr>
          <a:xfrm>
            <a:off x="503869" y="1620000"/>
            <a:ext cx="11182288" cy="4230000"/>
          </a:xfrm>
          <a:prstGeom prst="rect">
            <a:avLst/>
          </a:prstGeom>
          <a:solidFill>
            <a:srgbClr val="CCCCCC">
              <a:alpha val="70000"/>
            </a:srgbClr>
          </a:solidFill>
          <a:ln w="12700">
            <a:noFill/>
            <a:prstDash val="solid"/>
          </a:ln>
        </p:spPr>
        <p:txBody>
          <a:bodyPr wrap="square" lIns="0" tIns="1368000" rIns="0" bIns="0" anchor="t">
            <a:noAutofit/>
          </a:bodyPr>
          <a:lstStyle>
            <a:lvl1pPr algn="ctr">
              <a:lnSpc>
                <a:spcPct val="100000"/>
              </a:lnSpc>
              <a:defRPr sz="1400" b="0" i="0" u="none" strike="noStrike" spc="0">
                <a:solidFill>
                  <a:srgbClr val="000000">
                    <a:alpha val="100000"/>
                  </a:srgbClr>
                </a:solidFill>
                <a:latin typeface="Arial" panose="020B0604020202020204"/>
              </a:defRPr>
            </a:lvl1pPr>
          </a:lstStyle>
          <a:p>
            <a:pPr marL="0" indent="0" algn="ctr">
              <a:lnSpc>
                <a:spcPct val="100000"/>
              </a:lnSpc>
              <a:spcBef>
                <a:spcPts val="1800"/>
              </a:spcBef>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Click to add content</a:t>
            </a:r>
          </a:p>
        </p:txBody>
      </p:sp>
      <p:sp>
        <p:nvSpPr>
          <p:cNvPr id="3" name="AutoShape 3"/>
          <p:cNvSpPr>
            <a:spLocks noGrp="1"/>
          </p:cNvSpPr>
          <p:nvPr>
            <p:ph type="body" sz="quarter" idx="433" hasCustomPrompt="1"/>
          </p:nvPr>
        </p:nvSpPr>
        <p:spPr>
          <a:xfrm>
            <a:off x="503870" y="504003"/>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spTree>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title" preserve="1">
  <p:cSld name="Blank with motion band">
    <p:spTree>
      <p:nvGrpSpPr>
        <p:cNvPr id="1" name=""/>
        <p:cNvGrpSpPr/>
        <p:nvPr/>
      </p:nvGrpSpPr>
      <p:grpSpPr>
        <a:xfrm>
          <a:off x="0" y="0"/>
          <a:ext cx="0" cy="0"/>
          <a:chOff x="0" y="0"/>
          <a:chExt cx="0" cy="0"/>
        </a:xfrm>
      </p:grpSpPr>
    </p:spTree>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showMasterSp="0" type="title" preserve="1">
  <p:cSld name="Thank you and contact information">
    <p:spTree>
      <p:nvGrpSpPr>
        <p:cNvPr id="1" name=""/>
        <p:cNvGrpSpPr/>
        <p:nvPr/>
      </p:nvGrpSpPr>
      <p:grpSpPr>
        <a:xfrm>
          <a:off x="0" y="0"/>
          <a:ext cx="0" cy="0"/>
          <a:chOff x="0" y="0"/>
          <a:chExt cx="0" cy="0"/>
        </a:xfrm>
      </p:grpSpPr>
      <p:sp>
        <p:nvSpPr>
          <p:cNvPr id="2" name="AutoShape 2"/>
          <p:cNvSpPr>
            <a:spLocks noGrp="1"/>
          </p:cNvSpPr>
          <p:nvPr>
            <p:ph type="body" sz="quarter" idx="434" hasCustomPrompt="1"/>
          </p:nvPr>
        </p:nvSpPr>
        <p:spPr>
          <a:xfrm>
            <a:off x="503870" y="2905487"/>
            <a:ext cx="5326613" cy="2501010"/>
          </a:xfrm>
          <a:prstGeom prst="rect">
            <a:avLst/>
          </a:prstGeom>
          <a:noFill/>
          <a:ln w="12700">
            <a:noFill/>
            <a:prstDash val="solid"/>
          </a:ln>
        </p:spPr>
        <p:txBody>
          <a:bodyPr wrap="square" lIns="0" tIns="0" rIns="0" bIns="0" anchor="t">
            <a:noAutofit/>
          </a:bodyPr>
          <a:lstStyle>
            <a:lvl1pPr algn="l">
              <a:lnSpc>
                <a:spcPct val="100000"/>
              </a:lnSpc>
              <a:defRPr sz="1600" b="0" i="0" u="none" strike="noStrike" spc="0">
                <a:solidFill>
                  <a:srgbClr val="000000">
                    <a:alpha val="100000"/>
                  </a:srgbClr>
                </a:solidFill>
                <a:latin typeface="Arial" panose="020B0604020202020204"/>
              </a:defRPr>
            </a:lvl1pPr>
          </a:lstStyle>
          <a:p>
            <a:pPr marL="0" indent="0" algn="l">
              <a:lnSpc>
                <a:spcPct val="100000"/>
              </a:lnSpc>
              <a:spcAft>
                <a:spcPts val="1200"/>
              </a:spcAft>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Contact information:</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 name L name</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Title</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Address</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Phone number</a:t>
            </a:r>
          </a:p>
        </p:txBody>
      </p:sp>
      <p:sp>
        <p:nvSpPr>
          <p:cNvPr id="3" name="AutoShape 3"/>
          <p:cNvSpPr>
            <a:spLocks noGrp="1"/>
          </p:cNvSpPr>
          <p:nvPr>
            <p:ph type="body" sz="quarter" idx="435" hasCustomPrompt="1"/>
          </p:nvPr>
        </p:nvSpPr>
        <p:spPr>
          <a:xfrm>
            <a:off x="503870" y="1467009"/>
            <a:ext cx="5326613" cy="923116"/>
          </a:xfrm>
          <a:prstGeom prst="rect">
            <a:avLst/>
          </a:prstGeom>
          <a:noFill/>
          <a:ln w="12700">
            <a:noFill/>
            <a:prstDash val="solid"/>
          </a:ln>
        </p:spPr>
        <p:txBody>
          <a:bodyPr wrap="square" lIns="0" tIns="0" rIns="0" bIns="0" anchor="t">
            <a:noAutofit/>
          </a:bodyPr>
          <a:lstStyle>
            <a:lvl1pPr algn="l">
              <a:lnSpc>
                <a:spcPct val="100000"/>
              </a:lnSpc>
              <a:defRPr sz="5495" b="1" i="0" u="none" strike="noStrike" spc="0">
                <a:solidFill>
                  <a:srgbClr val="F0AB00">
                    <a:alpha val="100000"/>
                  </a:srgbClr>
                </a:solidFill>
                <a:latin typeface="BentonSans Light"/>
              </a:defRPr>
            </a:lvl1pPr>
          </a:lstStyle>
          <a:p>
            <a:pPr marL="0" indent="0" algn="l">
              <a:lnSpc>
                <a:spcPct val="100000"/>
              </a:lnSpc>
            </a:pPr>
            <a:r>
              <a:rPr lang="en-US" sz="5495" b="1" i="0" u="none" strike="noStrike">
                <a:solidFill>
                  <a:srgbClr val="F0AB00"/>
                </a:solidFill>
                <a:latin typeface="BentonSans Light"/>
                <a:ea typeface="BentonSans Light"/>
                <a:cs typeface="BentonSans Light"/>
                <a:sym typeface="BentonSans Light"/>
              </a:rPr>
              <a:t>Thank you.</a:t>
            </a:r>
          </a:p>
        </p:txBody>
      </p:sp>
      <p:pic>
        <p:nvPicPr>
          <p:cNvPr id="4" name="Picture 4"/>
          <p:cNvPicPr>
            <a:picLocks noChangeAspect="1"/>
          </p:cNvPicPr>
          <p:nvPr/>
        </p:nvPicPr>
        <p:blipFill>
          <a:blip r:embed="rId2"/>
          <a:srcRect/>
          <a:stretch>
            <a:fillRect/>
          </a:stretch>
        </p:blipFill>
        <p:spPr>
          <a:xfrm>
            <a:off x="503870" y="5994000"/>
            <a:ext cx="1578051" cy="360000"/>
          </a:xfrm>
          <a:prstGeom prst="rect">
            <a:avLst/>
          </a:prstGeom>
          <a:ln w="12700">
            <a:noFill/>
            <a:prstDash val="solid"/>
          </a:ln>
        </p:spPr>
      </p:pic>
    </p:spTree>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type="title" preserve="1">
  <p:cSld name="1_Cover white">
    <p:spTree>
      <p:nvGrpSpPr>
        <p:cNvPr id="1" name=""/>
        <p:cNvGrpSpPr/>
        <p:nvPr/>
      </p:nvGrpSpPr>
      <p:grpSpPr>
        <a:xfrm>
          <a:off x="0" y="0"/>
          <a:ext cx="0" cy="0"/>
          <a:chOff x="0" y="0"/>
          <a:chExt cx="0" cy="0"/>
        </a:xfrm>
      </p:grpSpPr>
      <p:sp>
        <p:nvSpPr>
          <p:cNvPr id="2" name="AutoShape 2"/>
          <p:cNvSpPr>
            <a:spLocks noGrp="1"/>
          </p:cNvSpPr>
          <p:nvPr>
            <p:ph type="body" sz="quarter" idx="436" hasCustomPrompt="1"/>
          </p:nvPr>
        </p:nvSpPr>
        <p:spPr>
          <a:xfrm>
            <a:off x="287927" y="2706317"/>
            <a:ext cx="8592933" cy="997196"/>
          </a:xfrm>
          <a:prstGeom prst="rect">
            <a:avLst/>
          </a:prstGeom>
          <a:noFill/>
          <a:ln w="12700">
            <a:noFill/>
            <a:prstDash val="solid"/>
          </a:ln>
        </p:spPr>
        <p:txBody>
          <a:bodyPr wrap="square" lIns="0" tIns="0" rIns="0" bIns="0" anchor="t">
            <a:noAutofit/>
          </a:bodyPr>
          <a:lstStyle>
            <a:lvl1pPr algn="l">
              <a:lnSpc>
                <a:spcPct val="92000"/>
              </a:lnSpc>
              <a:defRPr sz="3600" b="1" i="0" u="none" strike="noStrike" spc="0">
                <a:solidFill>
                  <a:srgbClr val="000000">
                    <a:alpha val="100000"/>
                  </a:srgbClr>
                </a:solidFill>
                <a:latin typeface="Arial" panose="020B0604020202020204"/>
              </a:defRPr>
            </a:lvl1pPr>
          </a:lstStyle>
          <a:p>
            <a:pPr marL="0" indent="0" algn="l">
              <a:lnSpc>
                <a:spcPct val="92000"/>
              </a:lnSpc>
            </a:pP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Title Goes Here </a:t>
            </a:r>
            <a:b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and Here and Here.</a:t>
            </a:r>
          </a:p>
        </p:txBody>
      </p:sp>
      <p:grpSp>
        <p:nvGrpSpPr>
          <p:cNvPr id="3" name="Group 3"/>
          <p:cNvGrpSpPr/>
          <p:nvPr/>
        </p:nvGrpSpPr>
        <p:grpSpPr>
          <a:xfrm>
            <a:off x="9168785" y="0"/>
            <a:ext cx="3023215" cy="6858000"/>
            <a:chOff x="9168785" y="0"/>
            <a:chExt cx="3023215" cy="6858000"/>
          </a:xfrm>
        </p:grpSpPr>
        <p:sp>
          <p:nvSpPr>
            <p:cNvPr id="4" name="AutoShape 4"/>
            <p:cNvSpPr/>
            <p:nvPr/>
          </p:nvSpPr>
          <p:spPr>
            <a:xfrm>
              <a:off x="11184262" y="0"/>
              <a:ext cx="1007738" cy="6858000"/>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5" name="AutoShape 5"/>
            <p:cNvSpPr/>
            <p:nvPr/>
          </p:nvSpPr>
          <p:spPr>
            <a:xfrm>
              <a:off x="10176524" y="0"/>
              <a:ext cx="1007738" cy="6858000"/>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6" name="AutoShape 6"/>
            <p:cNvSpPr/>
            <p:nvPr/>
          </p:nvSpPr>
          <p:spPr>
            <a:xfrm>
              <a:off x="9168785" y="0"/>
              <a:ext cx="1007738" cy="6858000"/>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spTree>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title" preserve="1">
  <p:cSld name="8_自定义版式">
    <p:spTree>
      <p:nvGrpSpPr>
        <p:cNvPr id="1" name=""/>
        <p:cNvGrpSpPr/>
        <p:nvPr/>
      </p:nvGrpSpPr>
      <p:grpSpPr>
        <a:xfrm>
          <a:off x="0" y="0"/>
          <a:ext cx="0" cy="0"/>
          <a:chOff x="0" y="0"/>
          <a:chExt cx="0" cy="0"/>
        </a:xfrm>
      </p:grpSpPr>
      <p:grpSp>
        <p:nvGrpSpPr>
          <p:cNvPr id="2" name="Group 2"/>
          <p:cNvGrpSpPr/>
          <p:nvPr/>
        </p:nvGrpSpPr>
        <p:grpSpPr>
          <a:xfrm>
            <a:off x="-23678" y="362272"/>
            <a:ext cx="1395279" cy="383393"/>
            <a:chOff x="-23678" y="362272"/>
            <a:chExt cx="1395279" cy="383393"/>
          </a:xfrm>
        </p:grpSpPr>
        <p:sp>
          <p:nvSpPr>
            <p:cNvPr id="3" name="Freeform 3"/>
            <p:cNvSpPr/>
            <p:nvPr/>
          </p:nvSpPr>
          <p:spPr>
            <a:xfrm>
              <a:off x="-23678" y="362272"/>
              <a:ext cx="1113180" cy="383393"/>
            </a:xfrm>
            <a:custGeom>
              <a:avLst/>
              <a:gdLst/>
              <a:ahLst/>
              <a:cxnLst/>
              <a:rect l="l" t="t" r="r" b="b"/>
              <a:pathLst>
                <a:path w="1113180" h="383393">
                  <a:moveTo>
                    <a:pt x="0" y="0"/>
                  </a:moveTo>
                  <a:lnTo>
                    <a:pt x="1113180" y="0"/>
                  </a:lnTo>
                  <a:lnTo>
                    <a:pt x="729788" y="383393"/>
                  </a:lnTo>
                  <a:lnTo>
                    <a:pt x="0" y="383393"/>
                  </a:lnTo>
                  <a:close/>
                </a:path>
              </a:pathLst>
            </a:custGeom>
            <a:solidFill>
              <a:srgbClr val="00000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1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4" name="Freeform 4"/>
            <p:cNvSpPr/>
            <p:nvPr/>
          </p:nvSpPr>
          <p:spPr>
            <a:xfrm>
              <a:off x="758156" y="362272"/>
              <a:ext cx="472396" cy="383393"/>
            </a:xfrm>
            <a:custGeom>
              <a:avLst/>
              <a:gdLst/>
              <a:ahLst/>
              <a:cxnLst/>
              <a:rect l="l" t="t" r="r" b="b"/>
              <a:pathLst>
                <a:path w="472396" h="383393">
                  <a:moveTo>
                    <a:pt x="383394" y="0"/>
                  </a:moveTo>
                  <a:lnTo>
                    <a:pt x="472396" y="0"/>
                  </a:lnTo>
                  <a:lnTo>
                    <a:pt x="89002" y="383393"/>
                  </a:lnTo>
                  <a:lnTo>
                    <a:pt x="0" y="383393"/>
                  </a:lnTo>
                  <a:lnTo>
                    <a:pt x="383394" y="0"/>
                  </a:lnTo>
                  <a:close/>
                </a:path>
              </a:pathLst>
            </a:custGeom>
            <a:solidFill>
              <a:srgbClr val="00000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1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5" name="Freeform 5"/>
            <p:cNvSpPr/>
            <p:nvPr/>
          </p:nvSpPr>
          <p:spPr>
            <a:xfrm>
              <a:off x="899205" y="362272"/>
              <a:ext cx="472396" cy="383393"/>
            </a:xfrm>
            <a:custGeom>
              <a:avLst/>
              <a:gdLst/>
              <a:ahLst/>
              <a:cxnLst/>
              <a:rect l="l" t="t" r="r" b="b"/>
              <a:pathLst>
                <a:path w="472396" h="383393">
                  <a:moveTo>
                    <a:pt x="383394" y="0"/>
                  </a:moveTo>
                  <a:lnTo>
                    <a:pt x="472396" y="0"/>
                  </a:lnTo>
                  <a:lnTo>
                    <a:pt x="89002" y="383393"/>
                  </a:lnTo>
                  <a:lnTo>
                    <a:pt x="0" y="383393"/>
                  </a:lnTo>
                  <a:lnTo>
                    <a:pt x="383394" y="0"/>
                  </a:lnTo>
                  <a:close/>
                </a:path>
              </a:pathLst>
            </a:custGeom>
            <a:solidFill>
              <a:srgbClr val="00000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1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grpSp>
      <p:sp>
        <p:nvSpPr>
          <p:cNvPr id="6" name="AutoShape 6"/>
          <p:cNvSpPr>
            <a:spLocks noGrp="1"/>
          </p:cNvSpPr>
          <p:nvPr>
            <p:ph type="body" sz="quarter" idx="437" hasCustomPrompt="1"/>
          </p:nvPr>
        </p:nvSpPr>
        <p:spPr>
          <a:xfrm>
            <a:off x="1510256" y="285753"/>
            <a:ext cx="10515600" cy="607358"/>
          </a:xfrm>
          <a:prstGeom prst="rect">
            <a:avLst/>
          </a:prstGeom>
          <a:noFill/>
          <a:ln w="12700">
            <a:noFill/>
            <a:prstDash val="solid"/>
          </a:ln>
        </p:spPr>
        <p:txBody>
          <a:bodyPr wrap="square" lIns="0" tIns="0" rIns="0" bIns="0" anchor="ctr">
            <a:noAutofit/>
          </a:bodyPr>
          <a:lstStyle>
            <a:lvl1pPr algn="l">
              <a:lnSpc>
                <a:spcPct val="100000"/>
              </a:lnSpc>
              <a:defRPr sz="1950" b="1" i="0" u="none" strike="noStrike" spc="0">
                <a:solidFill>
                  <a:srgbClr val="232C3A">
                    <a:alpha val="100000"/>
                  </a:srgbClr>
                </a:solidFill>
                <a:latin typeface="微软雅黑" panose="020B0503020204020204" charset="-122"/>
              </a:defRPr>
            </a:lvl1pPr>
          </a:lstStyle>
          <a:p>
            <a:pPr marL="0" indent="0" algn="l">
              <a:lnSpc>
                <a:spcPct val="100000"/>
              </a:lnSpc>
            </a:pPr>
            <a:r>
              <a:rPr lang="en-US" sz="1950" b="1" i="0" u="none" strike="noStrike">
                <a:solidFill>
                  <a:srgbClr val="232C3A"/>
                </a:solidFill>
                <a:latin typeface="微软雅黑" panose="020B0503020204020204" charset="-122"/>
                <a:ea typeface="微软雅黑" panose="020B0503020204020204" charset="-122"/>
                <a:cs typeface="微软雅黑" panose="020B0503020204020204" charset="-122"/>
                <a:sym typeface="微软雅黑" panose="020B0503020204020204" charset="-122"/>
              </a:rPr>
              <a:t>单击此处编辑母版标题样式</a:t>
            </a:r>
          </a:p>
        </p:txBody>
      </p:sp>
      <p:sp>
        <p:nvSpPr>
          <p:cNvPr id="7" name="Freeform 7"/>
          <p:cNvSpPr/>
          <p:nvPr/>
        </p:nvSpPr>
        <p:spPr>
          <a:xfrm rot="5400000" flipV="1">
            <a:off x="10600670" y="5273343"/>
            <a:ext cx="147718" cy="3026616"/>
          </a:xfrm>
          <a:custGeom>
            <a:avLst/>
            <a:gdLst/>
            <a:ahLst/>
            <a:cxnLst/>
            <a:rect l="l" t="t" r="r" b="b"/>
            <a:pathLst>
              <a:path w="147718" h="3026616">
                <a:moveTo>
                  <a:pt x="0" y="157687"/>
                </a:moveTo>
                <a:lnTo>
                  <a:pt x="147718" y="0"/>
                </a:lnTo>
                <a:lnTo>
                  <a:pt x="147718" y="3026616"/>
                </a:lnTo>
                <a:lnTo>
                  <a:pt x="9909" y="3026616"/>
                </a:lnTo>
                <a:cubicBezTo>
                  <a:pt x="5320" y="2036610"/>
                  <a:pt x="4589" y="1147693"/>
                  <a:pt x="0" y="157687"/>
                </a:cubicBezTo>
                <a:close/>
              </a:path>
            </a:pathLst>
          </a:custGeom>
          <a:solidFill>
            <a:srgbClr val="00000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1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8" name="Freeform 8"/>
          <p:cNvSpPr/>
          <p:nvPr/>
        </p:nvSpPr>
        <p:spPr>
          <a:xfrm>
            <a:off x="9116453" y="6710327"/>
            <a:ext cx="183609" cy="149015"/>
          </a:xfrm>
          <a:custGeom>
            <a:avLst/>
            <a:gdLst/>
            <a:ahLst/>
            <a:cxnLst/>
            <a:rect l="l" t="t" r="r" b="b"/>
            <a:pathLst>
              <a:path w="183609" h="149015">
                <a:moveTo>
                  <a:pt x="149017" y="0"/>
                </a:moveTo>
                <a:lnTo>
                  <a:pt x="183609" y="0"/>
                </a:lnTo>
                <a:lnTo>
                  <a:pt x="34592" y="149015"/>
                </a:lnTo>
                <a:lnTo>
                  <a:pt x="0" y="149015"/>
                </a:lnTo>
                <a:lnTo>
                  <a:pt x="149017" y="0"/>
                </a:lnTo>
                <a:close/>
              </a:path>
            </a:pathLst>
          </a:custGeom>
          <a:solidFill>
            <a:srgbClr val="30303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1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9" name="AutoShape 9"/>
          <p:cNvSpPr/>
          <p:nvPr/>
        </p:nvSpPr>
        <p:spPr>
          <a:xfrm>
            <a:off x="9660642" y="6701367"/>
            <a:ext cx="3483247" cy="167251"/>
          </a:xfrm>
          <a:prstGeom prst="rect">
            <a:avLst/>
          </a:prstGeom>
          <a:noFill/>
          <a:ln w="12700">
            <a:noFill/>
            <a:prstDash val="solid"/>
          </a:ln>
        </p:spPr>
        <p:txBody>
          <a:bodyPr wrap="square" lIns="91440" tIns="45720" rIns="91440" bIns="45720" rtlCol="0" anchor="t">
            <a:spAutoFit/>
          </a:bodyPr>
          <a:lstStyle/>
          <a:p>
            <a:pPr marL="0" indent="0" algn="l">
              <a:lnSpc>
                <a:spcPct val="100000"/>
              </a:lnSpc>
              <a:defRPr/>
            </a:pPr>
            <a:r>
              <a:rPr lang="en-US" sz="485" b="0" i="0" u="none" strike="noStrike">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rPr>
              <a:t>Copyright ©2018 Bosyun Co., Ltd. All Rights Reserved.</a:t>
            </a:r>
            <a:endParaRPr lang="en-US" sz="1100"/>
          </a:p>
        </p:txBody>
      </p:sp>
      <p:sp>
        <p:nvSpPr>
          <p:cNvPr id="10" name="Freeform 10"/>
          <p:cNvSpPr/>
          <p:nvPr/>
        </p:nvSpPr>
        <p:spPr>
          <a:xfrm>
            <a:off x="9165045" y="6710327"/>
            <a:ext cx="183609" cy="149015"/>
          </a:xfrm>
          <a:custGeom>
            <a:avLst/>
            <a:gdLst/>
            <a:ahLst/>
            <a:cxnLst/>
            <a:rect l="l" t="t" r="r" b="b"/>
            <a:pathLst>
              <a:path w="183609" h="149015">
                <a:moveTo>
                  <a:pt x="149017" y="0"/>
                </a:moveTo>
                <a:lnTo>
                  <a:pt x="183609" y="0"/>
                </a:lnTo>
                <a:lnTo>
                  <a:pt x="34592" y="149015"/>
                </a:lnTo>
                <a:lnTo>
                  <a:pt x="0" y="149015"/>
                </a:lnTo>
                <a:lnTo>
                  <a:pt x="149017" y="0"/>
                </a:lnTo>
                <a:close/>
              </a:path>
            </a:pathLst>
          </a:custGeom>
          <a:solidFill>
            <a:srgbClr val="30303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1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Tree>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title" preserve="1">
  <p:cSld name="仅标题">
    <p:spTree>
      <p:nvGrpSpPr>
        <p:cNvPr id="1" name=""/>
        <p:cNvGrpSpPr/>
        <p:nvPr/>
      </p:nvGrpSpPr>
      <p:grpSpPr>
        <a:xfrm>
          <a:off x="0" y="0"/>
          <a:ext cx="0" cy="0"/>
          <a:chOff x="0" y="0"/>
          <a:chExt cx="0" cy="0"/>
        </a:xfrm>
      </p:grpSpPr>
      <p:sp>
        <p:nvSpPr>
          <p:cNvPr id="2" name="AutoShape 2"/>
          <p:cNvSpPr>
            <a:spLocks noGrp="1"/>
          </p:cNvSpPr>
          <p:nvPr>
            <p:ph type="body" sz="quarter" idx="438" hasCustomPrompt="1"/>
          </p:nvPr>
        </p:nvSpPr>
        <p:spPr>
          <a:xfrm>
            <a:off x="838200" y="365128"/>
            <a:ext cx="10515600"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单击此处编辑母版标题样式</a:t>
            </a:r>
          </a:p>
        </p:txBody>
      </p:sp>
      <p:sp>
        <p:nvSpPr>
          <p:cNvPr id="3" name="AutoShape 3"/>
          <p:cNvSpPr>
            <a:spLocks noGrp="1"/>
          </p:cNvSpPr>
          <p:nvPr>
            <p:ph type="body" sz="quarter" idx="439"/>
          </p:nvPr>
        </p:nvSpPr>
        <p:spPr>
          <a:xfrm>
            <a:off x="838200" y="6356355"/>
            <a:ext cx="2743200" cy="365125"/>
          </a:xfrm>
          <a:prstGeom prst="rect">
            <a:avLst/>
          </a:prstGeom>
          <a:noFill/>
          <a:ln w="12700">
            <a:noFill/>
            <a:prstDash val="solid"/>
          </a:ln>
        </p:spPr>
        <p:txBody>
          <a:bodyPr wrap="square" lIns="91440" tIns="45720" rIns="91440" bIns="45720" anchor="t">
            <a:noAutofit/>
          </a:bodyPr>
          <a:lstStyle>
            <a:lvl1pPr algn="l">
              <a:lnSpc>
                <a:spcPct val="100000"/>
              </a:lnSpc>
              <a:defRPr sz="1800" b="0" i="0" u="none" strike="noStrike" spc="0">
                <a:solidFill>
                  <a:srgbClr val="000000">
                    <a:alpha val="100000"/>
                  </a:srgbClr>
                </a:solidFill>
                <a:latin typeface="Arial" panose="020B0604020202020204"/>
              </a:defRPr>
            </a:lvl1pPr>
          </a:lstStyle>
          <a:p>
            <a:pPr algn="l"/>
            <a:endParaRPr/>
          </a:p>
        </p:txBody>
      </p:sp>
      <p:sp>
        <p:nvSpPr>
          <p:cNvPr id="4" name="AutoShape 4"/>
          <p:cNvSpPr>
            <a:spLocks noGrp="1"/>
          </p:cNvSpPr>
          <p:nvPr>
            <p:ph type="body" sz="quarter" idx="440" hasCustomPrompt="1"/>
          </p:nvPr>
        </p:nvSpPr>
        <p:spPr>
          <a:xfrm>
            <a:off x="4038600" y="6356355"/>
            <a:ext cx="4114800" cy="365125"/>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000000">
                    <a:alpha val="100000"/>
                  </a:srgbClr>
                </a:solidFill>
                <a:latin typeface="Noto Sans SC" panose="020B0200000000000000" charset="-122"/>
              </a:defRPr>
            </a:lvl1pPr>
          </a:lstStyle>
          <a:p>
            <a:pPr marL="0" indent="0" algn="l">
              <a:lnSpc>
                <a:spcPct val="100000"/>
              </a:lnSpc>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Footer</a:t>
            </a:r>
          </a:p>
        </p:txBody>
      </p:sp>
      <p:sp>
        <p:nvSpPr>
          <p:cNvPr id="5" name="AutoShape 5"/>
          <p:cNvSpPr>
            <a:spLocks noGrp="1"/>
          </p:cNvSpPr>
          <p:nvPr>
            <p:ph type="body" sz="quarter" idx="441"/>
          </p:nvPr>
        </p:nvSpPr>
        <p:spPr>
          <a:xfrm>
            <a:off x="8610600" y="6356355"/>
            <a:ext cx="2743200" cy="365125"/>
          </a:xfrm>
          <a:prstGeom prst="rect">
            <a:avLst/>
          </a:prstGeom>
          <a:noFill/>
          <a:ln w="12700">
            <a:noFill/>
            <a:prstDash val="solid"/>
          </a:ln>
        </p:spPr>
        <p:txBody>
          <a:bodyPr wrap="square" lIns="91440" tIns="45720" rIns="91440" bIns="45720" anchor="t">
            <a:noAutofit/>
          </a:bodyPr>
          <a:lstStyle>
            <a:lvl1pPr algn="l">
              <a:lnSpc>
                <a:spcPct val="100000"/>
              </a:lnSpc>
              <a:defRPr sz="1800" b="0" i="0" u="none" strike="noStrike" spc="0">
                <a:solidFill>
                  <a:srgbClr val="000000">
                    <a:alpha val="100000"/>
                  </a:srgbClr>
                </a:solidFill>
                <a:latin typeface="Arial" panose="020B0604020202020204"/>
              </a:defRPr>
            </a:lvl1pPr>
          </a:lstStyle>
          <a:p>
            <a:pPr algn="l"/>
            <a:endParaRPr/>
          </a:p>
        </p:txBody>
      </p:sp>
      <p:grpSp>
        <p:nvGrpSpPr>
          <p:cNvPr id="6" name="Group 6"/>
          <p:cNvGrpSpPr/>
          <p:nvPr/>
        </p:nvGrpSpPr>
        <p:grpSpPr>
          <a:xfrm>
            <a:off x="0" y="362270"/>
            <a:ext cx="1371600" cy="376886"/>
            <a:chOff x="0" y="362270"/>
            <a:chExt cx="1371600" cy="376886"/>
          </a:xfrm>
        </p:grpSpPr>
        <p:sp>
          <p:nvSpPr>
            <p:cNvPr id="7" name="Freeform 7"/>
            <p:cNvSpPr/>
            <p:nvPr/>
          </p:nvSpPr>
          <p:spPr>
            <a:xfrm>
              <a:off x="0" y="362270"/>
              <a:ext cx="1094289" cy="376886"/>
            </a:xfrm>
            <a:custGeom>
              <a:avLst/>
              <a:gdLst/>
              <a:ahLst/>
              <a:cxnLst/>
              <a:rect l="l" t="t" r="r" b="b"/>
              <a:pathLst>
                <a:path w="1094289" h="376886">
                  <a:moveTo>
                    <a:pt x="0" y="0"/>
                  </a:moveTo>
                  <a:lnTo>
                    <a:pt x="1094289" y="0"/>
                  </a:lnTo>
                  <a:lnTo>
                    <a:pt x="717403" y="376886"/>
                  </a:lnTo>
                  <a:lnTo>
                    <a:pt x="0" y="376886"/>
                  </a:lnTo>
                  <a:close/>
                </a:path>
              </a:pathLst>
            </a:custGeom>
            <a:solidFill>
              <a:srgbClr val="92D05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35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8" name="Freeform 8"/>
            <p:cNvSpPr/>
            <p:nvPr/>
          </p:nvSpPr>
          <p:spPr>
            <a:xfrm>
              <a:off x="768566" y="362270"/>
              <a:ext cx="464378" cy="376886"/>
            </a:xfrm>
            <a:custGeom>
              <a:avLst/>
              <a:gdLst/>
              <a:ahLst/>
              <a:cxnLst/>
              <a:rect l="l" t="t" r="r" b="b"/>
              <a:pathLst>
                <a:path w="464378" h="376886">
                  <a:moveTo>
                    <a:pt x="376886" y="0"/>
                  </a:moveTo>
                  <a:lnTo>
                    <a:pt x="464378" y="0"/>
                  </a:lnTo>
                  <a:lnTo>
                    <a:pt x="87492" y="376886"/>
                  </a:lnTo>
                  <a:lnTo>
                    <a:pt x="0" y="376886"/>
                  </a:lnTo>
                  <a:lnTo>
                    <a:pt x="376886" y="0"/>
                  </a:lnTo>
                  <a:close/>
                </a:path>
              </a:pathLst>
            </a:custGeom>
            <a:solidFill>
              <a:srgbClr val="92D05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35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9" name="Freeform 9"/>
            <p:cNvSpPr/>
            <p:nvPr/>
          </p:nvSpPr>
          <p:spPr>
            <a:xfrm>
              <a:off x="907222" y="362270"/>
              <a:ext cx="464378" cy="376886"/>
            </a:xfrm>
            <a:custGeom>
              <a:avLst/>
              <a:gdLst/>
              <a:ahLst/>
              <a:cxnLst/>
              <a:rect l="l" t="t" r="r" b="b"/>
              <a:pathLst>
                <a:path w="464378" h="376886">
                  <a:moveTo>
                    <a:pt x="376886" y="0"/>
                  </a:moveTo>
                  <a:lnTo>
                    <a:pt x="464378" y="0"/>
                  </a:lnTo>
                  <a:lnTo>
                    <a:pt x="87492" y="376886"/>
                  </a:lnTo>
                  <a:lnTo>
                    <a:pt x="0" y="376886"/>
                  </a:lnTo>
                  <a:lnTo>
                    <a:pt x="376886" y="0"/>
                  </a:lnTo>
                  <a:close/>
                </a:path>
              </a:pathLst>
            </a:custGeom>
            <a:solidFill>
              <a:srgbClr val="92D05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35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grpSp>
      <p:pic>
        <p:nvPicPr>
          <p:cNvPr id="10" name="Picture 10"/>
          <p:cNvPicPr>
            <a:picLocks noChangeAspect="1"/>
          </p:cNvPicPr>
          <p:nvPr/>
        </p:nvPicPr>
        <p:blipFill>
          <a:blip r:embed="rId2"/>
          <a:srcRect/>
          <a:stretch>
            <a:fillRect/>
          </a:stretch>
        </p:blipFill>
        <p:spPr>
          <a:xfrm>
            <a:off x="10811948" y="213581"/>
            <a:ext cx="1213104" cy="714112"/>
          </a:xfrm>
          <a:prstGeom prst="rect">
            <a:avLst/>
          </a:prstGeom>
          <a:ln w="12700">
            <a:noFill/>
            <a:prstDash val="solid"/>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reserve="1">
  <p:cSld name="Thank you and contact information">
    <p:spTree>
      <p:nvGrpSpPr>
        <p:cNvPr id="1" name=""/>
        <p:cNvGrpSpPr/>
        <p:nvPr/>
      </p:nvGrpSpPr>
      <p:grpSpPr>
        <a:xfrm>
          <a:off x="0" y="0"/>
          <a:ext cx="0" cy="0"/>
          <a:chOff x="0" y="0"/>
          <a:chExt cx="0" cy="0"/>
        </a:xfrm>
      </p:grpSpPr>
      <p:sp>
        <p:nvSpPr>
          <p:cNvPr id="2" name="AutoShape 2"/>
          <p:cNvSpPr>
            <a:spLocks noGrp="1"/>
          </p:cNvSpPr>
          <p:nvPr>
            <p:ph type="body" sz="quarter" idx="13" hasCustomPrompt="1"/>
          </p:nvPr>
        </p:nvSpPr>
        <p:spPr>
          <a:xfrm>
            <a:off x="503869" y="2905487"/>
            <a:ext cx="5326613" cy="2501010"/>
          </a:xfrm>
          <a:prstGeom prst="rect">
            <a:avLst/>
          </a:prstGeom>
          <a:noFill/>
          <a:ln w="12700">
            <a:noFill/>
            <a:prstDash val="solid"/>
          </a:ln>
        </p:spPr>
        <p:txBody>
          <a:bodyPr wrap="square" lIns="0" tIns="0" rIns="0" bIns="0" anchor="t">
            <a:noAutofit/>
          </a:bodyPr>
          <a:lstStyle>
            <a:lvl1pPr algn="l">
              <a:lnSpc>
                <a:spcPct val="100000"/>
              </a:lnSpc>
              <a:defRPr sz="1600" b="0" i="0" u="none" strike="noStrike" spc="0">
                <a:solidFill>
                  <a:srgbClr val="000000">
                    <a:alpha val="100000"/>
                  </a:srgbClr>
                </a:solidFill>
                <a:latin typeface="Arial" panose="020B0604020202020204"/>
              </a:defRPr>
            </a:lvl1pPr>
          </a:lstStyle>
          <a:p>
            <a:pPr marL="0" indent="0" algn="l">
              <a:lnSpc>
                <a:spcPct val="100000"/>
              </a:lnSpc>
              <a:spcAft>
                <a:spcPts val="1200"/>
              </a:spcAft>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Contact information:</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 name L name</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Title</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Address</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Phone number</a:t>
            </a:r>
          </a:p>
        </p:txBody>
      </p:sp>
      <p:sp>
        <p:nvSpPr>
          <p:cNvPr id="3" name="AutoShape 3"/>
          <p:cNvSpPr>
            <a:spLocks noGrp="1"/>
          </p:cNvSpPr>
          <p:nvPr>
            <p:ph type="body" sz="quarter" idx="14" hasCustomPrompt="1"/>
          </p:nvPr>
        </p:nvSpPr>
        <p:spPr>
          <a:xfrm>
            <a:off x="503869" y="1467009"/>
            <a:ext cx="5326613" cy="923116"/>
          </a:xfrm>
          <a:prstGeom prst="rect">
            <a:avLst/>
          </a:prstGeom>
          <a:noFill/>
          <a:ln w="12700">
            <a:noFill/>
            <a:prstDash val="solid"/>
          </a:ln>
        </p:spPr>
        <p:txBody>
          <a:bodyPr wrap="square" lIns="0" tIns="0" rIns="0" bIns="0" anchor="t">
            <a:noAutofit/>
          </a:bodyPr>
          <a:lstStyle>
            <a:lvl1pPr algn="l">
              <a:lnSpc>
                <a:spcPct val="100000"/>
              </a:lnSpc>
              <a:defRPr sz="5500" b="1" i="0" u="none" strike="noStrike" spc="0">
                <a:solidFill>
                  <a:srgbClr val="F0AB00">
                    <a:alpha val="100000"/>
                  </a:srgbClr>
                </a:solidFill>
                <a:latin typeface="BentonSans Light"/>
              </a:defRPr>
            </a:lvl1pPr>
          </a:lstStyle>
          <a:p>
            <a:pPr marL="0" indent="0" algn="l">
              <a:lnSpc>
                <a:spcPct val="100000"/>
              </a:lnSpc>
            </a:pPr>
            <a:r>
              <a:rPr lang="en-US" sz="5500" b="1" i="0" u="none" strike="noStrike">
                <a:solidFill>
                  <a:srgbClr val="F0AB00"/>
                </a:solidFill>
                <a:latin typeface="BentonSans Light"/>
                <a:ea typeface="BentonSans Light"/>
                <a:cs typeface="BentonSans Light"/>
                <a:sym typeface="BentonSans Light"/>
              </a:rPr>
              <a:t>Thank you.</a:t>
            </a:r>
          </a:p>
        </p:txBody>
      </p:sp>
      <p:pic>
        <p:nvPicPr>
          <p:cNvPr id="4" name="Picture 4"/>
          <p:cNvPicPr>
            <a:picLocks noChangeAspect="1"/>
          </p:cNvPicPr>
          <p:nvPr/>
        </p:nvPicPr>
        <p:blipFill>
          <a:blip r:embed="rId2"/>
          <a:srcRect/>
          <a:stretch>
            <a:fillRect/>
          </a:stretch>
        </p:blipFill>
        <p:spPr>
          <a:xfrm>
            <a:off x="503869" y="5994000"/>
            <a:ext cx="1578051" cy="360000"/>
          </a:xfrm>
          <a:prstGeom prst="rect">
            <a:avLst/>
          </a:prstGeom>
          <a:ln w="12700">
            <a:noFill/>
            <a:prstDash val="solid"/>
          </a:ln>
        </p:spPr>
      </p:pic>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title" preserve="1">
  <p:cSld name="11_Customer Refernce Slide - white">
    <p:bg>
      <p:bgPr>
        <a:solidFill>
          <a:srgbClr val="FFFFFF">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10158327" y="5881436"/>
            <a:ext cx="1963124" cy="360000"/>
          </a:xfrm>
          <a:prstGeom prst="rect">
            <a:avLst/>
          </a:prstGeom>
          <a:ln w="12700">
            <a:noFill/>
            <a:prstDash val="solid"/>
          </a:ln>
        </p:spPr>
      </p:pic>
      <p:sp>
        <p:nvSpPr>
          <p:cNvPr id="3" name="AutoShape 3"/>
          <p:cNvSpPr>
            <a:spLocks noGrp="1"/>
          </p:cNvSpPr>
          <p:nvPr>
            <p:ph type="body" sz="quarter" idx="442" hasCustomPrompt="1"/>
          </p:nvPr>
        </p:nvSpPr>
        <p:spPr>
          <a:xfrm>
            <a:off x="503871" y="1434731"/>
            <a:ext cx="7090153" cy="3866693"/>
          </a:xfrm>
          <a:prstGeom prst="rect">
            <a:avLst/>
          </a:prstGeom>
          <a:noFill/>
          <a:ln w="12700">
            <a:noFill/>
            <a:prstDash val="solid"/>
          </a:ln>
        </p:spPr>
        <p:txBody>
          <a:bodyPr wrap="square" lIns="0" tIns="0" rIns="0" bIns="0" anchor="t">
            <a:noAutofit/>
          </a:bodyPr>
          <a:lstStyle>
            <a:lvl1pPr algn="l">
              <a:lnSpc>
                <a:spcPct val="100000"/>
              </a:lnSpc>
              <a:defRPr sz="1200" b="1" i="0" u="none" strike="noStrike" spc="0">
                <a:solidFill>
                  <a:srgbClr val="000000">
                    <a:alpha val="100000"/>
                  </a:srgbClr>
                </a:solidFill>
                <a:latin typeface="Arial" panose="020B0604020202020204"/>
              </a:defRPr>
            </a:lvl1pPr>
            <a:lvl2pPr marL="296545" indent="-152400"/>
            <a:lvl3pPr marL="753745" indent="-152400"/>
            <a:lvl4pPr marL="1210945" indent="-152400"/>
            <a:lvl5pPr marL="1668145" indent="-152400"/>
            <a:lvl6pPr marL="2125345" indent="-152400"/>
            <a:lvl7pPr marL="2582545" indent="-152400"/>
            <a:lvl8pPr marL="3039745" indent="-152400"/>
            <a:lvl9pPr marL="3496945" indent="-152400"/>
          </a:lstStyle>
          <a:p>
            <a:pPr marL="0" indent="0" algn="l">
              <a:lnSpc>
                <a:spcPct val="100000"/>
              </a:lnSpc>
              <a:spcBef>
                <a:spcPts val="1800"/>
              </a:spcBef>
            </a:pPr>
            <a:r>
              <a:rPr lang="en-US" sz="1200" b="1" i="0" u="none" strike="noStrike">
                <a:solidFill>
                  <a:srgbClr val="000000"/>
                </a:solidFill>
                <a:latin typeface="Arial" panose="020B0604020202020204"/>
                <a:ea typeface="Arial" panose="020B0604020202020204"/>
                <a:cs typeface="Arial" panose="020B0604020202020204"/>
                <a:sym typeface="Arial" panose="020B0604020202020204"/>
              </a:rPr>
              <a:t>Subheadline</a:t>
            </a:r>
          </a:p>
          <a:p>
            <a:pPr marL="144145" lvl="1" indent="-144145" algn="l">
              <a:lnSpc>
                <a:spcPct val="100000"/>
              </a:lnSpc>
              <a:buClr>
                <a:srgbClr val="F0AB00"/>
              </a:buClr>
              <a:buSzPct val="100000"/>
              <a:buFont typeface="Arial" panose="020B0604020202020204"/>
              <a:buChar char="•"/>
            </a:pPr>
            <a:r>
              <a:rPr lang="en-US" sz="1200" b="0" i="0" u="none" strike="noStrike">
                <a:solidFill>
                  <a:srgbClr val="000000"/>
                </a:solidFill>
                <a:latin typeface="Arial" panose="020B0604020202020204"/>
                <a:ea typeface="Arial" panose="020B0604020202020204"/>
                <a:cs typeface="Arial" panose="020B0604020202020204"/>
                <a:sym typeface="Arial" panose="020B0604020202020204"/>
              </a:rPr>
              <a:t>Bullet copy</a:t>
            </a:r>
          </a:p>
        </p:txBody>
      </p:sp>
      <p:sp>
        <p:nvSpPr>
          <p:cNvPr id="4" name="AutoShape 4"/>
          <p:cNvSpPr>
            <a:spLocks noGrp="1"/>
          </p:cNvSpPr>
          <p:nvPr>
            <p:ph type="body" sz="quarter" idx="443" hasCustomPrompt="1"/>
          </p:nvPr>
        </p:nvSpPr>
        <p:spPr>
          <a:xfrm>
            <a:off x="503872" y="555765"/>
            <a:ext cx="7090153" cy="553999"/>
          </a:xfrm>
          <a:prstGeom prst="rect">
            <a:avLst/>
          </a:prstGeom>
          <a:noFill/>
          <a:ln w="12700">
            <a:noFill/>
            <a:prstDash val="solid"/>
          </a:ln>
        </p:spPr>
        <p:txBody>
          <a:bodyPr wrap="square" lIns="0" tIns="0" rIns="0" bIns="0" anchor="ctr">
            <a:noAutofit/>
          </a:bodyPr>
          <a:lstStyle>
            <a:lvl1pPr algn="l">
              <a:lnSpc>
                <a:spcPct val="100000"/>
              </a:lnSpc>
              <a:defRPr sz="1800" b="1" i="0" u="none" strike="noStrike" spc="0">
                <a:solidFill>
                  <a:srgbClr val="000000">
                    <a:alpha val="100000"/>
                  </a:srgbClr>
                </a:solidFill>
                <a:latin typeface="Arial" panose="020B0604020202020204"/>
              </a:defRPr>
            </a:lvl1pPr>
          </a:lstStyle>
          <a:p>
            <a:pPr marL="0" indent="0" algn="l">
              <a:lnSpc>
                <a:spcPct val="100000"/>
              </a:lnSpc>
            </a:pPr>
            <a:r>
              <a:rPr lang="en-US" sz="1800" b="1" i="0" u="none" strike="noStrike">
                <a:solidFill>
                  <a:srgbClr val="000000"/>
                </a:solidFill>
                <a:latin typeface="Arial" panose="020B0604020202020204"/>
                <a:ea typeface="Arial" panose="020B0604020202020204"/>
                <a:cs typeface="Arial" panose="020B0604020202020204"/>
                <a:sym typeface="Arial" panose="020B0604020202020204"/>
              </a:rPr>
              <a:t>Title runs here and here and here and here and here and here</a:t>
            </a:r>
            <a:br>
              <a:rPr lang="en-US" sz="18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1800" b="1" i="0" u="none" strike="noStrike">
                <a:solidFill>
                  <a:srgbClr val="000000"/>
                </a:solidFill>
                <a:latin typeface="Arial" panose="020B0604020202020204"/>
                <a:ea typeface="Arial" panose="020B0604020202020204"/>
                <a:cs typeface="Arial" panose="020B0604020202020204"/>
                <a:sym typeface="Arial" panose="020B0604020202020204"/>
              </a:rPr>
              <a:t>and here and here</a:t>
            </a:r>
          </a:p>
        </p:txBody>
      </p:sp>
      <p:sp>
        <p:nvSpPr>
          <p:cNvPr id="5" name="AutoShape 5"/>
          <p:cNvSpPr>
            <a:spLocks noGrp="1"/>
          </p:cNvSpPr>
          <p:nvPr>
            <p:ph type="body" sz="quarter" idx="444" hasCustomPrompt="1"/>
          </p:nvPr>
        </p:nvSpPr>
        <p:spPr>
          <a:xfrm>
            <a:off x="8125063" y="1431555"/>
            <a:ext cx="3563073" cy="1116000"/>
          </a:xfrm>
          <a:prstGeom prst="rect">
            <a:avLst/>
          </a:prstGeom>
          <a:noFill/>
          <a:ln w="12700">
            <a:noFill/>
            <a:prstDash val="solid"/>
          </a:ln>
        </p:spPr>
        <p:txBody>
          <a:bodyPr wrap="square" lIns="0" tIns="0" rIns="0" bIns="0" anchor="t">
            <a:noAutofit/>
          </a:bodyPr>
          <a:lstStyle>
            <a:lvl1pPr algn="l">
              <a:lnSpc>
                <a:spcPct val="100000"/>
              </a:lnSpc>
              <a:defRPr sz="1200" b="0" i="0" u="none" strike="noStrike" spc="0">
                <a:solidFill>
                  <a:srgbClr val="000000">
                    <a:alpha val="100000"/>
                  </a:srgbClr>
                </a:solidFill>
                <a:latin typeface="Arial" panose="020B0604020202020204"/>
              </a:defRPr>
            </a:lvl1pPr>
          </a:lstStyle>
          <a:p>
            <a:pPr marL="0" indent="0" algn="l">
              <a:lnSpc>
                <a:spcPct val="100000"/>
              </a:lnSpc>
            </a:pPr>
            <a:r>
              <a:rPr lang="en-US" sz="1200" b="0" i="0" u="none" strike="noStrike">
                <a:solidFill>
                  <a:srgbClr val="000000"/>
                </a:solidFill>
                <a:latin typeface="Arial" panose="020B0604020202020204"/>
                <a:ea typeface="Arial" panose="020B0604020202020204"/>
                <a:cs typeface="Arial" panose="020B0604020202020204"/>
                <a:sym typeface="Arial" panose="020B0604020202020204"/>
              </a:rPr>
              <a:t>„Quote.“</a:t>
            </a:r>
          </a:p>
          <a:p>
            <a:pPr marL="384175" lvl="1" indent="-114300" algn="l">
              <a:lnSpc>
                <a:spcPct val="100000"/>
              </a:lnSpc>
              <a:spcBef>
                <a:spcPts val="600"/>
              </a:spcBef>
              <a:buChar char=" "/>
            </a:pPr>
            <a:r>
              <a:rPr lang="en-US" sz="900" b="0" i="0" u="none" strike="noStrike">
                <a:solidFill>
                  <a:srgbClr val="000000"/>
                </a:solidFill>
                <a:latin typeface="Arial" panose="020B0604020202020204"/>
                <a:ea typeface="Arial" panose="020B0604020202020204"/>
                <a:cs typeface="Arial" panose="020B0604020202020204"/>
                <a:sym typeface="Arial" panose="020B0604020202020204"/>
              </a:rPr>
              <a:t>First and Last Name, Position, Full Legal Company Name</a:t>
            </a:r>
          </a:p>
        </p:txBody>
      </p:sp>
      <p:sp>
        <p:nvSpPr>
          <p:cNvPr id="6" name="AutoShape 6"/>
          <p:cNvSpPr>
            <a:spLocks noGrp="1"/>
          </p:cNvSpPr>
          <p:nvPr>
            <p:ph type="body" sz="quarter" idx="445" hasCustomPrompt="1"/>
          </p:nvPr>
        </p:nvSpPr>
        <p:spPr>
          <a:xfrm>
            <a:off x="503871"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Company Name</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7" name="AutoShape 7"/>
          <p:cNvSpPr>
            <a:spLocks noGrp="1"/>
          </p:cNvSpPr>
          <p:nvPr>
            <p:ph type="body" sz="quarter" idx="446" hasCustomPrompt="1"/>
          </p:nvPr>
        </p:nvSpPr>
        <p:spPr>
          <a:xfrm>
            <a:off x="1590788"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Industry</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8" name="AutoShape 8"/>
          <p:cNvSpPr>
            <a:spLocks noGrp="1"/>
          </p:cNvSpPr>
          <p:nvPr>
            <p:ph type="body" sz="quarter" idx="447" hasCustomPrompt="1"/>
          </p:nvPr>
        </p:nvSpPr>
        <p:spPr>
          <a:xfrm>
            <a:off x="4160519"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Employees</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9" name="AutoShape 9"/>
          <p:cNvSpPr>
            <a:spLocks noGrp="1"/>
          </p:cNvSpPr>
          <p:nvPr>
            <p:ph type="body" sz="quarter" idx="448" hasCustomPrompt="1"/>
          </p:nvPr>
        </p:nvSpPr>
        <p:spPr>
          <a:xfrm>
            <a:off x="5247436"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Revenue</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10" name="Freeform 10"/>
          <p:cNvSpPr/>
          <p:nvPr/>
        </p:nvSpPr>
        <p:spPr>
          <a:xfrm>
            <a:off x="3" y="5643420"/>
            <a:ext cx="12190024" cy="0"/>
          </a:xfrm>
          <a:custGeom>
            <a:avLst/>
            <a:gdLst/>
            <a:ahLst/>
            <a:cxnLst/>
            <a:rect l="l" t="t" r="r" b="b"/>
            <a:pathLst>
              <a:path w="12190024">
                <a:moveTo>
                  <a:pt x="0" y="0"/>
                </a:moveTo>
                <a:lnTo>
                  <a:pt x="12190024" y="0"/>
                </a:lnTo>
              </a:path>
            </a:pathLst>
          </a:custGeom>
          <a:noFill/>
          <a:ln w="25400">
            <a:solidFill>
              <a:srgbClr val="F0AB00">
                <a:alpha val="100000"/>
              </a:srgbClr>
            </a:solidFill>
            <a:prstDash val="solid"/>
          </a:ln>
        </p:spPr>
        <p:txBody>
          <a:bodyPr wrap="square" lIns="0" tIns="0" rIns="0" bIns="0" rtlCol="0" anchor="t">
            <a:noAutofit/>
          </a:bodyPr>
          <a:lstStyle/>
          <a:p>
            <a:pPr marL="0" indent="0" algn="l">
              <a:lnSpc>
                <a:spcPct val="100000"/>
              </a:lnSpc>
              <a:defRPr/>
            </a:pPr>
            <a:r>
              <a:rPr lang="en-US" sz="66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1" name="AutoShape 11"/>
          <p:cNvSpPr>
            <a:spLocks noGrp="1"/>
          </p:cNvSpPr>
          <p:nvPr>
            <p:ph type="body" sz="quarter" idx="449" hasCustomPrompt="1"/>
          </p:nvPr>
        </p:nvSpPr>
        <p:spPr>
          <a:xfrm>
            <a:off x="2677701" y="5805964"/>
            <a:ext cx="1259672"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Products and Services</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12" name="AutoShape 12"/>
          <p:cNvSpPr>
            <a:spLocks noGrp="1"/>
          </p:cNvSpPr>
          <p:nvPr>
            <p:ph type="body" sz="quarter" idx="450" hasCustomPrompt="1"/>
          </p:nvPr>
        </p:nvSpPr>
        <p:spPr>
          <a:xfrm>
            <a:off x="6334349" y="5805964"/>
            <a:ext cx="1259672"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Featured Solutions</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13" name="AutoShape 13"/>
          <p:cNvSpPr>
            <a:spLocks noGrp="1"/>
          </p:cNvSpPr>
          <p:nvPr>
            <p:ph type="body" sz="quarter" idx="451" hasCustomPrompt="1"/>
          </p:nvPr>
        </p:nvSpPr>
        <p:spPr>
          <a:xfrm>
            <a:off x="8124299" y="3070422"/>
            <a:ext cx="1619579" cy="430887"/>
          </a:xfrm>
          <a:prstGeom prst="rect">
            <a:avLst/>
          </a:prstGeom>
          <a:noFill/>
          <a:ln w="12700">
            <a:noFill/>
            <a:prstDash val="solid"/>
          </a:ln>
        </p:spPr>
        <p:txBody>
          <a:bodyPr wrap="square" lIns="0" tIns="0" rIns="0" bIns="0" anchor="ctr">
            <a:noAutofit/>
          </a:bodyPr>
          <a:lstStyle>
            <a:lvl1pPr algn="l">
              <a:lnSpc>
                <a:spcPct val="100000"/>
              </a:lnSpc>
              <a:defRPr sz="2800" b="1" i="0" u="none" strike="noStrike" spc="0">
                <a:solidFill>
                  <a:srgbClr val="008FD3">
                    <a:alpha val="100000"/>
                  </a:srgbClr>
                </a:solidFill>
                <a:latin typeface="Arial" panose="020B0604020202020204"/>
              </a:defRPr>
            </a:lvl1pPr>
          </a:lstStyle>
          <a:p>
            <a:pPr marL="0" indent="0" algn="l">
              <a:lnSpc>
                <a:spcPct val="100000"/>
              </a:lnSpc>
            </a:pPr>
            <a:r>
              <a:rPr lang="en-US" sz="2800" b="1" i="0" u="none" strike="noStrike">
                <a:solidFill>
                  <a:srgbClr val="008FD3"/>
                </a:solidFill>
                <a:latin typeface="Arial" panose="020B0604020202020204"/>
                <a:ea typeface="Arial" panose="020B0604020202020204"/>
                <a:cs typeface="Arial" panose="020B0604020202020204"/>
                <a:sym typeface="Arial" panose="020B0604020202020204"/>
              </a:rPr>
              <a:t>XX%</a:t>
            </a:r>
          </a:p>
        </p:txBody>
      </p:sp>
      <p:sp>
        <p:nvSpPr>
          <p:cNvPr id="14" name="AutoShape 14"/>
          <p:cNvSpPr>
            <a:spLocks noGrp="1"/>
          </p:cNvSpPr>
          <p:nvPr>
            <p:ph type="body" sz="quarter" idx="452" hasCustomPrompt="1"/>
          </p:nvPr>
        </p:nvSpPr>
        <p:spPr>
          <a:xfrm>
            <a:off x="8124299" y="3558832"/>
            <a:ext cx="1619579" cy="648000"/>
          </a:xfrm>
          <a:prstGeom prst="rect">
            <a:avLst/>
          </a:prstGeom>
          <a:noFill/>
          <a:ln w="12700">
            <a:noFill/>
            <a:prstDash val="solid"/>
          </a:ln>
        </p:spPr>
        <p:txBody>
          <a:bodyPr wrap="square" lIns="0" tIns="0" rIns="0" bIns="0" anchor="t">
            <a:noAutofit/>
          </a:bodyPr>
          <a:lstStyle>
            <a:lvl1pPr algn="l">
              <a:lnSpc>
                <a:spcPct val="100000"/>
              </a:lnSpc>
              <a:defRPr sz="1000" b="0" i="0" u="none" strike="noStrike" spc="0">
                <a:solidFill>
                  <a:srgbClr val="000000">
                    <a:alpha val="100000"/>
                  </a:srgbClr>
                </a:solidFill>
                <a:latin typeface="Arial" panose="020B0604020202020204"/>
              </a:defRPr>
            </a:lvl1pPr>
          </a:lstStyle>
          <a:p>
            <a:pPr marL="0" indent="0" algn="l">
              <a:lnSpc>
                <a:spcPct val="100000"/>
              </a:lnSpc>
            </a:pPr>
            <a:r>
              <a:rPr lang="en-US" sz="1000" b="0" i="0" u="none" strike="noStrike">
                <a:solidFill>
                  <a:srgbClr val="000000"/>
                </a:solidFill>
                <a:latin typeface="Arial" panose="020B0604020202020204"/>
                <a:ea typeface="Arial" panose="020B0604020202020204"/>
                <a:cs typeface="Arial" panose="020B0604020202020204"/>
                <a:sym typeface="Arial" panose="020B0604020202020204"/>
              </a:rPr>
              <a:t>Data type body here</a:t>
            </a:r>
          </a:p>
        </p:txBody>
      </p:sp>
      <p:sp>
        <p:nvSpPr>
          <p:cNvPr id="15" name="AutoShape 15"/>
          <p:cNvSpPr>
            <a:spLocks noGrp="1"/>
          </p:cNvSpPr>
          <p:nvPr>
            <p:ph type="body" sz="quarter" idx="453" hasCustomPrompt="1"/>
          </p:nvPr>
        </p:nvSpPr>
        <p:spPr>
          <a:xfrm>
            <a:off x="10075666" y="3070422"/>
            <a:ext cx="1619579" cy="430887"/>
          </a:xfrm>
          <a:prstGeom prst="rect">
            <a:avLst/>
          </a:prstGeom>
          <a:noFill/>
          <a:ln w="12700">
            <a:noFill/>
            <a:prstDash val="solid"/>
          </a:ln>
        </p:spPr>
        <p:txBody>
          <a:bodyPr wrap="square" lIns="0" tIns="0" rIns="0" bIns="0" anchor="ctr">
            <a:noAutofit/>
          </a:bodyPr>
          <a:lstStyle>
            <a:lvl1pPr algn="l">
              <a:lnSpc>
                <a:spcPct val="100000"/>
              </a:lnSpc>
              <a:defRPr sz="2800" b="1" i="0" u="none" strike="noStrike" spc="0">
                <a:solidFill>
                  <a:srgbClr val="008FD3">
                    <a:alpha val="100000"/>
                  </a:srgbClr>
                </a:solidFill>
                <a:latin typeface="Arial" panose="020B0604020202020204"/>
              </a:defRPr>
            </a:lvl1pPr>
          </a:lstStyle>
          <a:p>
            <a:pPr marL="0" indent="0" algn="l">
              <a:lnSpc>
                <a:spcPct val="100000"/>
              </a:lnSpc>
            </a:pPr>
            <a:r>
              <a:rPr lang="en-US" sz="2800" b="1" i="0" u="none" strike="noStrike">
                <a:solidFill>
                  <a:srgbClr val="008FD3"/>
                </a:solidFill>
                <a:latin typeface="Arial" panose="020B0604020202020204"/>
                <a:ea typeface="Arial" panose="020B0604020202020204"/>
                <a:cs typeface="Arial" panose="020B0604020202020204"/>
                <a:sym typeface="Arial" panose="020B0604020202020204"/>
              </a:rPr>
              <a:t>XX%</a:t>
            </a:r>
          </a:p>
        </p:txBody>
      </p:sp>
      <p:sp>
        <p:nvSpPr>
          <p:cNvPr id="16" name="AutoShape 16"/>
          <p:cNvSpPr>
            <a:spLocks noGrp="1"/>
          </p:cNvSpPr>
          <p:nvPr>
            <p:ph type="body" sz="quarter" idx="454" hasCustomPrompt="1"/>
          </p:nvPr>
        </p:nvSpPr>
        <p:spPr>
          <a:xfrm>
            <a:off x="10075666" y="3558832"/>
            <a:ext cx="1619579" cy="648000"/>
          </a:xfrm>
          <a:prstGeom prst="rect">
            <a:avLst/>
          </a:prstGeom>
          <a:noFill/>
          <a:ln w="12700">
            <a:noFill/>
            <a:prstDash val="solid"/>
          </a:ln>
        </p:spPr>
        <p:txBody>
          <a:bodyPr wrap="square" lIns="0" tIns="0" rIns="0" bIns="0" anchor="t">
            <a:noAutofit/>
          </a:bodyPr>
          <a:lstStyle>
            <a:lvl1pPr algn="l">
              <a:lnSpc>
                <a:spcPct val="100000"/>
              </a:lnSpc>
              <a:defRPr sz="1000" b="0" i="0" u="none" strike="noStrike" spc="0">
                <a:solidFill>
                  <a:srgbClr val="000000">
                    <a:alpha val="100000"/>
                  </a:srgbClr>
                </a:solidFill>
                <a:latin typeface="Arial" panose="020B0604020202020204"/>
              </a:defRPr>
            </a:lvl1pPr>
          </a:lstStyle>
          <a:p>
            <a:pPr marL="0" indent="0" algn="l">
              <a:lnSpc>
                <a:spcPct val="100000"/>
              </a:lnSpc>
            </a:pPr>
            <a:r>
              <a:rPr lang="en-US" sz="1000" b="0" i="0" u="none" strike="noStrike">
                <a:solidFill>
                  <a:srgbClr val="000000"/>
                </a:solidFill>
                <a:latin typeface="Arial" panose="020B0604020202020204"/>
                <a:ea typeface="Arial" panose="020B0604020202020204"/>
                <a:cs typeface="Arial" panose="020B0604020202020204"/>
                <a:sym typeface="Arial" panose="020B0604020202020204"/>
              </a:rPr>
              <a:t>Data type body here</a:t>
            </a:r>
          </a:p>
        </p:txBody>
      </p:sp>
      <p:pic>
        <p:nvPicPr>
          <p:cNvPr id="17" name="Picture 17"/>
          <p:cNvPicPr>
            <a:picLocks noChangeAspect="1"/>
          </p:cNvPicPr>
          <p:nvPr/>
        </p:nvPicPr>
        <p:blipFill>
          <a:blip r:embed="rId3"/>
          <a:srcRect/>
          <a:stretch>
            <a:fillRect/>
          </a:stretch>
        </p:blipFill>
        <p:spPr>
          <a:xfrm>
            <a:off x="9211890" y="5881440"/>
            <a:ext cx="863776" cy="508475"/>
          </a:xfrm>
          <a:prstGeom prst="rect">
            <a:avLst/>
          </a:prstGeom>
          <a:ln w="12700">
            <a:noFill/>
            <a:prstDash val="solid"/>
          </a:ln>
        </p:spPr>
      </p:pic>
    </p:spTree>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title" preserve="1">
  <p:cSld name="空白">
    <p:spTree>
      <p:nvGrpSpPr>
        <p:cNvPr id="1" name=""/>
        <p:cNvGrpSpPr/>
        <p:nvPr/>
      </p:nvGrpSpPr>
      <p:grpSpPr>
        <a:xfrm>
          <a:off x="0" y="0"/>
          <a:ext cx="0" cy="0"/>
          <a:chOff x="0" y="0"/>
          <a:chExt cx="0" cy="0"/>
        </a:xfrm>
      </p:grpSpPr>
      <p:grpSp>
        <p:nvGrpSpPr>
          <p:cNvPr id="2" name="Group 2"/>
          <p:cNvGrpSpPr/>
          <p:nvPr/>
        </p:nvGrpSpPr>
        <p:grpSpPr>
          <a:xfrm>
            <a:off x="0" y="5"/>
            <a:ext cx="12192000" cy="168275"/>
            <a:chOff x="0" y="5"/>
            <a:chExt cx="12192000" cy="168275"/>
          </a:xfrm>
        </p:grpSpPr>
        <p:sp>
          <p:nvSpPr>
            <p:cNvPr id="3" name="AutoShape 3"/>
            <p:cNvSpPr/>
            <p:nvPr/>
          </p:nvSpPr>
          <p:spPr>
            <a:xfrm>
              <a:off x="0" y="5"/>
              <a:ext cx="8657167" cy="76200"/>
            </a:xfrm>
            <a:prstGeom prst="rect">
              <a:avLst/>
            </a:prstGeom>
            <a:solidFill>
              <a:srgbClr val="00206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5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4" name="AutoShape 4"/>
            <p:cNvSpPr/>
            <p:nvPr/>
          </p:nvSpPr>
          <p:spPr>
            <a:xfrm>
              <a:off x="8576733" y="5"/>
              <a:ext cx="3615267" cy="76200"/>
            </a:xfrm>
            <a:prstGeom prst="rect">
              <a:avLst/>
            </a:prstGeom>
            <a:solidFill>
              <a:srgbClr val="F5F5F5">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8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5" name="AutoShape 5"/>
            <p:cNvSpPr/>
            <p:nvPr/>
          </p:nvSpPr>
          <p:spPr>
            <a:xfrm>
              <a:off x="0" y="76205"/>
              <a:ext cx="12192000" cy="92075"/>
            </a:xfrm>
            <a:prstGeom prst="rect">
              <a:avLst/>
            </a:prstGeom>
            <a:solidFill>
              <a:srgbClr val="710862">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8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grpSp>
      <p:cxnSp>
        <p:nvCxnSpPr>
          <p:cNvPr id="6" name="Connector 6"/>
          <p:cNvCxnSpPr/>
          <p:nvPr/>
        </p:nvCxnSpPr>
        <p:spPr>
          <a:xfrm>
            <a:off x="0" y="6248400"/>
            <a:ext cx="11582400" cy="0"/>
          </a:xfrm>
          <a:prstGeom prst="line">
            <a:avLst/>
          </a:prstGeom>
          <a:noFill/>
          <a:ln w="12700" cap="flat">
            <a:solidFill>
              <a:srgbClr val="BFBFBF">
                <a:alpha val="100000"/>
              </a:srgbClr>
            </a:solidFill>
            <a:prstDash val="sysDash"/>
            <a:headEnd type="none" w="med" len="med"/>
            <a:tailEnd type="none" w="med" len="med"/>
          </a:ln>
        </p:spPr>
      </p:cxnSp>
      <p:cxnSp>
        <p:nvCxnSpPr>
          <p:cNvPr id="7" name="Connector 7"/>
          <p:cNvCxnSpPr/>
          <p:nvPr/>
        </p:nvCxnSpPr>
        <p:spPr>
          <a:xfrm>
            <a:off x="0" y="6248400"/>
            <a:ext cx="11582400" cy="0"/>
          </a:xfrm>
          <a:prstGeom prst="line">
            <a:avLst/>
          </a:prstGeom>
          <a:noFill/>
          <a:ln w="12700" cap="flat">
            <a:solidFill>
              <a:srgbClr val="BFBFBF">
                <a:alpha val="100000"/>
              </a:srgbClr>
            </a:solidFill>
            <a:prstDash val="sysDash"/>
            <a:headEnd type="none" w="med" len="med"/>
            <a:tailEnd type="none" w="med" len="med"/>
          </a:ln>
        </p:spPr>
      </p:cxnSp>
      <p:pic>
        <p:nvPicPr>
          <p:cNvPr id="8" name="Picture 8"/>
          <p:cNvPicPr>
            <a:picLocks noChangeAspect="1"/>
          </p:cNvPicPr>
          <p:nvPr/>
        </p:nvPicPr>
        <p:blipFill>
          <a:blip r:embed="rId2"/>
          <a:srcRect/>
          <a:stretch>
            <a:fillRect/>
          </a:stretch>
        </p:blipFill>
        <p:spPr>
          <a:xfrm>
            <a:off x="10896601" y="6340484"/>
            <a:ext cx="1184915" cy="433977"/>
          </a:xfrm>
          <a:prstGeom prst="rect">
            <a:avLst/>
          </a:prstGeom>
          <a:ln w="12700">
            <a:noFill/>
            <a:prstDash val="solid"/>
          </a:ln>
        </p:spPr>
      </p:pic>
    </p:spTree>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title" preserve="1">
  <p:cSld name="标题和文本">
    <p:spTree>
      <p:nvGrpSpPr>
        <p:cNvPr id="1" name=""/>
        <p:cNvGrpSpPr/>
        <p:nvPr/>
      </p:nvGrpSpPr>
      <p:grpSpPr>
        <a:xfrm>
          <a:off x="0" y="0"/>
          <a:ext cx="0" cy="0"/>
          <a:chOff x="0" y="0"/>
          <a:chExt cx="0" cy="0"/>
        </a:xfrm>
      </p:grpSpPr>
      <p:sp>
        <p:nvSpPr>
          <p:cNvPr id="2" name="AutoShape 2"/>
          <p:cNvSpPr>
            <a:spLocks noGrp="1"/>
          </p:cNvSpPr>
          <p:nvPr>
            <p:ph type="body" sz="quarter" idx="455" hasCustomPrompt="1"/>
          </p:nvPr>
        </p:nvSpPr>
        <p:spPr>
          <a:xfrm>
            <a:off x="503869" y="1620000"/>
            <a:ext cx="11183565" cy="4716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315" indent="-203200"/>
            <a:lvl5pPr marL="897255" indent="-177800"/>
            <a:lvl6pPr marL="1052195" indent="-177800"/>
            <a:lvl7pPr marL="1207135" indent="-177800"/>
            <a:lvl8pPr marL="1362075" indent="-177800"/>
            <a:lvl9pPr marL="1517015"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705"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115"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19455"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
        <p:nvSpPr>
          <p:cNvPr id="3" name="AutoShape 3"/>
          <p:cNvSpPr>
            <a:spLocks noGrp="1"/>
          </p:cNvSpPr>
          <p:nvPr>
            <p:ph type="body" sz="quarter" idx="456" hasCustomPrompt="1"/>
          </p:nvPr>
        </p:nvSpPr>
        <p:spPr>
          <a:xfrm>
            <a:off x="503870" y="504002"/>
            <a:ext cx="11183564" cy="430759"/>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spTree>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itle" preserve="1">
  <p:cSld name="标题 正文">
    <p:spTree>
      <p:nvGrpSpPr>
        <p:cNvPr id="1" name=""/>
        <p:cNvGrpSpPr/>
        <p:nvPr/>
      </p:nvGrpSpPr>
      <p:grpSpPr>
        <a:xfrm>
          <a:off x="0" y="0"/>
          <a:ext cx="0" cy="0"/>
          <a:chOff x="0" y="0"/>
          <a:chExt cx="0" cy="0"/>
        </a:xfrm>
      </p:grpSpPr>
      <p:sp>
        <p:nvSpPr>
          <p:cNvPr id="2" name="AutoShape 2"/>
          <p:cNvSpPr>
            <a:spLocks noGrp="1"/>
          </p:cNvSpPr>
          <p:nvPr>
            <p:ph type="body" sz="quarter" idx="457" hasCustomPrompt="1"/>
          </p:nvPr>
        </p:nvSpPr>
        <p:spPr>
          <a:xfrm>
            <a:off x="143343" y="116637"/>
            <a:ext cx="10561173" cy="430759"/>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单击此处编辑母版标题样式</a:t>
            </a:r>
          </a:p>
        </p:txBody>
      </p:sp>
      <p:sp>
        <p:nvSpPr>
          <p:cNvPr id="3" name="AutoShape 3"/>
          <p:cNvSpPr>
            <a:spLocks noGrp="1"/>
          </p:cNvSpPr>
          <p:nvPr>
            <p:ph type="body" sz="quarter" idx="458"/>
          </p:nvPr>
        </p:nvSpPr>
        <p:spPr>
          <a:xfrm>
            <a:off x="239352" y="1484784"/>
            <a:ext cx="10072017" cy="4213732"/>
          </a:xfrm>
          <a:prstGeom prst="rect">
            <a:avLst/>
          </a:prstGeom>
          <a:noFill/>
          <a:ln w="12700">
            <a:noFill/>
            <a:prstDash val="solid"/>
          </a:ln>
        </p:spPr>
        <p:txBody>
          <a:bodyPr wrap="square" lIns="81043" tIns="40522" rIns="81043" bIns="40522" anchor="t">
            <a:noAutofit/>
          </a:bodyPr>
          <a:lstStyle>
            <a:lvl1pPr algn="l">
              <a:lnSpc>
                <a:spcPct val="100000"/>
              </a:lnSpc>
              <a:defRPr sz="1800" b="0" i="0" u="none" strike="noStrike" spc="0">
                <a:solidFill>
                  <a:srgbClr val="000000">
                    <a:alpha val="100000"/>
                  </a:srgbClr>
                </a:solidFill>
                <a:latin typeface="微软雅黑" panose="020B0503020204020204" charset="-122"/>
              </a:defRPr>
            </a:lvl1pPr>
            <a:lvl2pPr marL="382905" indent="-203200"/>
            <a:lvl3pPr marL="536575" indent="-177800"/>
            <a:lvl4pPr marL="691515" indent="-152400"/>
            <a:lvl5pPr marL="859155" indent="-139700"/>
            <a:lvl6pPr marL="1026795" indent="-139700"/>
            <a:lvl7pPr marL="1194435" indent="-139700"/>
            <a:lvl8pPr marL="1362075" indent="-139700"/>
            <a:lvl9pPr marL="1529715" indent="-139700"/>
          </a:lstStyle>
          <a:p>
            <a:pPr marL="0" indent="0" algn="l">
              <a:lnSpc>
                <a:spcPct val="100000"/>
              </a:lnSpc>
              <a:spcBef>
                <a:spcPts val="1800"/>
              </a:spcBef>
            </a:pPr>
            <a:r>
              <a:rPr lang="en-US" sz="18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单击此处编辑母版文本样式</a:t>
            </a:r>
          </a:p>
          <a:p>
            <a:pPr marL="179705" lvl="1" indent="-179705" algn="l">
              <a:lnSpc>
                <a:spcPct val="100000"/>
              </a:lnSpc>
              <a:spcBef>
                <a:spcPts val="600"/>
              </a:spcBef>
              <a:buClr>
                <a:srgbClr val="F0AB00"/>
              </a:buClr>
              <a:buSzPct val="100000"/>
              <a:buFont typeface="Wingdings" panose="05000000000000000000"/>
              <a:buChar char="n"/>
            </a:pPr>
            <a:r>
              <a:rPr lang="en-US" sz="16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第二级</a:t>
            </a:r>
          </a:p>
          <a:p>
            <a:pPr marL="358775" lvl="2" indent="-179705" algn="l">
              <a:lnSpc>
                <a:spcPct val="100000"/>
              </a:lnSpc>
              <a:spcBef>
                <a:spcPts val="300"/>
              </a:spcBef>
              <a:buClr>
                <a:srgbClr val="000000"/>
              </a:buClr>
              <a:buSzPct val="100000"/>
              <a:buChar char="–"/>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第三级</a:t>
            </a:r>
          </a:p>
          <a:p>
            <a:pPr marL="539115" lvl="3" indent="-179705" algn="l">
              <a:lnSpc>
                <a:spcPct val="100000"/>
              </a:lnSpc>
              <a:spcBef>
                <a:spcPts val="300"/>
              </a:spcBef>
              <a:buClr>
                <a:srgbClr val="000000"/>
              </a:buClr>
              <a:buSzPct val="120000"/>
              <a:buChar char="▫"/>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第四级</a:t>
            </a:r>
          </a:p>
          <a:p>
            <a:pPr marL="719455" lvl="4" indent="-179705" algn="l">
              <a:lnSpc>
                <a:spcPct val="100000"/>
              </a:lnSpc>
              <a:spcBef>
                <a:spcPts val="100"/>
              </a:spcBef>
              <a:buClr>
                <a:srgbClr val="000000"/>
              </a:buClr>
              <a:buSzPct val="100000"/>
              <a:buChar char="-"/>
            </a:pPr>
            <a:r>
              <a:rPr lang="en-US" sz="11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第五级</a:t>
            </a:r>
          </a:p>
        </p:txBody>
      </p:sp>
    </p:spTree>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itle" preserve="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title" preserve="1">
  <p:cSld name="目录1">
    <p:spTree>
      <p:nvGrpSpPr>
        <p:cNvPr id="1" name=""/>
        <p:cNvGrpSpPr/>
        <p:nvPr/>
      </p:nvGrpSpPr>
      <p:grpSpPr>
        <a:xfrm>
          <a:off x="0" y="0"/>
          <a:ext cx="0" cy="0"/>
          <a:chOff x="0" y="0"/>
          <a:chExt cx="0" cy="0"/>
        </a:xfrm>
      </p:grpSpPr>
      <p:sp>
        <p:nvSpPr>
          <p:cNvPr id="2" name="AutoShape 2"/>
          <p:cNvSpPr>
            <a:spLocks noGrp="1"/>
          </p:cNvSpPr>
          <p:nvPr>
            <p:ph type="body" sz="quarter" idx="459" hasCustomPrompt="1"/>
          </p:nvPr>
        </p:nvSpPr>
        <p:spPr>
          <a:xfrm>
            <a:off x="236018" y="360004"/>
            <a:ext cx="10561173" cy="430759"/>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单击此处编辑母版标题样式</a:t>
            </a:r>
          </a:p>
        </p:txBody>
      </p:sp>
    </p:spTree>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title" preserve="1">
  <p:cSld name="Title and Text with picture right 2">
    <p:spTree>
      <p:nvGrpSpPr>
        <p:cNvPr id="1" name=""/>
        <p:cNvGrpSpPr/>
        <p:nvPr/>
      </p:nvGrpSpPr>
      <p:grpSpPr>
        <a:xfrm>
          <a:off x="0" y="0"/>
          <a:ext cx="0" cy="0"/>
          <a:chOff x="0" y="0"/>
          <a:chExt cx="0" cy="0"/>
        </a:xfrm>
      </p:grpSpPr>
      <p:sp>
        <p:nvSpPr>
          <p:cNvPr id="2" name="AutoShape 2"/>
          <p:cNvSpPr>
            <a:spLocks noGrp="1"/>
          </p:cNvSpPr>
          <p:nvPr>
            <p:ph type="body" sz="quarter" idx="460" hasCustomPrompt="1"/>
          </p:nvPr>
        </p:nvSpPr>
        <p:spPr>
          <a:xfrm>
            <a:off x="503870" y="504003"/>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a:t>
            </a:r>
          </a:p>
        </p:txBody>
      </p:sp>
      <p:sp>
        <p:nvSpPr>
          <p:cNvPr id="3" name="AutoShape 3"/>
          <p:cNvSpPr>
            <a:spLocks noGrp="1"/>
          </p:cNvSpPr>
          <p:nvPr>
            <p:ph type="pic" sz="quarter" idx="461"/>
          </p:nvPr>
        </p:nvSpPr>
        <p:spPr>
          <a:xfrm>
            <a:off x="6206400" y="1692001"/>
            <a:ext cx="5661326" cy="4392000"/>
          </a:xfrm>
          <a:prstGeom prst="rect">
            <a:avLst/>
          </a:prstGeom>
          <a:solidFill>
            <a:srgbClr val="F2F2F2">
              <a:alpha val="100000"/>
            </a:srgbClr>
          </a:solidFill>
          <a:ln w="12700">
            <a:noFill/>
            <a:prstDash val="solid"/>
          </a:ln>
        </p:spPr>
        <p:txBody>
          <a:bodyPr lIns="63500" tIns="63500" rIns="63500" bIns="63500" anchor="ctr"/>
          <a:lstStyle>
            <a:lvl1pPr algn="ctr">
              <a:defRPr sz="1600" b="0" i="0" u="none" strike="noStrike" spc="0">
                <a:solidFill>
                  <a:srgbClr val="1F2329">
                    <a:alpha val="100000"/>
                  </a:srgbClr>
                </a:solidFill>
                <a:latin typeface="Noto Sans SC" panose="020B0200000000000000" charset="-122"/>
              </a:defRPr>
            </a:lvl1pPr>
          </a:lstStyle>
          <a:p>
            <a:pPr algn="ctr"/>
            <a:endParaRPr/>
          </a:p>
        </p:txBody>
      </p:sp>
      <p:sp>
        <p:nvSpPr>
          <p:cNvPr id="4" name="AutoShape 4"/>
          <p:cNvSpPr>
            <a:spLocks noGrp="1"/>
          </p:cNvSpPr>
          <p:nvPr>
            <p:ph type="body" sz="quarter" idx="462" hasCustomPrompt="1"/>
          </p:nvPr>
        </p:nvSpPr>
        <p:spPr>
          <a:xfrm>
            <a:off x="323915" y="1692001"/>
            <a:ext cx="5661326" cy="4392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315" indent="-203200"/>
            <a:lvl5pPr marL="897255" indent="-177800"/>
            <a:lvl6pPr marL="1052195" indent="-177800"/>
            <a:lvl7pPr marL="1207135" indent="-177800"/>
            <a:lvl8pPr marL="1362075" indent="-177800"/>
            <a:lvl9pPr marL="1517015"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705"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115"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19455"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Tree>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title" preserve="1">
  <p:cSld name="Title and Text with picture right 1">
    <p:spTree>
      <p:nvGrpSpPr>
        <p:cNvPr id="1" name=""/>
        <p:cNvGrpSpPr/>
        <p:nvPr/>
      </p:nvGrpSpPr>
      <p:grpSpPr>
        <a:xfrm>
          <a:off x="0" y="0"/>
          <a:ext cx="0" cy="0"/>
          <a:chOff x="0" y="0"/>
          <a:chExt cx="0" cy="0"/>
        </a:xfrm>
      </p:grpSpPr>
      <p:sp>
        <p:nvSpPr>
          <p:cNvPr id="2" name="AutoShape 2"/>
          <p:cNvSpPr>
            <a:spLocks noGrp="1"/>
          </p:cNvSpPr>
          <p:nvPr>
            <p:ph type="body" sz="quarter" idx="463" hasCustomPrompt="1"/>
          </p:nvPr>
        </p:nvSpPr>
        <p:spPr>
          <a:xfrm>
            <a:off x="1169692" y="368825"/>
            <a:ext cx="6478313" cy="430759"/>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a:t>
            </a:r>
          </a:p>
        </p:txBody>
      </p:sp>
      <p:sp>
        <p:nvSpPr>
          <p:cNvPr id="3" name="AutoShape 3"/>
          <p:cNvSpPr>
            <a:spLocks noGrp="1"/>
          </p:cNvSpPr>
          <p:nvPr>
            <p:ph type="pic" sz="quarter" idx="464"/>
          </p:nvPr>
        </p:nvSpPr>
        <p:spPr>
          <a:xfrm>
            <a:off x="8125059" y="0"/>
            <a:ext cx="4066941" cy="6858000"/>
          </a:xfrm>
          <a:prstGeom prst="rect">
            <a:avLst/>
          </a:prstGeom>
          <a:solidFill>
            <a:srgbClr val="CCCCCC">
              <a:alpha val="100000"/>
            </a:srgbClr>
          </a:solidFill>
          <a:ln w="12700">
            <a:noFill/>
            <a:prstDash val="solid"/>
          </a:ln>
        </p:spPr>
        <p:txBody>
          <a:bodyPr lIns="63500" tIns="63500" rIns="63500" bIns="63500" anchor="ctr"/>
          <a:lstStyle>
            <a:lvl1pPr algn="ctr">
              <a:defRPr sz="1600" b="0" i="0" u="none" strike="noStrike" spc="0">
                <a:solidFill>
                  <a:srgbClr val="1F2329">
                    <a:alpha val="100000"/>
                  </a:srgbClr>
                </a:solidFill>
                <a:latin typeface="Noto Sans SC" panose="020B0200000000000000" charset="-122"/>
              </a:defRPr>
            </a:lvl1pPr>
          </a:lstStyle>
          <a:p>
            <a:pPr algn="ctr"/>
            <a:endParaRPr/>
          </a:p>
        </p:txBody>
      </p:sp>
      <p:sp>
        <p:nvSpPr>
          <p:cNvPr id="4" name="AutoShape 4"/>
          <p:cNvSpPr>
            <a:spLocks noGrp="1"/>
          </p:cNvSpPr>
          <p:nvPr>
            <p:ph type="body" sz="quarter" idx="465" hasCustomPrompt="1"/>
          </p:nvPr>
        </p:nvSpPr>
        <p:spPr>
          <a:xfrm>
            <a:off x="1169692" y="1601629"/>
            <a:ext cx="6478313" cy="4354992"/>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315" indent="-203200"/>
            <a:lvl5pPr marL="897255" indent="-177800"/>
            <a:lvl6pPr marL="1052195" indent="-177800"/>
            <a:lvl7pPr marL="1207135" indent="-177800"/>
            <a:lvl8pPr marL="1362075" indent="-177800"/>
            <a:lvl9pPr marL="1517015"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705"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115"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19455"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Tree>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title" preserve="1">
  <p:cSld name="标题和内容">
    <p:spTree>
      <p:nvGrpSpPr>
        <p:cNvPr id="1" name=""/>
        <p:cNvGrpSpPr/>
        <p:nvPr/>
      </p:nvGrpSpPr>
      <p:grpSpPr>
        <a:xfrm>
          <a:off x="0" y="0"/>
          <a:ext cx="0" cy="0"/>
          <a:chOff x="0" y="0"/>
          <a:chExt cx="0" cy="0"/>
        </a:xfrm>
      </p:grpSpPr>
      <p:sp>
        <p:nvSpPr>
          <p:cNvPr id="2" name="AutoShape 2"/>
          <p:cNvSpPr>
            <a:spLocks noGrp="1"/>
          </p:cNvSpPr>
          <p:nvPr>
            <p:ph type="body" sz="quarter" idx="466" hasCustomPrompt="1"/>
          </p:nvPr>
        </p:nvSpPr>
        <p:spPr>
          <a:xfrm>
            <a:off x="503870" y="504003"/>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单击此处编辑母版标题样式</a:t>
            </a:r>
          </a:p>
        </p:txBody>
      </p:sp>
      <p:sp>
        <p:nvSpPr>
          <p:cNvPr id="3" name="AutoShape 3"/>
          <p:cNvSpPr>
            <a:spLocks noGrp="1"/>
          </p:cNvSpPr>
          <p:nvPr>
            <p:ph type="body" sz="quarter" idx="467"/>
          </p:nvPr>
        </p:nvSpPr>
        <p:spPr>
          <a:xfrm>
            <a:off x="503870" y="1620000"/>
            <a:ext cx="11183564" cy="4230235"/>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Noto Sans SC" panose="020B0200000000000000" charset="-122"/>
              </a:defRPr>
            </a:lvl1pPr>
            <a:lvl2pPr marL="408305" indent="-228600"/>
            <a:lvl3pPr marL="587375" indent="-228600"/>
            <a:lvl4pPr marL="742315" indent="-203200"/>
            <a:lvl5pPr marL="897255" indent="-177800"/>
            <a:lvl6pPr marL="1052195" indent="-177800"/>
            <a:lvl7pPr marL="1207135" indent="-177800"/>
            <a:lvl8pPr marL="1362075" indent="-177800"/>
            <a:lvl9pPr marL="1517015" indent="-177800"/>
          </a:lstStyle>
          <a:p>
            <a:pPr marL="0" indent="0" algn="l">
              <a:lnSpc>
                <a:spcPct val="100000"/>
              </a:lnSpc>
              <a:spcBef>
                <a:spcPts val="1800"/>
              </a:spcBef>
            </a:pPr>
            <a:r>
              <a:rPr lang="en-US" sz="20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单击此处编辑母版文本样式</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第二级</a:t>
            </a:r>
          </a:p>
          <a:p>
            <a:pPr marL="358775" lvl="2" indent="-179705" algn="l">
              <a:lnSpc>
                <a:spcPct val="100000"/>
              </a:lnSpc>
              <a:spcBef>
                <a:spcPts val="300"/>
              </a:spcBef>
              <a:buClr>
                <a:srgbClr val="000000"/>
              </a:buClr>
              <a:buSzPct val="100000"/>
              <a:buChar char="–"/>
            </a:pPr>
            <a:r>
              <a:rPr lang="en-US" sz="18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第三级</a:t>
            </a:r>
          </a:p>
          <a:p>
            <a:pPr marL="539115" lvl="3" indent="-179705" algn="l">
              <a:lnSpc>
                <a:spcPct val="100000"/>
              </a:lnSpc>
              <a:spcBef>
                <a:spcPts val="300"/>
              </a:spcBef>
              <a:buClr>
                <a:srgbClr val="000000"/>
              </a:buClr>
              <a:buSzPct val="120000"/>
              <a:buChar char="▫"/>
            </a:pPr>
            <a:r>
              <a:rPr lang="en-US" sz="16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第四级</a:t>
            </a:r>
          </a:p>
          <a:p>
            <a:pPr marL="719455" lvl="4" indent="-179705" algn="l">
              <a:lnSpc>
                <a:spcPct val="100000"/>
              </a:lnSpc>
              <a:spcBef>
                <a:spcPts val="100"/>
              </a:spcBef>
              <a:buClr>
                <a:srgbClr val="000000"/>
              </a:buClr>
              <a:buSzPct val="100000"/>
              <a:buChar char="-"/>
            </a:pPr>
            <a:r>
              <a:rPr lang="en-US" sz="14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第五级</a:t>
            </a:r>
          </a:p>
        </p:txBody>
      </p:sp>
      <p:sp>
        <p:nvSpPr>
          <p:cNvPr id="4" name="AutoShape 4"/>
          <p:cNvSpPr>
            <a:spLocks noGrp="1"/>
          </p:cNvSpPr>
          <p:nvPr>
            <p:ph type="body" sz="quarter" idx="468"/>
          </p:nvPr>
        </p:nvSpPr>
        <p:spPr>
          <a:xfrm>
            <a:off x="0" y="0"/>
            <a:ext cx="0" cy="0"/>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000000">
                    <a:alpha val="100000"/>
                  </a:srgbClr>
                </a:solidFill>
                <a:latin typeface="Arial" panose="020B0604020202020204"/>
              </a:defRPr>
            </a:lvl1pPr>
          </a:lstStyle>
          <a:p>
            <a:pPr algn="l"/>
            <a:endParaRPr/>
          </a:p>
        </p:txBody>
      </p:sp>
      <p:sp>
        <p:nvSpPr>
          <p:cNvPr id="5" name="AutoShape 5"/>
          <p:cNvSpPr>
            <a:spLocks noGrp="1"/>
          </p:cNvSpPr>
          <p:nvPr>
            <p:ph type="body" sz="quarter" idx="469" hasCustomPrompt="1"/>
          </p:nvPr>
        </p:nvSpPr>
        <p:spPr>
          <a:xfrm>
            <a:off x="0" y="0"/>
            <a:ext cx="0" cy="0"/>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000000">
                    <a:alpha val="100000"/>
                  </a:srgbClr>
                </a:solidFill>
                <a:latin typeface="Arial" panose="020B0604020202020204"/>
              </a:defRPr>
            </a:lvl1pPr>
          </a:lstStyle>
          <a:p>
            <a:pPr marL="0" indent="0" algn="l">
              <a:lnSpc>
                <a:spcPct val="100000"/>
              </a:lnSpc>
            </a:pPr>
            <a:r>
              <a:rPr lang="en-US" sz="2100" b="0" i="0" u="none" strike="noStrike">
                <a:solidFill>
                  <a:srgbClr val="000000"/>
                </a:solidFill>
                <a:latin typeface="Arial" panose="020B0604020202020204"/>
                <a:ea typeface="Arial" panose="020B0604020202020204"/>
                <a:cs typeface="Arial" panose="020B0604020202020204"/>
                <a:sym typeface="Arial" panose="020B0604020202020204"/>
              </a:rPr>
              <a:t>2008-01-16-Slide Master S&amp;T DACH deutsch.ppt</a:t>
            </a:r>
          </a:p>
        </p:txBody>
      </p:sp>
    </p:spTree>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type="title" preserve="1">
  <p:cSld name="幻灯片首页">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标题和内容" type="obj">
  <p:cSld name="OBJECT">
    <p:spTree>
      <p:nvGrpSpPr>
        <p:cNvPr id="1" name="Shape 17"/>
        <p:cNvGrpSpPr/>
        <p:nvPr/>
      </p:nvGrpSpPr>
      <p:grpSpPr>
        <a:xfrm>
          <a:off x="0" y="0"/>
          <a:ext cx="0" cy="0"/>
          <a:chOff x="0" y="0"/>
          <a:chExt cx="0" cy="0"/>
        </a:xfrm>
      </p:grpSpPr>
      <p:sp>
        <p:nvSpPr>
          <p:cNvPr id="18" name="Shape 54"/>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9" name="Shape 55"/>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20" name="Shape 5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1" name="Shape 5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2" name="Shape 5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ltLang="zh-CN"/>
              <a:t>‹#›</a:t>
            </a:fld>
            <a:endParaRPr 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reserve="1">
  <p:cSld name="1_Cover white">
    <p:spTree>
      <p:nvGrpSpPr>
        <p:cNvPr id="1" name=""/>
        <p:cNvGrpSpPr/>
        <p:nvPr/>
      </p:nvGrpSpPr>
      <p:grpSpPr>
        <a:xfrm>
          <a:off x="0" y="0"/>
          <a:ext cx="0" cy="0"/>
          <a:chOff x="0" y="0"/>
          <a:chExt cx="0" cy="0"/>
        </a:xfrm>
      </p:grpSpPr>
      <p:sp>
        <p:nvSpPr>
          <p:cNvPr id="2" name="AutoShape 2"/>
          <p:cNvSpPr>
            <a:spLocks noGrp="1"/>
          </p:cNvSpPr>
          <p:nvPr>
            <p:ph type="body" sz="quarter" idx="15" hasCustomPrompt="1"/>
          </p:nvPr>
        </p:nvSpPr>
        <p:spPr>
          <a:xfrm>
            <a:off x="287926" y="2706317"/>
            <a:ext cx="8592933" cy="997196"/>
          </a:xfrm>
          <a:prstGeom prst="rect">
            <a:avLst/>
          </a:prstGeom>
          <a:noFill/>
          <a:ln w="12700">
            <a:noFill/>
            <a:prstDash val="solid"/>
          </a:ln>
        </p:spPr>
        <p:txBody>
          <a:bodyPr wrap="square" lIns="0" tIns="0" rIns="0" bIns="0" anchor="t">
            <a:noAutofit/>
          </a:bodyPr>
          <a:lstStyle>
            <a:lvl1pPr algn="l">
              <a:lnSpc>
                <a:spcPct val="92000"/>
              </a:lnSpc>
              <a:defRPr sz="3600" b="1" i="0" u="none" strike="noStrike" spc="0">
                <a:solidFill>
                  <a:srgbClr val="000000">
                    <a:alpha val="100000"/>
                  </a:srgbClr>
                </a:solidFill>
                <a:latin typeface="Arial" panose="020B0604020202020204"/>
              </a:defRPr>
            </a:lvl1pPr>
          </a:lstStyle>
          <a:p>
            <a:pPr marL="0" indent="0" algn="l">
              <a:lnSpc>
                <a:spcPct val="92000"/>
              </a:lnSpc>
            </a:pP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Title Goes Here </a:t>
            </a:r>
            <a:b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and Here and Here.</a:t>
            </a:r>
          </a:p>
        </p:txBody>
      </p:sp>
      <p:grpSp>
        <p:nvGrpSpPr>
          <p:cNvPr id="3" name="Group 3"/>
          <p:cNvGrpSpPr/>
          <p:nvPr/>
        </p:nvGrpSpPr>
        <p:grpSpPr>
          <a:xfrm>
            <a:off x="9168785" y="0"/>
            <a:ext cx="3023215" cy="6858000"/>
            <a:chOff x="9168785" y="0"/>
            <a:chExt cx="3023215" cy="6858000"/>
          </a:xfrm>
        </p:grpSpPr>
        <p:sp>
          <p:nvSpPr>
            <p:cNvPr id="4" name="AutoShape 4"/>
            <p:cNvSpPr/>
            <p:nvPr/>
          </p:nvSpPr>
          <p:spPr>
            <a:xfrm>
              <a:off x="11184262" y="0"/>
              <a:ext cx="1007738" cy="6858000"/>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5" name="AutoShape 5"/>
            <p:cNvSpPr/>
            <p:nvPr/>
          </p:nvSpPr>
          <p:spPr>
            <a:xfrm>
              <a:off x="10176524" y="0"/>
              <a:ext cx="1007738" cy="6858000"/>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6" name="AutoShape 6"/>
            <p:cNvSpPr/>
            <p:nvPr/>
          </p:nvSpPr>
          <p:spPr>
            <a:xfrm>
              <a:off x="9168785" y="0"/>
              <a:ext cx="1007738" cy="6858000"/>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spTree>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title" preserve="1">
  <p:cSld name="幻灯片内容页">
    <p:spTree>
      <p:nvGrpSpPr>
        <p:cNvPr id="1" name=""/>
        <p:cNvGrpSpPr/>
        <p:nvPr/>
      </p:nvGrpSpPr>
      <p:grpSpPr>
        <a:xfrm>
          <a:off x="0" y="0"/>
          <a:ext cx="0" cy="0"/>
          <a:chOff x="0" y="0"/>
          <a:chExt cx="0" cy="0"/>
        </a:xfrm>
      </p:grpSpPr>
    </p:spTree>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title" preserve="1">
  <p:cSld name="2_标题幻灯片">
    <p:spTree>
      <p:nvGrpSpPr>
        <p:cNvPr id="1" name=""/>
        <p:cNvGrpSpPr/>
        <p:nvPr/>
      </p:nvGrpSpPr>
      <p:grpSpPr>
        <a:xfrm>
          <a:off x="0" y="0"/>
          <a:ext cx="0" cy="0"/>
          <a:chOff x="0" y="0"/>
          <a:chExt cx="0" cy="0"/>
        </a:xfrm>
      </p:grpSpPr>
      <p:sp>
        <p:nvSpPr>
          <p:cNvPr id="2" name="AutoShape 2"/>
          <p:cNvSpPr>
            <a:spLocks noGrp="1"/>
          </p:cNvSpPr>
          <p:nvPr>
            <p:ph type="body" sz="quarter" idx="470" hasCustomPrompt="1"/>
          </p:nvPr>
        </p:nvSpPr>
        <p:spPr>
          <a:xfrm>
            <a:off x="609602" y="6245225"/>
            <a:ext cx="2844800" cy="476250"/>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000000">
                    <a:alpha val="100000"/>
                  </a:srgbClr>
                </a:solidFill>
                <a:latin typeface="Noto Sans SC" panose="020B0200000000000000" charset="-122"/>
              </a:defRPr>
            </a:lvl1pPr>
          </a:lstStyle>
          <a:p>
            <a:pPr marL="0" indent="0" algn="l">
              <a:lnSpc>
                <a:spcPct val="100000"/>
              </a:lnSpc>
            </a:pPr>
            <a:r>
              <a:rPr lang="en-US" sz="2100" b="0" i="0" u="none" strike="noStrike">
                <a:solidFill>
                  <a:srgbClr val="000000"/>
                </a:solidFill>
                <a:latin typeface="Arial" panose="020B0604020202020204"/>
                <a:ea typeface="Arial" panose="020B0604020202020204"/>
                <a:cs typeface="Arial" panose="020B0604020202020204"/>
                <a:sym typeface="Arial" panose="020B0604020202020204"/>
              </a:rPr>
              <a:t>Date</a:t>
            </a:r>
          </a:p>
        </p:txBody>
      </p:sp>
      <p:sp>
        <p:nvSpPr>
          <p:cNvPr id="3" name="AutoShape 3"/>
          <p:cNvSpPr>
            <a:spLocks noGrp="1"/>
          </p:cNvSpPr>
          <p:nvPr>
            <p:ph type="body" sz="quarter" idx="471"/>
          </p:nvPr>
        </p:nvSpPr>
        <p:spPr>
          <a:xfrm>
            <a:off x="8737600" y="6245225"/>
            <a:ext cx="2844800" cy="476250"/>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000000">
                    <a:alpha val="100000"/>
                  </a:srgbClr>
                </a:solidFill>
                <a:latin typeface="Arial" panose="020B0604020202020204"/>
              </a:defRPr>
            </a:lvl1pPr>
          </a:lstStyle>
          <a:p>
            <a:pPr algn="l"/>
            <a:endParaRPr/>
          </a:p>
        </p:txBody>
      </p:sp>
      <p:sp>
        <p:nvSpPr>
          <p:cNvPr id="4" name="AutoShape 4"/>
          <p:cNvSpPr/>
          <p:nvPr/>
        </p:nvSpPr>
        <p:spPr>
          <a:xfrm>
            <a:off x="2136809" y="173257"/>
            <a:ext cx="10045566" cy="460375"/>
          </a:xfrm>
          <a:prstGeom prst="rect">
            <a:avLst/>
          </a:prstGeom>
          <a:solidFill>
            <a:srgbClr val="0070C0">
              <a:alpha val="100000"/>
            </a:srgbClr>
          </a:solidFill>
          <a:ln w="12700">
            <a:noFill/>
            <a:prstDash val="solid"/>
          </a:ln>
        </p:spPr>
        <p:txBody>
          <a:bodyPr wrap="square" lIns="91440" tIns="45720" rIns="91440" bIns="45720" rtlCol="0" anchor="t">
            <a:spAutoFit/>
          </a:bodyPr>
          <a:lstStyle/>
          <a:p>
            <a:pPr marL="0" indent="0" algn="l">
              <a:lnSpc>
                <a:spcPct val="100000"/>
              </a:lnSpc>
              <a:defRPr/>
            </a:pPr>
            <a:r>
              <a:rPr lang="en-US" sz="24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5" name="AutoShape 5"/>
          <p:cNvSpPr>
            <a:spLocks noGrp="1"/>
          </p:cNvSpPr>
          <p:nvPr>
            <p:ph type="body" sz="quarter" idx="472" hasCustomPrompt="1"/>
          </p:nvPr>
        </p:nvSpPr>
        <p:spPr>
          <a:xfrm>
            <a:off x="2136809" y="204425"/>
            <a:ext cx="9582751" cy="369204"/>
          </a:xfrm>
          <a:prstGeom prst="rect">
            <a:avLst/>
          </a:prstGeom>
          <a:noFill/>
          <a:ln w="12700">
            <a:noFill/>
            <a:prstDash val="solid"/>
          </a:ln>
        </p:spPr>
        <p:txBody>
          <a:bodyPr wrap="square" lIns="0" tIns="0" rIns="0" bIns="0" anchor="t">
            <a:spAutoFit/>
          </a:bodyPr>
          <a:lstStyle>
            <a:lvl1pPr algn="l">
              <a:lnSpc>
                <a:spcPct val="100000"/>
              </a:lnSpc>
              <a:defRPr sz="2400" b="1" i="0" u="none" strike="noStrike" spc="0">
                <a:solidFill>
                  <a:srgbClr val="FFFFFF">
                    <a:alpha val="100000"/>
                  </a:srgbClr>
                </a:solidFill>
                <a:latin typeface="微软雅黑" panose="020B0503020204020204" charset="-122"/>
              </a:defRPr>
            </a:lvl1pPr>
          </a:lstStyle>
          <a:p>
            <a:pPr marL="0" indent="0" algn="l">
              <a:lnSpc>
                <a:spcPct val="100000"/>
              </a:lnSpc>
            </a:pPr>
            <a:r>
              <a:rPr lang="en-US" sz="2400" b="1" i="0" u="none" strike="noStrike">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rPr>
              <a:t>单击此处编辑母版标题样式</a:t>
            </a:r>
          </a:p>
        </p:txBody>
      </p:sp>
    </p:spTree>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showMasterSp="0" type="title" preserve="1">
  <p:cSld name="Cover with image">
    <p:spTree>
      <p:nvGrpSpPr>
        <p:cNvPr id="1" name=""/>
        <p:cNvGrpSpPr/>
        <p:nvPr/>
      </p:nvGrpSpPr>
      <p:grpSpPr>
        <a:xfrm>
          <a:off x="0" y="0"/>
          <a:ext cx="0" cy="0"/>
          <a:chOff x="0" y="0"/>
          <a:chExt cx="0" cy="0"/>
        </a:xfrm>
      </p:grpSpPr>
      <p:sp>
        <p:nvSpPr>
          <p:cNvPr id="2" name="AutoShape 2"/>
          <p:cNvSpPr>
            <a:spLocks noGrp="1"/>
          </p:cNvSpPr>
          <p:nvPr>
            <p:ph type="pic" sz="quarter" idx="475"/>
          </p:nvPr>
        </p:nvSpPr>
        <p:spPr>
          <a:xfrm>
            <a:off x="1" y="0"/>
            <a:ext cx="12192000" cy="3430006"/>
          </a:xfrm>
          <a:prstGeom prst="rect">
            <a:avLst/>
          </a:prstGeom>
          <a:solidFill>
            <a:srgbClr val="CCCCCC">
              <a:alpha val="70000"/>
            </a:srgbClr>
          </a:solidFill>
          <a:ln w="12700">
            <a:noFill/>
            <a:prstDash val="solid"/>
          </a:ln>
        </p:spPr>
        <p:txBody>
          <a:bodyPr lIns="63500" tIns="63500" rIns="63500" bIns="63500" anchor="ctr"/>
          <a:lstStyle>
            <a:lvl1pPr algn="ctr">
              <a:defRPr sz="1600" b="0" i="0" u="none" strike="noStrike" spc="0">
                <a:solidFill>
                  <a:srgbClr val="1F2329">
                    <a:alpha val="100000"/>
                  </a:srgbClr>
                </a:solidFill>
                <a:latin typeface="Noto Sans SC" panose="020B0200000000000000" charset="-122"/>
              </a:defRPr>
            </a:lvl1pPr>
          </a:lstStyle>
          <a:p>
            <a:pPr algn="ctr"/>
            <a:endParaRPr/>
          </a:p>
        </p:txBody>
      </p:sp>
      <p:grpSp>
        <p:nvGrpSpPr>
          <p:cNvPr id="3" name="Group 3"/>
          <p:cNvGrpSpPr/>
          <p:nvPr/>
        </p:nvGrpSpPr>
        <p:grpSpPr>
          <a:xfrm>
            <a:off x="9168785" y="0"/>
            <a:ext cx="3023215" cy="3430006"/>
            <a:chOff x="9168785" y="0"/>
            <a:chExt cx="3023215" cy="3430006"/>
          </a:xfrm>
        </p:grpSpPr>
        <p:sp>
          <p:nvSpPr>
            <p:cNvPr id="4" name="AutoShape 4"/>
            <p:cNvSpPr/>
            <p:nvPr/>
          </p:nvSpPr>
          <p:spPr>
            <a:xfrm>
              <a:off x="11184262" y="0"/>
              <a:ext cx="1007738" cy="3430006"/>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5" name="AutoShape 5"/>
            <p:cNvSpPr/>
            <p:nvPr/>
          </p:nvSpPr>
          <p:spPr>
            <a:xfrm>
              <a:off x="10176524" y="0"/>
              <a:ext cx="1007738" cy="3430006"/>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6" name="AutoShape 6"/>
            <p:cNvSpPr/>
            <p:nvPr/>
          </p:nvSpPr>
          <p:spPr>
            <a:xfrm>
              <a:off x="9168785" y="0"/>
              <a:ext cx="1007738" cy="3430006"/>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sp>
        <p:nvSpPr>
          <p:cNvPr id="7" name="AutoShape 7"/>
          <p:cNvSpPr>
            <a:spLocks noGrp="1"/>
          </p:cNvSpPr>
          <p:nvPr>
            <p:ph type="body" sz="quarter" idx="476" hasCustomPrompt="1"/>
          </p:nvPr>
        </p:nvSpPr>
        <p:spPr>
          <a:xfrm>
            <a:off x="287925" y="5130490"/>
            <a:ext cx="10897962" cy="430887"/>
          </a:xfrm>
          <a:prstGeom prst="rect">
            <a:avLst/>
          </a:prstGeom>
          <a:noFill/>
          <a:ln w="12700">
            <a:noFill/>
            <a:prstDash val="solid"/>
          </a:ln>
        </p:spPr>
        <p:txBody>
          <a:bodyPr wrap="square" lIns="0" tIns="0" rIns="0" bIns="0" anchor="t">
            <a:noAutofit/>
          </a:bodyPr>
          <a:lstStyle>
            <a:lvl1pPr algn="l">
              <a:lnSpc>
                <a:spcPct val="100000"/>
              </a:lnSpc>
              <a:defRPr sz="1400" b="0" i="0" u="none" strike="noStrike" spc="0">
                <a:solidFill>
                  <a:srgbClr val="000000">
                    <a:alpha val="100000"/>
                  </a:srgbClr>
                </a:solidFill>
                <a:latin typeface="Arial" panose="020B0604020202020204"/>
              </a:defRPr>
            </a:lvl1pPr>
          </a:lstStyle>
          <a:p>
            <a:pPr marL="0" indent="0" algn="l">
              <a:lnSpc>
                <a:spcPct val="100000"/>
              </a:lnSpc>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Speaker’s Name, SAP</a:t>
            </a:r>
          </a:p>
          <a:p>
            <a:pPr marL="0" indent="0" algn="l">
              <a:lnSpc>
                <a:spcPct val="100000"/>
              </a:lnSpc>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Month 00, 2017</a:t>
            </a:r>
          </a:p>
        </p:txBody>
      </p:sp>
      <p:sp>
        <p:nvSpPr>
          <p:cNvPr id="8" name="AutoShape 8"/>
          <p:cNvSpPr>
            <a:spLocks noGrp="1"/>
          </p:cNvSpPr>
          <p:nvPr>
            <p:ph type="body" sz="quarter" idx="477" hasCustomPrompt="1"/>
          </p:nvPr>
        </p:nvSpPr>
        <p:spPr>
          <a:xfrm>
            <a:off x="287925" y="4024430"/>
            <a:ext cx="10896336" cy="997196"/>
          </a:xfrm>
          <a:prstGeom prst="rect">
            <a:avLst/>
          </a:prstGeom>
          <a:noFill/>
          <a:ln w="12700">
            <a:noFill/>
            <a:prstDash val="solid"/>
          </a:ln>
        </p:spPr>
        <p:txBody>
          <a:bodyPr wrap="square" lIns="0" tIns="0" rIns="0" bIns="0" anchor="t">
            <a:spAutoFit/>
          </a:bodyPr>
          <a:lstStyle>
            <a:lvl1pPr algn="l">
              <a:lnSpc>
                <a:spcPct val="92000"/>
              </a:lnSpc>
              <a:defRPr sz="3600" b="1" i="0" u="none" strike="noStrike" spc="0">
                <a:solidFill>
                  <a:srgbClr val="000000">
                    <a:alpha val="100000"/>
                  </a:srgbClr>
                </a:solidFill>
                <a:latin typeface="Arial" panose="020B0604020202020204"/>
              </a:defRPr>
            </a:lvl1pPr>
          </a:lstStyle>
          <a:p>
            <a:pPr marL="0" indent="0" algn="l">
              <a:lnSpc>
                <a:spcPct val="92000"/>
              </a:lnSpc>
            </a:pP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Presentation Title </a:t>
            </a:r>
            <a:b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Goes Here and Here.</a:t>
            </a:r>
          </a:p>
        </p:txBody>
      </p:sp>
      <p:sp>
        <p:nvSpPr>
          <p:cNvPr id="9" name="AutoShape 9"/>
          <p:cNvSpPr/>
          <p:nvPr/>
        </p:nvSpPr>
        <p:spPr>
          <a:xfrm>
            <a:off x="951814" y="6296441"/>
            <a:ext cx="914162" cy="425669"/>
          </a:xfrm>
          <a:prstGeom prst="rect">
            <a:avLst/>
          </a:prstGeom>
          <a:solidFill>
            <a:srgbClr val="FFFFFF">
              <a:alpha val="100000"/>
            </a:srgbClr>
          </a:solidFill>
          <a:ln w="12700">
            <a:noFill/>
            <a:prstDash val="solid"/>
            <a:miter lim="800000"/>
          </a:ln>
        </p:spPr>
        <p:txBody>
          <a:bodyPr wrap="square" lIns="89977" tIns="71981" rIns="89977" bIns="71981" rtlCol="0" anchor="ctr">
            <a:noAutofit/>
          </a:bodyPr>
          <a:lstStyle/>
          <a:p>
            <a:pPr marL="0" indent="0" algn="ctr">
              <a:lnSpc>
                <a:spcPct val="100000"/>
              </a:lnSpc>
              <a:spcBef>
                <a:spcPct val="50000"/>
              </a:spcBef>
              <a:defRP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pic>
        <p:nvPicPr>
          <p:cNvPr id="10" name="Picture 10"/>
          <p:cNvPicPr>
            <a:picLocks noChangeAspect="1"/>
          </p:cNvPicPr>
          <p:nvPr/>
        </p:nvPicPr>
        <p:blipFill>
          <a:blip r:embed="rId2"/>
          <a:srcRect/>
          <a:stretch>
            <a:fillRect/>
          </a:stretch>
        </p:blipFill>
        <p:spPr>
          <a:xfrm>
            <a:off x="10835465" y="6296441"/>
            <a:ext cx="1142761" cy="406421"/>
          </a:xfrm>
          <a:prstGeom prst="rect">
            <a:avLst/>
          </a:prstGeom>
          <a:ln w="12700">
            <a:noFill/>
            <a:prstDash val="solid"/>
          </a:ln>
        </p:spPr>
      </p:pic>
      <p:pic>
        <p:nvPicPr>
          <p:cNvPr id="11" name="Picture 11"/>
          <p:cNvPicPr>
            <a:picLocks noChangeAspect="1"/>
          </p:cNvPicPr>
          <p:nvPr/>
        </p:nvPicPr>
        <p:blipFill>
          <a:blip r:embed="rId3"/>
          <a:srcRect/>
          <a:stretch>
            <a:fillRect/>
          </a:stretch>
        </p:blipFill>
        <p:spPr>
          <a:xfrm>
            <a:off x="287925" y="6211768"/>
            <a:ext cx="2212464" cy="646232"/>
          </a:xfrm>
          <a:prstGeom prst="rect">
            <a:avLst/>
          </a:prstGeom>
          <a:ln w="12700">
            <a:noFill/>
            <a:prstDash val="solid"/>
          </a:ln>
        </p:spPr>
      </p:pic>
    </p:spTree>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title" preserve="1">
  <p:cSld name="Agenda">
    <p:spTree>
      <p:nvGrpSpPr>
        <p:cNvPr id="1" name=""/>
        <p:cNvGrpSpPr/>
        <p:nvPr/>
      </p:nvGrpSpPr>
      <p:grpSpPr>
        <a:xfrm>
          <a:off x="0" y="0"/>
          <a:ext cx="0" cy="0"/>
          <a:chOff x="0" y="0"/>
          <a:chExt cx="0" cy="0"/>
        </a:xfrm>
      </p:grpSpPr>
      <p:sp>
        <p:nvSpPr>
          <p:cNvPr id="2" name="AutoShape 2"/>
          <p:cNvSpPr>
            <a:spLocks noGrp="1"/>
          </p:cNvSpPr>
          <p:nvPr>
            <p:ph type="body" sz="quarter" idx="478" hasCustomPrompt="1"/>
          </p:nvPr>
        </p:nvSpPr>
        <p:spPr>
          <a:xfrm>
            <a:off x="503869" y="1620000"/>
            <a:ext cx="11182288" cy="4230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865505" indent="-228600"/>
            <a:lvl4pPr marL="1322705" indent="-228600"/>
            <a:lvl5pPr marL="1779905" indent="-228600"/>
            <a:lvl6pPr marL="2237105" indent="-228600"/>
            <a:lvl7pPr marL="2694305" indent="-228600"/>
            <a:lvl8pPr marL="3151505" indent="-228600"/>
            <a:lvl9pPr marL="3608705" indent="-228600"/>
          </a:lstStyle>
          <a:p>
            <a:pPr marL="0" indent="0" algn="l">
              <a:lnSpc>
                <a:spcPct val="100000"/>
              </a:lnSpc>
              <a:spcBef>
                <a:spcPts val="30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Agenda Item/Divider Headline</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Details</a:t>
            </a:r>
          </a:p>
        </p:txBody>
      </p:sp>
      <p:sp>
        <p:nvSpPr>
          <p:cNvPr id="3" name="AutoShape 3"/>
          <p:cNvSpPr>
            <a:spLocks noGrp="1"/>
          </p:cNvSpPr>
          <p:nvPr>
            <p:ph type="body" sz="quarter" idx="479"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Agenda</a:t>
            </a:r>
          </a:p>
        </p:txBody>
      </p:sp>
      <p:pic>
        <p:nvPicPr>
          <p:cNvPr id="4" name="Picture 4"/>
          <p:cNvPicPr>
            <a:picLocks noChangeAspect="1"/>
          </p:cNvPicPr>
          <p:nvPr/>
        </p:nvPicPr>
        <p:blipFill>
          <a:blip r:embed="rId2"/>
          <a:srcRect/>
          <a:stretch>
            <a:fillRect/>
          </a:stretch>
        </p:blipFill>
        <p:spPr>
          <a:xfrm>
            <a:off x="9976362" y="391372"/>
            <a:ext cx="2212464" cy="646232"/>
          </a:xfrm>
          <a:prstGeom prst="rect">
            <a:avLst/>
          </a:prstGeom>
          <a:ln w="12700">
            <a:noFill/>
            <a:prstDash val="solid"/>
          </a:ln>
        </p:spPr>
      </p:pic>
    </p:spTree>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title" preserve="1">
  <p:cSld name="Title Only">
    <p:spTree>
      <p:nvGrpSpPr>
        <p:cNvPr id="1" name=""/>
        <p:cNvGrpSpPr/>
        <p:nvPr/>
      </p:nvGrpSpPr>
      <p:grpSpPr>
        <a:xfrm>
          <a:off x="0" y="0"/>
          <a:ext cx="0" cy="0"/>
          <a:chOff x="0" y="0"/>
          <a:chExt cx="0" cy="0"/>
        </a:xfrm>
      </p:grpSpPr>
      <p:sp>
        <p:nvSpPr>
          <p:cNvPr id="2" name="AutoShape 2"/>
          <p:cNvSpPr>
            <a:spLocks noGrp="1"/>
          </p:cNvSpPr>
          <p:nvPr>
            <p:ph type="body" sz="quarter" idx="480"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pic>
        <p:nvPicPr>
          <p:cNvPr id="3" name="Picture 3"/>
          <p:cNvPicPr>
            <a:picLocks noChangeAspect="1"/>
          </p:cNvPicPr>
          <p:nvPr/>
        </p:nvPicPr>
        <p:blipFill>
          <a:blip r:embed="rId2"/>
          <a:srcRect/>
          <a:stretch>
            <a:fillRect/>
          </a:stretch>
        </p:blipFill>
        <p:spPr>
          <a:xfrm>
            <a:off x="9976362" y="391372"/>
            <a:ext cx="2212464" cy="646232"/>
          </a:xfrm>
          <a:prstGeom prst="rect">
            <a:avLst/>
          </a:prstGeom>
          <a:ln w="12700">
            <a:noFill/>
            <a:prstDash val="solid"/>
          </a:ln>
        </p:spPr>
      </p:pic>
    </p:spTree>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title" preserve="1">
  <p:cSld name="Title and Text">
    <p:spTree>
      <p:nvGrpSpPr>
        <p:cNvPr id="1" name=""/>
        <p:cNvGrpSpPr/>
        <p:nvPr/>
      </p:nvGrpSpPr>
      <p:grpSpPr>
        <a:xfrm>
          <a:off x="0" y="0"/>
          <a:ext cx="0" cy="0"/>
          <a:chOff x="0" y="0"/>
          <a:chExt cx="0" cy="0"/>
        </a:xfrm>
      </p:grpSpPr>
      <p:sp>
        <p:nvSpPr>
          <p:cNvPr id="2" name="AutoShape 2"/>
          <p:cNvSpPr>
            <a:spLocks noGrp="1"/>
          </p:cNvSpPr>
          <p:nvPr>
            <p:ph type="body" sz="quarter" idx="481" hasCustomPrompt="1"/>
          </p:nvPr>
        </p:nvSpPr>
        <p:spPr>
          <a:xfrm>
            <a:off x="503868" y="1620000"/>
            <a:ext cx="11183565" cy="4230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950" indent="-203200"/>
            <a:lvl5pPr marL="897255" indent="-177800"/>
            <a:lvl6pPr marL="1051560" indent="-177800"/>
            <a:lvl7pPr marL="1205865" indent="-177800"/>
            <a:lvl8pPr marL="1360170" indent="-177800"/>
            <a:lvl9pPr marL="1514475"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070"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19455"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
        <p:nvSpPr>
          <p:cNvPr id="3" name="AutoShape 3"/>
          <p:cNvSpPr>
            <a:spLocks noGrp="1"/>
          </p:cNvSpPr>
          <p:nvPr>
            <p:ph type="body" sz="quarter" idx="482"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BentonSans Light"/>
              </a:defRPr>
            </a:lvl1pPr>
          </a:lstStyle>
          <a:p>
            <a:pPr marL="0" indent="0" algn="l">
              <a:lnSpc>
                <a:spcPct val="100000"/>
              </a:lnSpc>
            </a:pPr>
            <a:r>
              <a:rPr lang="en-US" sz="2800" b="1" i="0" u="none" strike="noStrike">
                <a:solidFill>
                  <a:srgbClr val="000000"/>
                </a:solidFill>
                <a:latin typeface="BentonSans Light"/>
                <a:ea typeface="BentonSans Light"/>
                <a:cs typeface="BentonSans Light"/>
                <a:sym typeface="BentonSans Light"/>
              </a:rPr>
              <a:t>Insert page title (sentence case)</a:t>
            </a:r>
          </a:p>
        </p:txBody>
      </p:sp>
      <p:pic>
        <p:nvPicPr>
          <p:cNvPr id="4" name="Picture 4"/>
          <p:cNvPicPr>
            <a:picLocks noChangeAspect="1"/>
          </p:cNvPicPr>
          <p:nvPr/>
        </p:nvPicPr>
        <p:blipFill>
          <a:blip r:embed="rId2"/>
          <a:srcRect/>
          <a:stretch>
            <a:fillRect/>
          </a:stretch>
        </p:blipFill>
        <p:spPr>
          <a:xfrm>
            <a:off x="9976362" y="391372"/>
            <a:ext cx="2212464" cy="646232"/>
          </a:xfrm>
          <a:prstGeom prst="rect">
            <a:avLst/>
          </a:prstGeom>
          <a:ln w="12700">
            <a:noFill/>
            <a:prstDash val="solid"/>
          </a:ln>
        </p:spPr>
      </p:pic>
    </p:spTree>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title" preserve="1">
  <p:cSld name="Title and Content">
    <p:spTree>
      <p:nvGrpSpPr>
        <p:cNvPr id="1" name=""/>
        <p:cNvGrpSpPr/>
        <p:nvPr/>
      </p:nvGrpSpPr>
      <p:grpSpPr>
        <a:xfrm>
          <a:off x="0" y="0"/>
          <a:ext cx="0" cy="0"/>
          <a:chOff x="0" y="0"/>
          <a:chExt cx="0" cy="0"/>
        </a:xfrm>
      </p:grpSpPr>
      <p:sp>
        <p:nvSpPr>
          <p:cNvPr id="2" name="AutoShape 2"/>
          <p:cNvSpPr>
            <a:spLocks noGrp="1"/>
          </p:cNvSpPr>
          <p:nvPr>
            <p:ph type="body" sz="quarter" idx="483" hasCustomPrompt="1"/>
          </p:nvPr>
        </p:nvSpPr>
        <p:spPr>
          <a:xfrm>
            <a:off x="503869" y="1620000"/>
            <a:ext cx="11182288" cy="4230000"/>
          </a:xfrm>
          <a:prstGeom prst="rect">
            <a:avLst/>
          </a:prstGeom>
          <a:solidFill>
            <a:srgbClr val="CCCCCC">
              <a:alpha val="70000"/>
            </a:srgbClr>
          </a:solidFill>
          <a:ln w="12700">
            <a:noFill/>
            <a:prstDash val="solid"/>
          </a:ln>
        </p:spPr>
        <p:txBody>
          <a:bodyPr wrap="square" lIns="0" tIns="1368000" rIns="0" bIns="0" anchor="t">
            <a:noAutofit/>
          </a:bodyPr>
          <a:lstStyle>
            <a:lvl1pPr algn="ctr">
              <a:lnSpc>
                <a:spcPct val="100000"/>
              </a:lnSpc>
              <a:defRPr sz="1400" b="0" i="0" u="none" strike="noStrike" spc="0">
                <a:solidFill>
                  <a:srgbClr val="000000">
                    <a:alpha val="100000"/>
                  </a:srgbClr>
                </a:solidFill>
                <a:latin typeface="Arial" panose="020B0604020202020204"/>
              </a:defRPr>
            </a:lvl1pPr>
          </a:lstStyle>
          <a:p>
            <a:pPr marL="0" indent="0" algn="ctr">
              <a:lnSpc>
                <a:spcPct val="100000"/>
              </a:lnSpc>
              <a:spcBef>
                <a:spcPts val="1800"/>
              </a:spcBef>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Click to add content</a:t>
            </a:r>
          </a:p>
        </p:txBody>
      </p:sp>
      <p:sp>
        <p:nvSpPr>
          <p:cNvPr id="3" name="AutoShape 3"/>
          <p:cNvSpPr>
            <a:spLocks noGrp="1"/>
          </p:cNvSpPr>
          <p:nvPr>
            <p:ph type="body" sz="quarter" idx="484"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pic>
        <p:nvPicPr>
          <p:cNvPr id="4" name="Picture 4"/>
          <p:cNvPicPr>
            <a:picLocks noChangeAspect="1"/>
          </p:cNvPicPr>
          <p:nvPr/>
        </p:nvPicPr>
        <p:blipFill>
          <a:blip r:embed="rId2"/>
          <a:srcRect/>
          <a:stretch>
            <a:fillRect/>
          </a:stretch>
        </p:blipFill>
        <p:spPr>
          <a:xfrm>
            <a:off x="9976362" y="391372"/>
            <a:ext cx="2212464" cy="646232"/>
          </a:xfrm>
          <a:prstGeom prst="rect">
            <a:avLst/>
          </a:prstGeom>
          <a:ln w="12700">
            <a:noFill/>
            <a:prstDash val="solid"/>
          </a:ln>
        </p:spPr>
      </p:pic>
    </p:spTree>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title" preserve="1">
  <p:cSld name="Blank with motion ban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9976362" y="391372"/>
            <a:ext cx="2212464" cy="646232"/>
          </a:xfrm>
          <a:prstGeom prst="rect">
            <a:avLst/>
          </a:prstGeom>
          <a:ln w="12700">
            <a:noFill/>
            <a:prstDash val="solid"/>
          </a:ln>
        </p:spPr>
      </p:pic>
    </p:spTree>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showMasterSp="0" type="title" preserve="1">
  <p:cSld name="Thank you and contact information">
    <p:spTree>
      <p:nvGrpSpPr>
        <p:cNvPr id="1" name=""/>
        <p:cNvGrpSpPr/>
        <p:nvPr/>
      </p:nvGrpSpPr>
      <p:grpSpPr>
        <a:xfrm>
          <a:off x="0" y="0"/>
          <a:ext cx="0" cy="0"/>
          <a:chOff x="0" y="0"/>
          <a:chExt cx="0" cy="0"/>
        </a:xfrm>
      </p:grpSpPr>
      <p:sp>
        <p:nvSpPr>
          <p:cNvPr id="2" name="AutoShape 2"/>
          <p:cNvSpPr>
            <a:spLocks noGrp="1"/>
          </p:cNvSpPr>
          <p:nvPr>
            <p:ph type="body" sz="quarter" idx="485" hasCustomPrompt="1"/>
          </p:nvPr>
        </p:nvSpPr>
        <p:spPr>
          <a:xfrm>
            <a:off x="503869" y="2905487"/>
            <a:ext cx="5326613" cy="2501010"/>
          </a:xfrm>
          <a:prstGeom prst="rect">
            <a:avLst/>
          </a:prstGeom>
          <a:noFill/>
          <a:ln w="12700">
            <a:noFill/>
            <a:prstDash val="solid"/>
          </a:ln>
        </p:spPr>
        <p:txBody>
          <a:bodyPr wrap="square" lIns="0" tIns="0" rIns="0" bIns="0" anchor="t">
            <a:noAutofit/>
          </a:bodyPr>
          <a:lstStyle>
            <a:lvl1pPr algn="l">
              <a:lnSpc>
                <a:spcPct val="100000"/>
              </a:lnSpc>
              <a:defRPr sz="1600" b="0" i="0" u="none" strike="noStrike" spc="0">
                <a:solidFill>
                  <a:srgbClr val="000000">
                    <a:alpha val="100000"/>
                  </a:srgbClr>
                </a:solidFill>
                <a:latin typeface="Arial" panose="020B0604020202020204"/>
              </a:defRPr>
            </a:lvl1pPr>
          </a:lstStyle>
          <a:p>
            <a:pPr marL="0" indent="0" algn="l">
              <a:lnSpc>
                <a:spcPct val="100000"/>
              </a:lnSpc>
              <a:spcAft>
                <a:spcPts val="1200"/>
              </a:spcAft>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Contact information:</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 name L name</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Title</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Address</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Phone number</a:t>
            </a:r>
          </a:p>
        </p:txBody>
      </p:sp>
      <p:sp>
        <p:nvSpPr>
          <p:cNvPr id="3" name="AutoShape 3"/>
          <p:cNvSpPr>
            <a:spLocks noGrp="1"/>
          </p:cNvSpPr>
          <p:nvPr>
            <p:ph type="body" sz="quarter" idx="486" hasCustomPrompt="1"/>
          </p:nvPr>
        </p:nvSpPr>
        <p:spPr>
          <a:xfrm>
            <a:off x="503869" y="1467009"/>
            <a:ext cx="5326613" cy="923116"/>
          </a:xfrm>
          <a:prstGeom prst="rect">
            <a:avLst/>
          </a:prstGeom>
          <a:noFill/>
          <a:ln w="12700">
            <a:noFill/>
            <a:prstDash val="solid"/>
          </a:ln>
        </p:spPr>
        <p:txBody>
          <a:bodyPr wrap="square" lIns="0" tIns="0" rIns="0" bIns="0" anchor="t">
            <a:noAutofit/>
          </a:bodyPr>
          <a:lstStyle>
            <a:lvl1pPr algn="l">
              <a:lnSpc>
                <a:spcPct val="100000"/>
              </a:lnSpc>
              <a:defRPr sz="5500" b="1" i="0" u="none" strike="noStrike" spc="0">
                <a:solidFill>
                  <a:srgbClr val="F0AB00">
                    <a:alpha val="100000"/>
                  </a:srgbClr>
                </a:solidFill>
                <a:latin typeface="BentonSans Light"/>
              </a:defRPr>
            </a:lvl1pPr>
          </a:lstStyle>
          <a:p>
            <a:pPr marL="0" indent="0" algn="l">
              <a:lnSpc>
                <a:spcPct val="100000"/>
              </a:lnSpc>
            </a:pPr>
            <a:r>
              <a:rPr lang="en-US" sz="5500" b="1" i="0" u="none" strike="noStrike">
                <a:solidFill>
                  <a:srgbClr val="F0AB00"/>
                </a:solidFill>
                <a:latin typeface="BentonSans Light"/>
                <a:ea typeface="BentonSans Light"/>
                <a:cs typeface="BentonSans Light"/>
                <a:sym typeface="BentonSans Light"/>
              </a:rPr>
              <a:t>Thank you.</a:t>
            </a:r>
          </a:p>
        </p:txBody>
      </p:sp>
      <p:pic>
        <p:nvPicPr>
          <p:cNvPr id="4" name="Picture 4"/>
          <p:cNvPicPr>
            <a:picLocks noChangeAspect="1"/>
          </p:cNvPicPr>
          <p:nvPr/>
        </p:nvPicPr>
        <p:blipFill>
          <a:blip r:embed="rId2"/>
          <a:srcRect/>
          <a:stretch>
            <a:fillRect/>
          </a:stretch>
        </p:blipFill>
        <p:spPr>
          <a:xfrm>
            <a:off x="503869" y="5994000"/>
            <a:ext cx="1578051" cy="360000"/>
          </a:xfrm>
          <a:prstGeom prst="rect">
            <a:avLst/>
          </a:prstGeom>
          <a:ln w="12700">
            <a:noFill/>
            <a:prstDash val="solid"/>
          </a:ln>
        </p:spPr>
      </p:pic>
      <p:pic>
        <p:nvPicPr>
          <p:cNvPr id="5" name="Picture 5"/>
          <p:cNvPicPr>
            <a:picLocks noChangeAspect="1"/>
          </p:cNvPicPr>
          <p:nvPr/>
        </p:nvPicPr>
        <p:blipFill>
          <a:blip r:embed="rId3"/>
          <a:srcRect/>
          <a:stretch>
            <a:fillRect/>
          </a:stretch>
        </p:blipFill>
        <p:spPr>
          <a:xfrm>
            <a:off x="9976362" y="391372"/>
            <a:ext cx="2212464" cy="646232"/>
          </a:xfrm>
          <a:prstGeom prst="rect">
            <a:avLst/>
          </a:prstGeom>
          <a:ln w="12700">
            <a:noFill/>
            <a:prstDash val="solid"/>
          </a:ln>
        </p:spPr>
      </p:pic>
    </p:spTree>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title" preserve="1">
  <p:cSld name="标题 正文">
    <p:spTree>
      <p:nvGrpSpPr>
        <p:cNvPr id="1" name=""/>
        <p:cNvGrpSpPr/>
        <p:nvPr/>
      </p:nvGrpSpPr>
      <p:grpSpPr>
        <a:xfrm>
          <a:off x="0" y="0"/>
          <a:ext cx="0" cy="0"/>
          <a:chOff x="0" y="0"/>
          <a:chExt cx="0" cy="0"/>
        </a:xfrm>
      </p:grpSpPr>
      <p:sp>
        <p:nvSpPr>
          <p:cNvPr id="2" name="AutoShape 2"/>
          <p:cNvSpPr>
            <a:spLocks noGrp="1"/>
          </p:cNvSpPr>
          <p:nvPr>
            <p:ph type="body" sz="quarter" idx="487" hasCustomPrompt="1"/>
          </p:nvPr>
        </p:nvSpPr>
        <p:spPr>
          <a:xfrm>
            <a:off x="143342" y="116635"/>
            <a:ext cx="10561173" cy="430759"/>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单击此处编辑母版标题样式</a:t>
            </a:r>
          </a:p>
        </p:txBody>
      </p:sp>
      <p:sp>
        <p:nvSpPr>
          <p:cNvPr id="3" name="AutoShape 3"/>
          <p:cNvSpPr>
            <a:spLocks noGrp="1"/>
          </p:cNvSpPr>
          <p:nvPr>
            <p:ph type="body" sz="quarter" idx="488"/>
          </p:nvPr>
        </p:nvSpPr>
        <p:spPr>
          <a:xfrm>
            <a:off x="239351" y="1484784"/>
            <a:ext cx="10072017" cy="4213732"/>
          </a:xfrm>
          <a:prstGeom prst="rect">
            <a:avLst/>
          </a:prstGeom>
          <a:noFill/>
          <a:ln w="12700">
            <a:noFill/>
            <a:prstDash val="solid"/>
          </a:ln>
        </p:spPr>
        <p:txBody>
          <a:bodyPr wrap="square" lIns="81043" tIns="40522" rIns="81043" bIns="40522" anchor="t">
            <a:noAutofit/>
          </a:bodyPr>
          <a:lstStyle>
            <a:lvl1pPr algn="l">
              <a:lnSpc>
                <a:spcPct val="100000"/>
              </a:lnSpc>
              <a:defRPr sz="1800" b="0" i="0" u="none" strike="noStrike" spc="0">
                <a:solidFill>
                  <a:srgbClr val="000000">
                    <a:alpha val="100000"/>
                  </a:srgbClr>
                </a:solidFill>
                <a:latin typeface="微软雅黑" panose="020B0503020204020204" charset="-122"/>
              </a:defRPr>
            </a:lvl1pPr>
            <a:lvl2pPr marL="382905" indent="-203200"/>
            <a:lvl3pPr marL="536575" indent="-177800"/>
            <a:lvl4pPr marL="692150" indent="-152400"/>
            <a:lvl5pPr marL="859155" indent="-139700"/>
            <a:lvl6pPr marL="1026160" indent="-139700"/>
            <a:lvl7pPr marL="1193165" indent="-139700"/>
            <a:lvl8pPr marL="1360170" indent="-139700"/>
            <a:lvl9pPr marL="1527175" indent="-139700"/>
          </a:lstStyle>
          <a:p>
            <a:pPr marL="0" indent="0" algn="l">
              <a:lnSpc>
                <a:spcPct val="100000"/>
              </a:lnSpc>
              <a:spcBef>
                <a:spcPts val="1800"/>
              </a:spcBef>
            </a:pPr>
            <a:r>
              <a:rPr lang="en-US" sz="18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单击此处编辑母版文本样式</a:t>
            </a:r>
          </a:p>
          <a:p>
            <a:pPr marL="179705" lvl="1" indent="-179705" algn="l">
              <a:lnSpc>
                <a:spcPct val="100000"/>
              </a:lnSpc>
              <a:spcBef>
                <a:spcPts val="600"/>
              </a:spcBef>
              <a:buClr>
                <a:srgbClr val="F0AB00"/>
              </a:buClr>
              <a:buSzPct val="100000"/>
              <a:buFont typeface="Wingdings" panose="05000000000000000000"/>
              <a:buChar char="n"/>
            </a:pPr>
            <a:r>
              <a:rPr lang="en-US" sz="16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第二级</a:t>
            </a:r>
          </a:p>
          <a:p>
            <a:pPr marL="358775" lvl="2" indent="-179070" algn="l">
              <a:lnSpc>
                <a:spcPct val="100000"/>
              </a:lnSpc>
              <a:spcBef>
                <a:spcPts val="300"/>
              </a:spcBef>
              <a:buClr>
                <a:srgbClr val="000000"/>
              </a:buClr>
              <a:buSzPct val="100000"/>
              <a:buChar char="–"/>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第三级</a:t>
            </a:r>
          </a:p>
          <a:p>
            <a:pPr marL="539750" lvl="3" indent="-179705" algn="l">
              <a:lnSpc>
                <a:spcPct val="100000"/>
              </a:lnSpc>
              <a:spcBef>
                <a:spcPts val="300"/>
              </a:spcBef>
              <a:buClr>
                <a:srgbClr val="000000"/>
              </a:buClr>
              <a:buSzPct val="120000"/>
              <a:buChar char="▫"/>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第四级</a:t>
            </a:r>
          </a:p>
          <a:p>
            <a:pPr marL="719455" lvl="4" indent="-179705" algn="l">
              <a:lnSpc>
                <a:spcPct val="100000"/>
              </a:lnSpc>
              <a:spcBef>
                <a:spcPts val="100"/>
              </a:spcBef>
              <a:buClr>
                <a:srgbClr val="000000"/>
              </a:buClr>
              <a:buSzPct val="100000"/>
              <a:buChar char="-"/>
            </a:pPr>
            <a:r>
              <a:rPr lang="en-US" sz="11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第五级</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8_自定义版式">
    <p:spTree>
      <p:nvGrpSpPr>
        <p:cNvPr id="1" name=""/>
        <p:cNvGrpSpPr/>
        <p:nvPr/>
      </p:nvGrpSpPr>
      <p:grpSpPr>
        <a:xfrm>
          <a:off x="0" y="0"/>
          <a:ext cx="0" cy="0"/>
          <a:chOff x="0" y="0"/>
          <a:chExt cx="0" cy="0"/>
        </a:xfrm>
      </p:grpSpPr>
      <p:grpSp>
        <p:nvGrpSpPr>
          <p:cNvPr id="2" name="Group 2"/>
          <p:cNvGrpSpPr/>
          <p:nvPr/>
        </p:nvGrpSpPr>
        <p:grpSpPr>
          <a:xfrm>
            <a:off x="-23678" y="362270"/>
            <a:ext cx="1395279" cy="383393"/>
            <a:chOff x="-23678" y="362270"/>
            <a:chExt cx="1395279" cy="383393"/>
          </a:xfrm>
        </p:grpSpPr>
        <p:sp>
          <p:nvSpPr>
            <p:cNvPr id="3" name="Freeform 3"/>
            <p:cNvSpPr/>
            <p:nvPr/>
          </p:nvSpPr>
          <p:spPr>
            <a:xfrm>
              <a:off x="-23678" y="362270"/>
              <a:ext cx="1113180" cy="383393"/>
            </a:xfrm>
            <a:custGeom>
              <a:avLst/>
              <a:gdLst/>
              <a:ahLst/>
              <a:cxnLst/>
              <a:rect l="l" t="t" r="r" b="b"/>
              <a:pathLst>
                <a:path w="1113180" h="383393">
                  <a:moveTo>
                    <a:pt x="0" y="0"/>
                  </a:moveTo>
                  <a:lnTo>
                    <a:pt x="1113180" y="0"/>
                  </a:lnTo>
                  <a:lnTo>
                    <a:pt x="729788" y="383393"/>
                  </a:lnTo>
                  <a:lnTo>
                    <a:pt x="0" y="383393"/>
                  </a:lnTo>
                  <a:close/>
                </a:path>
              </a:pathLst>
            </a:custGeom>
            <a:solidFill>
              <a:srgbClr val="00000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1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4" name="Freeform 4"/>
            <p:cNvSpPr/>
            <p:nvPr/>
          </p:nvSpPr>
          <p:spPr>
            <a:xfrm>
              <a:off x="758156" y="362270"/>
              <a:ext cx="472396" cy="383393"/>
            </a:xfrm>
            <a:custGeom>
              <a:avLst/>
              <a:gdLst/>
              <a:ahLst/>
              <a:cxnLst/>
              <a:rect l="l" t="t" r="r" b="b"/>
              <a:pathLst>
                <a:path w="472396" h="383393">
                  <a:moveTo>
                    <a:pt x="383394" y="0"/>
                  </a:moveTo>
                  <a:lnTo>
                    <a:pt x="472396" y="0"/>
                  </a:lnTo>
                  <a:lnTo>
                    <a:pt x="89002" y="383393"/>
                  </a:lnTo>
                  <a:lnTo>
                    <a:pt x="0" y="383393"/>
                  </a:lnTo>
                  <a:lnTo>
                    <a:pt x="383394" y="0"/>
                  </a:lnTo>
                  <a:close/>
                </a:path>
              </a:pathLst>
            </a:custGeom>
            <a:solidFill>
              <a:srgbClr val="00000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1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5" name="Freeform 5"/>
            <p:cNvSpPr/>
            <p:nvPr/>
          </p:nvSpPr>
          <p:spPr>
            <a:xfrm>
              <a:off x="899205" y="362270"/>
              <a:ext cx="472396" cy="383393"/>
            </a:xfrm>
            <a:custGeom>
              <a:avLst/>
              <a:gdLst/>
              <a:ahLst/>
              <a:cxnLst/>
              <a:rect l="l" t="t" r="r" b="b"/>
              <a:pathLst>
                <a:path w="472396" h="383393">
                  <a:moveTo>
                    <a:pt x="383394" y="0"/>
                  </a:moveTo>
                  <a:lnTo>
                    <a:pt x="472396" y="0"/>
                  </a:lnTo>
                  <a:lnTo>
                    <a:pt x="89002" y="383393"/>
                  </a:lnTo>
                  <a:lnTo>
                    <a:pt x="0" y="383393"/>
                  </a:lnTo>
                  <a:lnTo>
                    <a:pt x="383394" y="0"/>
                  </a:lnTo>
                  <a:close/>
                </a:path>
              </a:pathLst>
            </a:custGeom>
            <a:solidFill>
              <a:srgbClr val="00000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1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grpSp>
      <p:sp>
        <p:nvSpPr>
          <p:cNvPr id="6" name="AutoShape 6"/>
          <p:cNvSpPr>
            <a:spLocks noGrp="1"/>
          </p:cNvSpPr>
          <p:nvPr>
            <p:ph type="body" sz="quarter" idx="16" hasCustomPrompt="1"/>
          </p:nvPr>
        </p:nvSpPr>
        <p:spPr>
          <a:xfrm>
            <a:off x="1510256" y="285753"/>
            <a:ext cx="10515600" cy="607358"/>
          </a:xfrm>
          <a:prstGeom prst="rect">
            <a:avLst/>
          </a:prstGeom>
          <a:noFill/>
          <a:ln w="12700">
            <a:noFill/>
            <a:prstDash val="solid"/>
          </a:ln>
        </p:spPr>
        <p:txBody>
          <a:bodyPr wrap="square" lIns="0" tIns="0" rIns="0" bIns="0" anchor="ctr">
            <a:noAutofit/>
          </a:bodyPr>
          <a:lstStyle>
            <a:lvl1pPr algn="l">
              <a:lnSpc>
                <a:spcPct val="100000"/>
              </a:lnSpc>
              <a:defRPr sz="1950" b="1" i="0" u="none" strike="noStrike" spc="0">
                <a:solidFill>
                  <a:srgbClr val="232C3A">
                    <a:alpha val="100000"/>
                  </a:srgbClr>
                </a:solidFill>
                <a:latin typeface="微软雅黑" panose="020B0503020204020204" charset="-122"/>
              </a:defRPr>
            </a:lvl1pPr>
          </a:lstStyle>
          <a:p>
            <a:pPr marL="0" indent="0" algn="l">
              <a:lnSpc>
                <a:spcPct val="100000"/>
              </a:lnSpc>
            </a:pPr>
            <a:r>
              <a:rPr lang="en-US" sz="1950" b="1" i="0" u="none" strike="noStrike">
                <a:solidFill>
                  <a:srgbClr val="232C3A"/>
                </a:solidFill>
                <a:latin typeface="微软雅黑" panose="020B0503020204020204" charset="-122"/>
                <a:ea typeface="微软雅黑" panose="020B0503020204020204" charset="-122"/>
                <a:cs typeface="微软雅黑" panose="020B0503020204020204" charset="-122"/>
                <a:sym typeface="微软雅黑" panose="020B0503020204020204" charset="-122"/>
              </a:rPr>
              <a:t>单击此处编辑母版标题样式</a:t>
            </a:r>
          </a:p>
        </p:txBody>
      </p:sp>
      <p:sp>
        <p:nvSpPr>
          <p:cNvPr id="7" name="Freeform 7"/>
          <p:cNvSpPr/>
          <p:nvPr/>
        </p:nvSpPr>
        <p:spPr>
          <a:xfrm rot="5400000" flipV="1">
            <a:off x="10600670" y="5273343"/>
            <a:ext cx="147718" cy="3026616"/>
          </a:xfrm>
          <a:custGeom>
            <a:avLst/>
            <a:gdLst/>
            <a:ahLst/>
            <a:cxnLst/>
            <a:rect l="l" t="t" r="r" b="b"/>
            <a:pathLst>
              <a:path w="147718" h="3026616">
                <a:moveTo>
                  <a:pt x="0" y="157687"/>
                </a:moveTo>
                <a:lnTo>
                  <a:pt x="147718" y="0"/>
                </a:lnTo>
                <a:lnTo>
                  <a:pt x="147718" y="3026616"/>
                </a:lnTo>
                <a:lnTo>
                  <a:pt x="9909" y="3026616"/>
                </a:lnTo>
                <a:cubicBezTo>
                  <a:pt x="5320" y="2036610"/>
                  <a:pt x="4589" y="1147693"/>
                  <a:pt x="0" y="157687"/>
                </a:cubicBezTo>
                <a:close/>
              </a:path>
            </a:pathLst>
          </a:custGeom>
          <a:solidFill>
            <a:srgbClr val="00000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1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8" name="Freeform 8"/>
          <p:cNvSpPr/>
          <p:nvPr/>
        </p:nvSpPr>
        <p:spPr>
          <a:xfrm>
            <a:off x="9116452" y="6710327"/>
            <a:ext cx="183609" cy="149015"/>
          </a:xfrm>
          <a:custGeom>
            <a:avLst/>
            <a:gdLst/>
            <a:ahLst/>
            <a:cxnLst/>
            <a:rect l="l" t="t" r="r" b="b"/>
            <a:pathLst>
              <a:path w="183609" h="149015">
                <a:moveTo>
                  <a:pt x="149017" y="0"/>
                </a:moveTo>
                <a:lnTo>
                  <a:pt x="183609" y="0"/>
                </a:lnTo>
                <a:lnTo>
                  <a:pt x="34592" y="149015"/>
                </a:lnTo>
                <a:lnTo>
                  <a:pt x="0" y="149015"/>
                </a:lnTo>
                <a:lnTo>
                  <a:pt x="149017" y="0"/>
                </a:lnTo>
                <a:close/>
              </a:path>
            </a:pathLst>
          </a:custGeom>
          <a:solidFill>
            <a:srgbClr val="30303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1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9" name="AutoShape 9"/>
          <p:cNvSpPr/>
          <p:nvPr/>
        </p:nvSpPr>
        <p:spPr>
          <a:xfrm>
            <a:off x="9660642" y="6701365"/>
            <a:ext cx="3483247" cy="167251"/>
          </a:xfrm>
          <a:prstGeom prst="rect">
            <a:avLst/>
          </a:prstGeom>
          <a:noFill/>
          <a:ln w="12700">
            <a:noFill/>
            <a:prstDash val="solid"/>
          </a:ln>
        </p:spPr>
        <p:txBody>
          <a:bodyPr wrap="square" lIns="91440" tIns="45720" rIns="91440" bIns="45720" rtlCol="0" anchor="t">
            <a:spAutoFit/>
          </a:bodyPr>
          <a:lstStyle/>
          <a:p>
            <a:pPr marL="0" indent="0" algn="l">
              <a:lnSpc>
                <a:spcPct val="100000"/>
              </a:lnSpc>
              <a:defRPr/>
            </a:pPr>
            <a:r>
              <a:rPr lang="en-US" sz="485" b="0" i="0" u="none" strike="noStrike">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rPr>
              <a:t>Copyright ©2018 Bosyun Co., Ltd. All Rights Reserved.</a:t>
            </a:r>
            <a:endParaRPr lang="en-US" sz="1100"/>
          </a:p>
        </p:txBody>
      </p:sp>
      <p:sp>
        <p:nvSpPr>
          <p:cNvPr id="10" name="Freeform 10"/>
          <p:cNvSpPr/>
          <p:nvPr/>
        </p:nvSpPr>
        <p:spPr>
          <a:xfrm>
            <a:off x="9165044" y="6710327"/>
            <a:ext cx="183609" cy="149015"/>
          </a:xfrm>
          <a:custGeom>
            <a:avLst/>
            <a:gdLst/>
            <a:ahLst/>
            <a:cxnLst/>
            <a:rect l="l" t="t" r="r" b="b"/>
            <a:pathLst>
              <a:path w="183609" h="149015">
                <a:moveTo>
                  <a:pt x="149017" y="0"/>
                </a:moveTo>
                <a:lnTo>
                  <a:pt x="183609" y="0"/>
                </a:lnTo>
                <a:lnTo>
                  <a:pt x="34592" y="149015"/>
                </a:lnTo>
                <a:lnTo>
                  <a:pt x="0" y="149015"/>
                </a:lnTo>
                <a:lnTo>
                  <a:pt x="149017" y="0"/>
                </a:lnTo>
                <a:close/>
              </a:path>
            </a:pathLst>
          </a:custGeom>
          <a:solidFill>
            <a:srgbClr val="30303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1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Tree>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title" preserve="1">
  <p:cSld name="目录1">
    <p:spTree>
      <p:nvGrpSpPr>
        <p:cNvPr id="1" name=""/>
        <p:cNvGrpSpPr/>
        <p:nvPr/>
      </p:nvGrpSpPr>
      <p:grpSpPr>
        <a:xfrm>
          <a:off x="0" y="0"/>
          <a:ext cx="0" cy="0"/>
          <a:chOff x="0" y="0"/>
          <a:chExt cx="0" cy="0"/>
        </a:xfrm>
      </p:grpSpPr>
      <p:sp>
        <p:nvSpPr>
          <p:cNvPr id="2" name="AutoShape 2"/>
          <p:cNvSpPr>
            <a:spLocks noGrp="1"/>
          </p:cNvSpPr>
          <p:nvPr>
            <p:ph type="body" sz="quarter" idx="489" hasCustomPrompt="1"/>
          </p:nvPr>
        </p:nvSpPr>
        <p:spPr>
          <a:xfrm>
            <a:off x="236016" y="360000"/>
            <a:ext cx="10561173" cy="430759"/>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单击此处编辑母版标题样式</a:t>
            </a:r>
          </a:p>
        </p:txBody>
      </p:sp>
    </p:spTree>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showMasterSp="0" type="title" preserve="1">
  <p:cSld name="1_Cover white">
    <p:spTree>
      <p:nvGrpSpPr>
        <p:cNvPr id="1" name=""/>
        <p:cNvGrpSpPr/>
        <p:nvPr/>
      </p:nvGrpSpPr>
      <p:grpSpPr>
        <a:xfrm>
          <a:off x="0" y="0"/>
          <a:ext cx="0" cy="0"/>
          <a:chOff x="0" y="0"/>
          <a:chExt cx="0" cy="0"/>
        </a:xfrm>
      </p:grpSpPr>
      <p:sp>
        <p:nvSpPr>
          <p:cNvPr id="2" name="AutoShape 2"/>
          <p:cNvSpPr>
            <a:spLocks noGrp="1"/>
          </p:cNvSpPr>
          <p:nvPr>
            <p:ph type="body" sz="quarter" idx="490" hasCustomPrompt="1"/>
          </p:nvPr>
        </p:nvSpPr>
        <p:spPr>
          <a:xfrm>
            <a:off x="287926" y="2706317"/>
            <a:ext cx="8592933" cy="997196"/>
          </a:xfrm>
          <a:prstGeom prst="rect">
            <a:avLst/>
          </a:prstGeom>
          <a:noFill/>
          <a:ln w="12700">
            <a:noFill/>
            <a:prstDash val="solid"/>
          </a:ln>
        </p:spPr>
        <p:txBody>
          <a:bodyPr wrap="square" lIns="0" tIns="0" rIns="0" bIns="0" anchor="t">
            <a:noAutofit/>
          </a:bodyPr>
          <a:lstStyle>
            <a:lvl1pPr algn="l">
              <a:lnSpc>
                <a:spcPct val="92000"/>
              </a:lnSpc>
              <a:defRPr sz="3600" b="1" i="0" u="none" strike="noStrike" spc="0">
                <a:solidFill>
                  <a:srgbClr val="000000">
                    <a:alpha val="100000"/>
                  </a:srgbClr>
                </a:solidFill>
                <a:latin typeface="Arial" panose="020B0604020202020204"/>
              </a:defRPr>
            </a:lvl1pPr>
          </a:lstStyle>
          <a:p>
            <a:pPr marL="0" indent="0" algn="l">
              <a:lnSpc>
                <a:spcPct val="92000"/>
              </a:lnSpc>
            </a:pP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Title Goes Here </a:t>
            </a:r>
            <a:b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and Here and Here.</a:t>
            </a:r>
          </a:p>
        </p:txBody>
      </p:sp>
      <p:grpSp>
        <p:nvGrpSpPr>
          <p:cNvPr id="3" name="Group 3"/>
          <p:cNvGrpSpPr/>
          <p:nvPr/>
        </p:nvGrpSpPr>
        <p:grpSpPr>
          <a:xfrm>
            <a:off x="9168785" y="0"/>
            <a:ext cx="3023215" cy="6858000"/>
            <a:chOff x="9168785" y="0"/>
            <a:chExt cx="3023215" cy="6858000"/>
          </a:xfrm>
        </p:grpSpPr>
        <p:sp>
          <p:nvSpPr>
            <p:cNvPr id="4" name="AutoShape 4"/>
            <p:cNvSpPr/>
            <p:nvPr/>
          </p:nvSpPr>
          <p:spPr>
            <a:xfrm>
              <a:off x="11184262" y="0"/>
              <a:ext cx="1007738" cy="6858000"/>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5" name="AutoShape 5"/>
            <p:cNvSpPr/>
            <p:nvPr/>
          </p:nvSpPr>
          <p:spPr>
            <a:xfrm>
              <a:off x="10176524" y="0"/>
              <a:ext cx="1007738" cy="6858000"/>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6" name="AutoShape 6"/>
            <p:cNvSpPr/>
            <p:nvPr/>
          </p:nvSpPr>
          <p:spPr>
            <a:xfrm>
              <a:off x="9168785" y="0"/>
              <a:ext cx="1007738" cy="6858000"/>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spTree>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title" preserve="1">
  <p:cSld name="Customer Refernce Slide - white">
    <p:bg>
      <p:bgPr>
        <a:solidFill>
          <a:srgbClr val="FFFFFF">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10219399" y="6036681"/>
            <a:ext cx="1824446" cy="334569"/>
          </a:xfrm>
          <a:prstGeom prst="rect">
            <a:avLst/>
          </a:prstGeom>
          <a:ln w="12700">
            <a:noFill/>
            <a:prstDash val="solid"/>
          </a:ln>
        </p:spPr>
      </p:pic>
      <p:sp>
        <p:nvSpPr>
          <p:cNvPr id="3" name="AutoShape 3"/>
          <p:cNvSpPr>
            <a:spLocks noGrp="1"/>
          </p:cNvSpPr>
          <p:nvPr>
            <p:ph type="body" sz="quarter" idx="491" hasCustomPrompt="1"/>
          </p:nvPr>
        </p:nvSpPr>
        <p:spPr>
          <a:xfrm>
            <a:off x="503868" y="1260000"/>
            <a:ext cx="7200000" cy="4372036"/>
          </a:xfrm>
          <a:prstGeom prst="rect">
            <a:avLst/>
          </a:prstGeom>
          <a:noFill/>
          <a:ln w="12700">
            <a:noFill/>
            <a:prstDash val="solid"/>
          </a:ln>
        </p:spPr>
        <p:txBody>
          <a:bodyPr wrap="square" lIns="0" tIns="0" rIns="0" bIns="0" anchor="t">
            <a:noAutofit/>
          </a:bodyPr>
          <a:lstStyle>
            <a:lvl1pPr algn="l">
              <a:lnSpc>
                <a:spcPct val="100000"/>
              </a:lnSpc>
              <a:defRPr sz="1200" b="1" i="0" u="none" strike="noStrike" spc="0">
                <a:solidFill>
                  <a:srgbClr val="000000">
                    <a:alpha val="100000"/>
                  </a:srgbClr>
                </a:solidFill>
                <a:latin typeface="微软雅黑" panose="020B0503020204020204" charset="-122"/>
              </a:defRPr>
            </a:lvl1pPr>
            <a:lvl2pPr marL="296545" indent="-152400"/>
            <a:lvl3pPr marL="753745" indent="-152400"/>
            <a:lvl4pPr marL="1210945" indent="-152400"/>
            <a:lvl5pPr marL="1668145" indent="-152400"/>
            <a:lvl6pPr marL="2125345" indent="-152400"/>
            <a:lvl7pPr marL="2582545" indent="-152400"/>
            <a:lvl8pPr marL="3039745" indent="-152400"/>
            <a:lvl9pPr marL="3496945" indent="-152400"/>
          </a:lstStyle>
          <a:p>
            <a:pPr marL="0" indent="0" algn="l">
              <a:lnSpc>
                <a:spcPct val="100000"/>
              </a:lnSpc>
              <a:spcBef>
                <a:spcPts val="1800"/>
              </a:spcBef>
            </a:pPr>
            <a:r>
              <a:rPr lang="en-US" sz="12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Subheadline</a:t>
            </a:r>
          </a:p>
          <a:p>
            <a:pPr marL="144145" lvl="1" indent="-144145" algn="l">
              <a:lnSpc>
                <a:spcPct val="117000"/>
              </a:lnSpc>
              <a:buClr>
                <a:srgbClr val="F0AB00"/>
              </a:buClr>
              <a:buSzPct val="100000"/>
              <a:buFont typeface="Arial" panose="020B0604020202020204"/>
              <a:buChar char="•"/>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Bullet copy</a:t>
            </a:r>
          </a:p>
        </p:txBody>
      </p:sp>
      <p:sp>
        <p:nvSpPr>
          <p:cNvPr id="4" name="AutoShape 4"/>
          <p:cNvSpPr>
            <a:spLocks noGrp="1"/>
          </p:cNvSpPr>
          <p:nvPr>
            <p:ph type="body" sz="quarter" idx="492" hasCustomPrompt="1"/>
          </p:nvPr>
        </p:nvSpPr>
        <p:spPr>
          <a:xfrm>
            <a:off x="503869" y="540001"/>
            <a:ext cx="7200000" cy="553676"/>
          </a:xfrm>
          <a:prstGeom prst="rect">
            <a:avLst/>
          </a:prstGeom>
          <a:noFill/>
          <a:ln w="12700">
            <a:noFill/>
            <a:prstDash val="solid"/>
          </a:ln>
        </p:spPr>
        <p:txBody>
          <a:bodyPr wrap="square" lIns="0" tIns="0" rIns="0" bIns="0" anchor="ctr">
            <a:noAutofit/>
          </a:bodyPr>
          <a:lstStyle>
            <a:lvl1pPr algn="l">
              <a:lnSpc>
                <a:spcPct val="100000"/>
              </a:lnSpc>
              <a:defRPr sz="18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8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Title runs here and here and here and here and here and here</a:t>
            </a:r>
            <a:br>
              <a:rPr lang="en-US" sz="18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br>
            <a:r>
              <a:rPr lang="en-US" sz="18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and here and here</a:t>
            </a:r>
          </a:p>
        </p:txBody>
      </p:sp>
      <p:sp>
        <p:nvSpPr>
          <p:cNvPr id="5" name="AutoShape 5"/>
          <p:cNvSpPr>
            <a:spLocks noGrp="1"/>
          </p:cNvSpPr>
          <p:nvPr>
            <p:ph type="body" sz="quarter" idx="493" hasCustomPrompt="1"/>
          </p:nvPr>
        </p:nvSpPr>
        <p:spPr>
          <a:xfrm>
            <a:off x="1113469" y="5964679"/>
            <a:ext cx="720000" cy="144000"/>
          </a:xfrm>
          <a:prstGeom prst="rect">
            <a:avLst/>
          </a:prstGeom>
          <a:noFill/>
          <a:ln w="12700">
            <a:noFill/>
            <a:prstDash val="solid"/>
          </a:ln>
        </p:spPr>
        <p:txBody>
          <a:bodyPr wrap="square" lIns="0" tIns="0" rIns="0" bIns="0" anchor="t">
            <a:noAutofit/>
          </a:bodyPr>
          <a:lstStyle>
            <a:lvl1pPr algn="l">
              <a:lnSpc>
                <a:spcPct val="100000"/>
              </a:lnSpc>
              <a:defRPr sz="10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企业名称</a:t>
            </a:r>
          </a:p>
        </p:txBody>
      </p:sp>
      <p:sp>
        <p:nvSpPr>
          <p:cNvPr id="6" name="AutoShape 6"/>
          <p:cNvSpPr>
            <a:spLocks noGrp="1"/>
          </p:cNvSpPr>
          <p:nvPr>
            <p:ph type="body" sz="quarter" idx="494" hasCustomPrompt="1"/>
          </p:nvPr>
        </p:nvSpPr>
        <p:spPr>
          <a:xfrm>
            <a:off x="2525278" y="5964679"/>
            <a:ext cx="720000" cy="144000"/>
          </a:xfrm>
          <a:prstGeom prst="rect">
            <a:avLst/>
          </a:prstGeom>
          <a:noFill/>
          <a:ln w="12700">
            <a:noFill/>
            <a:prstDash val="solid"/>
          </a:ln>
        </p:spPr>
        <p:txBody>
          <a:bodyPr wrap="square" lIns="0" tIns="0" rIns="0" bIns="0" anchor="t">
            <a:noAutofit/>
          </a:bodyPr>
          <a:lstStyle>
            <a:lvl1pPr algn="l">
              <a:lnSpc>
                <a:spcPct val="100000"/>
              </a:lnSpc>
              <a:defRPr sz="10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行业</a:t>
            </a:r>
            <a:b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br>
            <a:endPar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7" name="AutoShape 7"/>
          <p:cNvSpPr>
            <a:spLocks noGrp="1"/>
          </p:cNvSpPr>
          <p:nvPr>
            <p:ph type="body" sz="quarter" idx="495" hasCustomPrompt="1"/>
          </p:nvPr>
        </p:nvSpPr>
        <p:spPr>
          <a:xfrm>
            <a:off x="5348896" y="5964679"/>
            <a:ext cx="720000" cy="144000"/>
          </a:xfrm>
          <a:prstGeom prst="rect">
            <a:avLst/>
          </a:prstGeom>
          <a:noFill/>
          <a:ln w="12700">
            <a:noFill/>
            <a:prstDash val="solid"/>
          </a:ln>
        </p:spPr>
        <p:txBody>
          <a:bodyPr wrap="square" lIns="0" tIns="0" rIns="0" bIns="0" anchor="t">
            <a:noAutofit/>
          </a:bodyPr>
          <a:lstStyle>
            <a:lvl1pPr algn="l">
              <a:lnSpc>
                <a:spcPct val="100000"/>
              </a:lnSpc>
              <a:defRPr sz="10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员工人数</a:t>
            </a:r>
            <a:b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br>
            <a:endPar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8" name="AutoShape 8"/>
          <p:cNvSpPr>
            <a:spLocks noGrp="1"/>
          </p:cNvSpPr>
          <p:nvPr>
            <p:ph type="body" sz="quarter" idx="496" hasCustomPrompt="1"/>
          </p:nvPr>
        </p:nvSpPr>
        <p:spPr>
          <a:xfrm>
            <a:off x="6760705" y="5964679"/>
            <a:ext cx="720000" cy="144000"/>
          </a:xfrm>
          <a:prstGeom prst="rect">
            <a:avLst/>
          </a:prstGeom>
          <a:noFill/>
          <a:ln w="12700">
            <a:noFill/>
            <a:prstDash val="solid"/>
          </a:ln>
        </p:spPr>
        <p:txBody>
          <a:bodyPr wrap="square" lIns="0" tIns="0" rIns="0" bIns="0" anchor="t">
            <a:noAutofit/>
          </a:bodyPr>
          <a:lstStyle>
            <a:lvl1pPr algn="l">
              <a:lnSpc>
                <a:spcPct val="100000"/>
              </a:lnSpc>
              <a:defRPr sz="10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年销售额</a:t>
            </a:r>
            <a:b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br>
            <a:endPar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9" name="Freeform 9"/>
          <p:cNvSpPr/>
          <p:nvPr/>
        </p:nvSpPr>
        <p:spPr>
          <a:xfrm>
            <a:off x="2" y="5798360"/>
            <a:ext cx="12190024" cy="0"/>
          </a:xfrm>
          <a:custGeom>
            <a:avLst/>
            <a:gdLst/>
            <a:ahLst/>
            <a:cxnLst/>
            <a:rect l="l" t="t" r="r" b="b"/>
            <a:pathLst>
              <a:path w="12190024">
                <a:moveTo>
                  <a:pt x="0" y="0"/>
                </a:moveTo>
                <a:lnTo>
                  <a:pt x="12190024" y="0"/>
                </a:lnTo>
              </a:path>
            </a:pathLst>
          </a:custGeom>
          <a:noFill/>
          <a:ln w="25400">
            <a:solidFill>
              <a:srgbClr val="F0AB00">
                <a:alpha val="100000"/>
              </a:srgbClr>
            </a:solidFill>
            <a:prstDash val="solid"/>
          </a:ln>
        </p:spPr>
        <p:txBody>
          <a:bodyPr wrap="square" lIns="0" tIns="0" rIns="0" bIns="0" rtlCol="0" anchor="t">
            <a:noAutofit/>
          </a:bodyPr>
          <a:lstStyle/>
          <a:p>
            <a:pPr marL="0" indent="0" algn="l">
              <a:lnSpc>
                <a:spcPct val="100000"/>
              </a:lnSpc>
              <a:defRPr/>
            </a:pPr>
            <a:r>
              <a:rPr lang="en-US" sz="66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0" name="AutoShape 10"/>
          <p:cNvSpPr>
            <a:spLocks noGrp="1"/>
          </p:cNvSpPr>
          <p:nvPr>
            <p:ph type="body" sz="quarter" idx="497" hasCustomPrompt="1"/>
          </p:nvPr>
        </p:nvSpPr>
        <p:spPr>
          <a:xfrm>
            <a:off x="3937087" y="5964679"/>
            <a:ext cx="720000" cy="144000"/>
          </a:xfrm>
          <a:prstGeom prst="rect">
            <a:avLst/>
          </a:prstGeom>
          <a:noFill/>
          <a:ln w="12700">
            <a:noFill/>
            <a:prstDash val="solid"/>
          </a:ln>
        </p:spPr>
        <p:txBody>
          <a:bodyPr wrap="square" lIns="0" tIns="0" rIns="0" bIns="0" anchor="t">
            <a:noAutofit/>
          </a:bodyPr>
          <a:lstStyle>
            <a:lvl1pPr algn="l">
              <a:lnSpc>
                <a:spcPct val="100000"/>
              </a:lnSpc>
              <a:defRPr sz="10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产品&amp;服务</a:t>
            </a:r>
            <a:b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br>
            <a:endPar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1" name="AutoShape 11"/>
          <p:cNvSpPr>
            <a:spLocks noGrp="1"/>
          </p:cNvSpPr>
          <p:nvPr>
            <p:ph type="body" sz="quarter" idx="498" hasCustomPrompt="1"/>
          </p:nvPr>
        </p:nvSpPr>
        <p:spPr>
          <a:xfrm>
            <a:off x="8172514" y="5964679"/>
            <a:ext cx="720000" cy="144000"/>
          </a:xfrm>
          <a:prstGeom prst="rect">
            <a:avLst/>
          </a:prstGeom>
          <a:noFill/>
          <a:ln w="12700">
            <a:noFill/>
            <a:prstDash val="solid"/>
          </a:ln>
        </p:spPr>
        <p:txBody>
          <a:bodyPr wrap="square" lIns="0" tIns="0" rIns="0" bIns="0" anchor="t">
            <a:noAutofit/>
          </a:bodyPr>
          <a:lstStyle>
            <a:lvl1pPr algn="l">
              <a:lnSpc>
                <a:spcPct val="100000"/>
              </a:lnSpc>
              <a:defRPr sz="10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解决方案</a:t>
            </a:r>
            <a:b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br>
            <a:endPar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12" name="Picture 12"/>
          <p:cNvPicPr>
            <a:picLocks noChangeAspect="1"/>
          </p:cNvPicPr>
          <p:nvPr/>
        </p:nvPicPr>
        <p:blipFill>
          <a:blip r:embed="rId3"/>
          <a:srcRect/>
          <a:stretch>
            <a:fillRect/>
          </a:stretch>
        </p:blipFill>
        <p:spPr>
          <a:xfrm>
            <a:off x="9243578" y="5964681"/>
            <a:ext cx="887330" cy="522341"/>
          </a:xfrm>
          <a:prstGeom prst="rect">
            <a:avLst/>
          </a:prstGeom>
          <a:ln w="12700">
            <a:noFill/>
            <a:prstDash val="solid"/>
          </a:ln>
        </p:spPr>
      </p:pic>
    </p:spTree>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title" preserve="1">
  <p:cSld name="11_Customer Refernce Slide - white">
    <p:bg>
      <p:bgPr>
        <a:solidFill>
          <a:srgbClr val="FFFFFF">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10158326" y="5881436"/>
            <a:ext cx="1963124" cy="360000"/>
          </a:xfrm>
          <a:prstGeom prst="rect">
            <a:avLst/>
          </a:prstGeom>
          <a:ln w="12700">
            <a:noFill/>
            <a:prstDash val="solid"/>
          </a:ln>
        </p:spPr>
      </p:pic>
      <p:sp>
        <p:nvSpPr>
          <p:cNvPr id="3" name="AutoShape 3"/>
          <p:cNvSpPr>
            <a:spLocks noGrp="1"/>
          </p:cNvSpPr>
          <p:nvPr>
            <p:ph type="body" sz="quarter" idx="499" hasCustomPrompt="1"/>
          </p:nvPr>
        </p:nvSpPr>
        <p:spPr>
          <a:xfrm>
            <a:off x="503870" y="1434729"/>
            <a:ext cx="7090153" cy="3866693"/>
          </a:xfrm>
          <a:prstGeom prst="rect">
            <a:avLst/>
          </a:prstGeom>
          <a:noFill/>
          <a:ln w="12700">
            <a:noFill/>
            <a:prstDash val="solid"/>
          </a:ln>
        </p:spPr>
        <p:txBody>
          <a:bodyPr wrap="square" lIns="0" tIns="0" rIns="0" bIns="0" anchor="t">
            <a:noAutofit/>
          </a:bodyPr>
          <a:lstStyle>
            <a:lvl1pPr algn="l">
              <a:lnSpc>
                <a:spcPct val="100000"/>
              </a:lnSpc>
              <a:defRPr sz="1200" b="1" i="0" u="none" strike="noStrike" spc="0">
                <a:solidFill>
                  <a:srgbClr val="000000">
                    <a:alpha val="100000"/>
                  </a:srgbClr>
                </a:solidFill>
                <a:latin typeface="Arial" panose="020B0604020202020204"/>
              </a:defRPr>
            </a:lvl1pPr>
            <a:lvl2pPr marL="296545" indent="-152400"/>
            <a:lvl3pPr marL="753745" indent="-152400"/>
            <a:lvl4pPr marL="1210945" indent="-152400"/>
            <a:lvl5pPr marL="1668145" indent="-152400"/>
            <a:lvl6pPr marL="2125345" indent="-152400"/>
            <a:lvl7pPr marL="2582545" indent="-152400"/>
            <a:lvl8pPr marL="3039745" indent="-152400"/>
            <a:lvl9pPr marL="3496945" indent="-152400"/>
          </a:lstStyle>
          <a:p>
            <a:pPr marL="0" indent="0" algn="l">
              <a:lnSpc>
                <a:spcPct val="100000"/>
              </a:lnSpc>
              <a:spcBef>
                <a:spcPts val="1800"/>
              </a:spcBef>
            </a:pPr>
            <a:r>
              <a:rPr lang="en-US" sz="1200" b="1" i="0" u="none" strike="noStrike">
                <a:solidFill>
                  <a:srgbClr val="000000"/>
                </a:solidFill>
                <a:latin typeface="Arial" panose="020B0604020202020204"/>
                <a:ea typeface="Arial" panose="020B0604020202020204"/>
                <a:cs typeface="Arial" panose="020B0604020202020204"/>
                <a:sym typeface="Arial" panose="020B0604020202020204"/>
              </a:rPr>
              <a:t>Subheadline</a:t>
            </a:r>
          </a:p>
          <a:p>
            <a:pPr marL="144145" lvl="1" indent="-144145" algn="l">
              <a:lnSpc>
                <a:spcPct val="100000"/>
              </a:lnSpc>
              <a:buClr>
                <a:srgbClr val="F0AB00"/>
              </a:buClr>
              <a:buSzPct val="100000"/>
              <a:buFont typeface="Arial" panose="020B0604020202020204"/>
              <a:buChar char="•"/>
            </a:pPr>
            <a:r>
              <a:rPr lang="en-US" sz="1200" b="0" i="0" u="none" strike="noStrike">
                <a:solidFill>
                  <a:srgbClr val="000000"/>
                </a:solidFill>
                <a:latin typeface="Arial" panose="020B0604020202020204"/>
                <a:ea typeface="Arial" panose="020B0604020202020204"/>
                <a:cs typeface="Arial" panose="020B0604020202020204"/>
                <a:sym typeface="Arial" panose="020B0604020202020204"/>
              </a:rPr>
              <a:t>Bullet copy</a:t>
            </a:r>
          </a:p>
        </p:txBody>
      </p:sp>
      <p:sp>
        <p:nvSpPr>
          <p:cNvPr id="4" name="AutoShape 4"/>
          <p:cNvSpPr>
            <a:spLocks noGrp="1"/>
          </p:cNvSpPr>
          <p:nvPr>
            <p:ph type="body" sz="quarter" idx="500" hasCustomPrompt="1"/>
          </p:nvPr>
        </p:nvSpPr>
        <p:spPr>
          <a:xfrm>
            <a:off x="503871" y="555763"/>
            <a:ext cx="7090153" cy="553999"/>
          </a:xfrm>
          <a:prstGeom prst="rect">
            <a:avLst/>
          </a:prstGeom>
          <a:noFill/>
          <a:ln w="12700">
            <a:noFill/>
            <a:prstDash val="solid"/>
          </a:ln>
        </p:spPr>
        <p:txBody>
          <a:bodyPr wrap="square" lIns="0" tIns="0" rIns="0" bIns="0" anchor="ctr">
            <a:noAutofit/>
          </a:bodyPr>
          <a:lstStyle>
            <a:lvl1pPr algn="l">
              <a:lnSpc>
                <a:spcPct val="100000"/>
              </a:lnSpc>
              <a:defRPr sz="1800" b="1" i="0" u="none" strike="noStrike" spc="0">
                <a:solidFill>
                  <a:srgbClr val="000000">
                    <a:alpha val="100000"/>
                  </a:srgbClr>
                </a:solidFill>
                <a:latin typeface="Arial" panose="020B0604020202020204"/>
              </a:defRPr>
            </a:lvl1pPr>
          </a:lstStyle>
          <a:p>
            <a:pPr marL="0" indent="0" algn="l">
              <a:lnSpc>
                <a:spcPct val="100000"/>
              </a:lnSpc>
            </a:pPr>
            <a:r>
              <a:rPr lang="en-US" sz="1800" b="1" i="0" u="none" strike="noStrike">
                <a:solidFill>
                  <a:srgbClr val="000000"/>
                </a:solidFill>
                <a:latin typeface="Arial" panose="020B0604020202020204"/>
                <a:ea typeface="Arial" panose="020B0604020202020204"/>
                <a:cs typeface="Arial" panose="020B0604020202020204"/>
                <a:sym typeface="Arial" panose="020B0604020202020204"/>
              </a:rPr>
              <a:t>Title runs here and here and here and here and here and here</a:t>
            </a:r>
            <a:br>
              <a:rPr lang="en-US" sz="18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1800" b="1" i="0" u="none" strike="noStrike">
                <a:solidFill>
                  <a:srgbClr val="000000"/>
                </a:solidFill>
                <a:latin typeface="Arial" panose="020B0604020202020204"/>
                <a:ea typeface="Arial" panose="020B0604020202020204"/>
                <a:cs typeface="Arial" panose="020B0604020202020204"/>
                <a:sym typeface="Arial" panose="020B0604020202020204"/>
              </a:rPr>
              <a:t>and here and here</a:t>
            </a:r>
          </a:p>
        </p:txBody>
      </p:sp>
      <p:sp>
        <p:nvSpPr>
          <p:cNvPr id="5" name="AutoShape 5"/>
          <p:cNvSpPr>
            <a:spLocks noGrp="1"/>
          </p:cNvSpPr>
          <p:nvPr>
            <p:ph type="body" sz="quarter" idx="501" hasCustomPrompt="1"/>
          </p:nvPr>
        </p:nvSpPr>
        <p:spPr>
          <a:xfrm>
            <a:off x="8125062" y="1431555"/>
            <a:ext cx="3563073" cy="1116000"/>
          </a:xfrm>
          <a:prstGeom prst="rect">
            <a:avLst/>
          </a:prstGeom>
          <a:noFill/>
          <a:ln w="12700">
            <a:noFill/>
            <a:prstDash val="solid"/>
          </a:ln>
        </p:spPr>
        <p:txBody>
          <a:bodyPr wrap="square" lIns="0" tIns="0" rIns="0" bIns="0" anchor="t">
            <a:noAutofit/>
          </a:bodyPr>
          <a:lstStyle>
            <a:lvl1pPr algn="l">
              <a:lnSpc>
                <a:spcPct val="100000"/>
              </a:lnSpc>
              <a:defRPr sz="1200" b="0" i="0" u="none" strike="noStrike" spc="0">
                <a:solidFill>
                  <a:srgbClr val="000000">
                    <a:alpha val="100000"/>
                  </a:srgbClr>
                </a:solidFill>
                <a:latin typeface="Arial" panose="020B0604020202020204"/>
              </a:defRPr>
            </a:lvl1pPr>
          </a:lstStyle>
          <a:p>
            <a:pPr marL="0" indent="0" algn="l">
              <a:lnSpc>
                <a:spcPct val="100000"/>
              </a:lnSpc>
            </a:pPr>
            <a:r>
              <a:rPr lang="en-US" sz="1200" b="0" i="0" u="none" strike="noStrike">
                <a:solidFill>
                  <a:srgbClr val="000000"/>
                </a:solidFill>
                <a:latin typeface="Arial" panose="020B0604020202020204"/>
                <a:ea typeface="Arial" panose="020B0604020202020204"/>
                <a:cs typeface="Arial" panose="020B0604020202020204"/>
                <a:sym typeface="Arial" panose="020B0604020202020204"/>
              </a:rPr>
              <a:t>„Quote.“</a:t>
            </a:r>
          </a:p>
          <a:p>
            <a:pPr marL="384175" lvl="1" indent="-114300" algn="l">
              <a:lnSpc>
                <a:spcPct val="100000"/>
              </a:lnSpc>
              <a:spcBef>
                <a:spcPts val="600"/>
              </a:spcBef>
              <a:buChar char=" "/>
            </a:pPr>
            <a:r>
              <a:rPr lang="en-US" sz="900" b="0" i="0" u="none" strike="noStrike">
                <a:solidFill>
                  <a:srgbClr val="000000"/>
                </a:solidFill>
                <a:latin typeface="Arial" panose="020B0604020202020204"/>
                <a:ea typeface="Arial" panose="020B0604020202020204"/>
                <a:cs typeface="Arial" panose="020B0604020202020204"/>
                <a:sym typeface="Arial" panose="020B0604020202020204"/>
              </a:rPr>
              <a:t>First and Last Name, Position, Full Legal Company Name</a:t>
            </a:r>
          </a:p>
        </p:txBody>
      </p:sp>
      <p:sp>
        <p:nvSpPr>
          <p:cNvPr id="6" name="AutoShape 6"/>
          <p:cNvSpPr>
            <a:spLocks noGrp="1"/>
          </p:cNvSpPr>
          <p:nvPr>
            <p:ph type="body" sz="quarter" idx="502" hasCustomPrompt="1"/>
          </p:nvPr>
        </p:nvSpPr>
        <p:spPr>
          <a:xfrm>
            <a:off x="503870"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Company Name</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7" name="AutoShape 7"/>
          <p:cNvSpPr>
            <a:spLocks noGrp="1"/>
          </p:cNvSpPr>
          <p:nvPr>
            <p:ph type="body" sz="quarter" idx="503" hasCustomPrompt="1"/>
          </p:nvPr>
        </p:nvSpPr>
        <p:spPr>
          <a:xfrm>
            <a:off x="1590787"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Industry</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8" name="AutoShape 8"/>
          <p:cNvSpPr>
            <a:spLocks noGrp="1"/>
          </p:cNvSpPr>
          <p:nvPr>
            <p:ph type="body" sz="quarter" idx="504" hasCustomPrompt="1"/>
          </p:nvPr>
        </p:nvSpPr>
        <p:spPr>
          <a:xfrm>
            <a:off x="4160518"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Employees</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9" name="AutoShape 9"/>
          <p:cNvSpPr>
            <a:spLocks noGrp="1"/>
          </p:cNvSpPr>
          <p:nvPr>
            <p:ph type="body" sz="quarter" idx="505" hasCustomPrompt="1"/>
          </p:nvPr>
        </p:nvSpPr>
        <p:spPr>
          <a:xfrm>
            <a:off x="5247435"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Revenue</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10" name="Freeform 10"/>
          <p:cNvSpPr/>
          <p:nvPr/>
        </p:nvSpPr>
        <p:spPr>
          <a:xfrm>
            <a:off x="2" y="5643420"/>
            <a:ext cx="12190024" cy="0"/>
          </a:xfrm>
          <a:custGeom>
            <a:avLst/>
            <a:gdLst/>
            <a:ahLst/>
            <a:cxnLst/>
            <a:rect l="l" t="t" r="r" b="b"/>
            <a:pathLst>
              <a:path w="12190024">
                <a:moveTo>
                  <a:pt x="0" y="0"/>
                </a:moveTo>
                <a:lnTo>
                  <a:pt x="12190024" y="0"/>
                </a:lnTo>
              </a:path>
            </a:pathLst>
          </a:custGeom>
          <a:noFill/>
          <a:ln w="25400">
            <a:solidFill>
              <a:srgbClr val="F0AB00">
                <a:alpha val="100000"/>
              </a:srgbClr>
            </a:solidFill>
            <a:prstDash val="solid"/>
          </a:ln>
        </p:spPr>
        <p:txBody>
          <a:bodyPr wrap="square" lIns="0" tIns="0" rIns="0" bIns="0" rtlCol="0" anchor="t">
            <a:noAutofit/>
          </a:bodyPr>
          <a:lstStyle/>
          <a:p>
            <a:pPr marL="0" indent="0" algn="l">
              <a:lnSpc>
                <a:spcPct val="100000"/>
              </a:lnSpc>
              <a:defRPr/>
            </a:pPr>
            <a:r>
              <a:rPr lang="en-US" sz="66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1" name="AutoShape 11"/>
          <p:cNvSpPr>
            <a:spLocks noGrp="1"/>
          </p:cNvSpPr>
          <p:nvPr>
            <p:ph type="body" sz="quarter" idx="506" hasCustomPrompt="1"/>
          </p:nvPr>
        </p:nvSpPr>
        <p:spPr>
          <a:xfrm>
            <a:off x="2677701" y="5805964"/>
            <a:ext cx="1259672"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Products and Services</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12" name="AutoShape 12"/>
          <p:cNvSpPr>
            <a:spLocks noGrp="1"/>
          </p:cNvSpPr>
          <p:nvPr>
            <p:ph type="body" sz="quarter" idx="507" hasCustomPrompt="1"/>
          </p:nvPr>
        </p:nvSpPr>
        <p:spPr>
          <a:xfrm>
            <a:off x="6334349" y="5805964"/>
            <a:ext cx="1259672"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Featured Solutions</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13" name="AutoShape 13"/>
          <p:cNvSpPr>
            <a:spLocks noGrp="1"/>
          </p:cNvSpPr>
          <p:nvPr>
            <p:ph type="body" sz="quarter" idx="508" hasCustomPrompt="1"/>
          </p:nvPr>
        </p:nvSpPr>
        <p:spPr>
          <a:xfrm>
            <a:off x="8124298" y="3070420"/>
            <a:ext cx="1619579" cy="430887"/>
          </a:xfrm>
          <a:prstGeom prst="rect">
            <a:avLst/>
          </a:prstGeom>
          <a:noFill/>
          <a:ln w="12700">
            <a:noFill/>
            <a:prstDash val="solid"/>
          </a:ln>
        </p:spPr>
        <p:txBody>
          <a:bodyPr wrap="square" lIns="0" tIns="0" rIns="0" bIns="0" anchor="ctr">
            <a:noAutofit/>
          </a:bodyPr>
          <a:lstStyle>
            <a:lvl1pPr algn="l">
              <a:lnSpc>
                <a:spcPct val="100000"/>
              </a:lnSpc>
              <a:defRPr sz="2800" b="1" i="0" u="none" strike="noStrike" spc="0">
                <a:solidFill>
                  <a:srgbClr val="008FD3">
                    <a:alpha val="100000"/>
                  </a:srgbClr>
                </a:solidFill>
                <a:latin typeface="Arial" panose="020B0604020202020204"/>
              </a:defRPr>
            </a:lvl1pPr>
          </a:lstStyle>
          <a:p>
            <a:pPr marL="0" indent="0" algn="l">
              <a:lnSpc>
                <a:spcPct val="100000"/>
              </a:lnSpc>
            </a:pPr>
            <a:r>
              <a:rPr lang="en-US" sz="2800" b="1" i="0" u="none" strike="noStrike">
                <a:solidFill>
                  <a:srgbClr val="008FD3"/>
                </a:solidFill>
                <a:latin typeface="Arial" panose="020B0604020202020204"/>
                <a:ea typeface="Arial" panose="020B0604020202020204"/>
                <a:cs typeface="Arial" panose="020B0604020202020204"/>
                <a:sym typeface="Arial" panose="020B0604020202020204"/>
              </a:rPr>
              <a:t>XX%</a:t>
            </a:r>
          </a:p>
        </p:txBody>
      </p:sp>
      <p:sp>
        <p:nvSpPr>
          <p:cNvPr id="14" name="AutoShape 14"/>
          <p:cNvSpPr>
            <a:spLocks noGrp="1"/>
          </p:cNvSpPr>
          <p:nvPr>
            <p:ph type="body" sz="quarter" idx="509" hasCustomPrompt="1"/>
          </p:nvPr>
        </p:nvSpPr>
        <p:spPr>
          <a:xfrm>
            <a:off x="8124298" y="3558832"/>
            <a:ext cx="1619579" cy="648000"/>
          </a:xfrm>
          <a:prstGeom prst="rect">
            <a:avLst/>
          </a:prstGeom>
          <a:noFill/>
          <a:ln w="12700">
            <a:noFill/>
            <a:prstDash val="solid"/>
          </a:ln>
        </p:spPr>
        <p:txBody>
          <a:bodyPr wrap="square" lIns="0" tIns="0" rIns="0" bIns="0" anchor="t">
            <a:noAutofit/>
          </a:bodyPr>
          <a:lstStyle>
            <a:lvl1pPr algn="l">
              <a:lnSpc>
                <a:spcPct val="100000"/>
              </a:lnSpc>
              <a:defRPr sz="1000" b="0" i="0" u="none" strike="noStrike" spc="0">
                <a:solidFill>
                  <a:srgbClr val="000000">
                    <a:alpha val="100000"/>
                  </a:srgbClr>
                </a:solidFill>
                <a:latin typeface="Arial" panose="020B0604020202020204"/>
              </a:defRPr>
            </a:lvl1pPr>
          </a:lstStyle>
          <a:p>
            <a:pPr marL="0" indent="0" algn="l">
              <a:lnSpc>
                <a:spcPct val="100000"/>
              </a:lnSpc>
            </a:pPr>
            <a:r>
              <a:rPr lang="en-US" sz="1000" b="0" i="0" u="none" strike="noStrike">
                <a:solidFill>
                  <a:srgbClr val="000000"/>
                </a:solidFill>
                <a:latin typeface="Arial" panose="020B0604020202020204"/>
                <a:ea typeface="Arial" panose="020B0604020202020204"/>
                <a:cs typeface="Arial" panose="020B0604020202020204"/>
                <a:sym typeface="Arial" panose="020B0604020202020204"/>
              </a:rPr>
              <a:t>Data type body here</a:t>
            </a:r>
          </a:p>
        </p:txBody>
      </p:sp>
      <p:sp>
        <p:nvSpPr>
          <p:cNvPr id="15" name="AutoShape 15"/>
          <p:cNvSpPr>
            <a:spLocks noGrp="1"/>
          </p:cNvSpPr>
          <p:nvPr>
            <p:ph type="body" sz="quarter" idx="510" hasCustomPrompt="1"/>
          </p:nvPr>
        </p:nvSpPr>
        <p:spPr>
          <a:xfrm>
            <a:off x="10075665" y="3070420"/>
            <a:ext cx="1619579" cy="430887"/>
          </a:xfrm>
          <a:prstGeom prst="rect">
            <a:avLst/>
          </a:prstGeom>
          <a:noFill/>
          <a:ln w="12700">
            <a:noFill/>
            <a:prstDash val="solid"/>
          </a:ln>
        </p:spPr>
        <p:txBody>
          <a:bodyPr wrap="square" lIns="0" tIns="0" rIns="0" bIns="0" anchor="ctr">
            <a:noAutofit/>
          </a:bodyPr>
          <a:lstStyle>
            <a:lvl1pPr algn="l">
              <a:lnSpc>
                <a:spcPct val="100000"/>
              </a:lnSpc>
              <a:defRPr sz="2800" b="1" i="0" u="none" strike="noStrike" spc="0">
                <a:solidFill>
                  <a:srgbClr val="008FD3">
                    <a:alpha val="100000"/>
                  </a:srgbClr>
                </a:solidFill>
                <a:latin typeface="Arial" panose="020B0604020202020204"/>
              </a:defRPr>
            </a:lvl1pPr>
          </a:lstStyle>
          <a:p>
            <a:pPr marL="0" indent="0" algn="l">
              <a:lnSpc>
                <a:spcPct val="100000"/>
              </a:lnSpc>
            </a:pPr>
            <a:r>
              <a:rPr lang="en-US" sz="2800" b="1" i="0" u="none" strike="noStrike">
                <a:solidFill>
                  <a:srgbClr val="008FD3"/>
                </a:solidFill>
                <a:latin typeface="Arial" panose="020B0604020202020204"/>
                <a:ea typeface="Arial" panose="020B0604020202020204"/>
                <a:cs typeface="Arial" panose="020B0604020202020204"/>
                <a:sym typeface="Arial" panose="020B0604020202020204"/>
              </a:rPr>
              <a:t>XX%</a:t>
            </a:r>
          </a:p>
        </p:txBody>
      </p:sp>
      <p:sp>
        <p:nvSpPr>
          <p:cNvPr id="16" name="AutoShape 16"/>
          <p:cNvSpPr>
            <a:spLocks noGrp="1"/>
          </p:cNvSpPr>
          <p:nvPr>
            <p:ph type="body" sz="quarter" idx="511" hasCustomPrompt="1"/>
          </p:nvPr>
        </p:nvSpPr>
        <p:spPr>
          <a:xfrm>
            <a:off x="10075665" y="3558832"/>
            <a:ext cx="1619579" cy="648000"/>
          </a:xfrm>
          <a:prstGeom prst="rect">
            <a:avLst/>
          </a:prstGeom>
          <a:noFill/>
          <a:ln w="12700">
            <a:noFill/>
            <a:prstDash val="solid"/>
          </a:ln>
        </p:spPr>
        <p:txBody>
          <a:bodyPr wrap="square" lIns="0" tIns="0" rIns="0" bIns="0" anchor="t">
            <a:noAutofit/>
          </a:bodyPr>
          <a:lstStyle>
            <a:lvl1pPr algn="l">
              <a:lnSpc>
                <a:spcPct val="100000"/>
              </a:lnSpc>
              <a:defRPr sz="1000" b="0" i="0" u="none" strike="noStrike" spc="0">
                <a:solidFill>
                  <a:srgbClr val="000000">
                    <a:alpha val="100000"/>
                  </a:srgbClr>
                </a:solidFill>
                <a:latin typeface="Arial" panose="020B0604020202020204"/>
              </a:defRPr>
            </a:lvl1pPr>
          </a:lstStyle>
          <a:p>
            <a:pPr marL="0" indent="0" algn="l">
              <a:lnSpc>
                <a:spcPct val="100000"/>
              </a:lnSpc>
            </a:pPr>
            <a:r>
              <a:rPr lang="en-US" sz="1000" b="0" i="0" u="none" strike="noStrike">
                <a:solidFill>
                  <a:srgbClr val="000000"/>
                </a:solidFill>
                <a:latin typeface="Arial" panose="020B0604020202020204"/>
                <a:ea typeface="Arial" panose="020B0604020202020204"/>
                <a:cs typeface="Arial" panose="020B0604020202020204"/>
                <a:sym typeface="Arial" panose="020B0604020202020204"/>
              </a:rPr>
              <a:t>Data type body here</a:t>
            </a:r>
          </a:p>
        </p:txBody>
      </p:sp>
      <p:pic>
        <p:nvPicPr>
          <p:cNvPr id="17" name="Picture 17"/>
          <p:cNvPicPr>
            <a:picLocks noChangeAspect="1"/>
          </p:cNvPicPr>
          <p:nvPr/>
        </p:nvPicPr>
        <p:blipFill>
          <a:blip r:embed="rId3"/>
          <a:srcRect/>
          <a:stretch>
            <a:fillRect/>
          </a:stretch>
        </p:blipFill>
        <p:spPr>
          <a:xfrm>
            <a:off x="9211889" y="5881438"/>
            <a:ext cx="863776" cy="508475"/>
          </a:xfrm>
          <a:prstGeom prst="rect">
            <a:avLst/>
          </a:prstGeom>
          <a:ln w="12700">
            <a:noFill/>
            <a:prstDash val="solid"/>
          </a:ln>
        </p:spPr>
      </p:pic>
    </p:spTree>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title" preserve="1">
  <p:cSld name="标题和内容">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AutoShape 2"/>
          <p:cNvSpPr>
            <a:spLocks noGrp="1"/>
          </p:cNvSpPr>
          <p:nvPr>
            <p:ph type="body" sz="quarter" idx="512"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单击此处编辑母版标题样式</a:t>
            </a:r>
          </a:p>
        </p:txBody>
      </p:sp>
      <p:sp>
        <p:nvSpPr>
          <p:cNvPr id="3" name="AutoShape 3"/>
          <p:cNvSpPr>
            <a:spLocks noGrp="1"/>
          </p:cNvSpPr>
          <p:nvPr>
            <p:ph type="body" sz="quarter" idx="513"/>
          </p:nvPr>
        </p:nvSpPr>
        <p:spPr>
          <a:xfrm>
            <a:off x="503870" y="1620000"/>
            <a:ext cx="11183564" cy="4230235"/>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Noto Sans SC" panose="020B0200000000000000" charset="-122"/>
              </a:defRPr>
            </a:lvl1pPr>
            <a:lvl2pPr marL="408305" indent="-228600"/>
            <a:lvl3pPr marL="587375" indent="-228600"/>
            <a:lvl4pPr marL="742950" indent="-203200"/>
            <a:lvl5pPr marL="897255" indent="-177800"/>
            <a:lvl6pPr marL="1051560" indent="-177800"/>
            <a:lvl7pPr marL="1205865" indent="-177800"/>
            <a:lvl8pPr marL="1360170" indent="-177800"/>
            <a:lvl9pPr marL="1514475" indent="-177800"/>
          </a:lstStyle>
          <a:p>
            <a:pPr marL="0" indent="0" algn="l">
              <a:lnSpc>
                <a:spcPct val="100000"/>
              </a:lnSpc>
              <a:spcBef>
                <a:spcPts val="1800"/>
              </a:spcBef>
            </a:pPr>
            <a:r>
              <a:rPr lang="en-US" sz="20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单击此处编辑母版文本样式</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第二级</a:t>
            </a:r>
          </a:p>
          <a:p>
            <a:pPr marL="358775" lvl="2" indent="-179070" algn="l">
              <a:lnSpc>
                <a:spcPct val="100000"/>
              </a:lnSpc>
              <a:spcBef>
                <a:spcPts val="300"/>
              </a:spcBef>
              <a:buClr>
                <a:srgbClr val="000000"/>
              </a:buClr>
              <a:buSzPct val="100000"/>
              <a:buChar char="–"/>
            </a:pPr>
            <a:r>
              <a:rPr lang="en-US" sz="18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第三级</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第四级</a:t>
            </a:r>
          </a:p>
          <a:p>
            <a:pPr marL="719455" lvl="4" indent="-179705" algn="l">
              <a:lnSpc>
                <a:spcPct val="100000"/>
              </a:lnSpc>
              <a:spcBef>
                <a:spcPts val="100"/>
              </a:spcBef>
              <a:buClr>
                <a:srgbClr val="000000"/>
              </a:buClr>
              <a:buSzPct val="100000"/>
              <a:buChar char="-"/>
            </a:pPr>
            <a:r>
              <a:rPr lang="en-US" sz="14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第五级</a:t>
            </a:r>
          </a:p>
        </p:txBody>
      </p:sp>
      <p:sp>
        <p:nvSpPr>
          <p:cNvPr id="4" name="AutoShape 4"/>
          <p:cNvSpPr>
            <a:spLocks noGrp="1"/>
          </p:cNvSpPr>
          <p:nvPr>
            <p:ph type="body" sz="quarter" idx="514"/>
          </p:nvPr>
        </p:nvSpPr>
        <p:spPr>
          <a:xfrm>
            <a:off x="0" y="0"/>
            <a:ext cx="0" cy="0"/>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000000">
                    <a:alpha val="100000"/>
                  </a:srgbClr>
                </a:solidFill>
                <a:latin typeface="Arial" panose="020B0604020202020204"/>
              </a:defRPr>
            </a:lvl1pPr>
          </a:lstStyle>
          <a:p>
            <a:pPr algn="l"/>
            <a:endParaRPr/>
          </a:p>
        </p:txBody>
      </p:sp>
      <p:sp>
        <p:nvSpPr>
          <p:cNvPr id="5" name="AutoShape 5"/>
          <p:cNvSpPr>
            <a:spLocks noGrp="1"/>
          </p:cNvSpPr>
          <p:nvPr>
            <p:ph type="body" sz="quarter" idx="515" hasCustomPrompt="1"/>
          </p:nvPr>
        </p:nvSpPr>
        <p:spPr>
          <a:xfrm>
            <a:off x="0" y="0"/>
            <a:ext cx="0" cy="0"/>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1F2329">
                    <a:alpha val="100000"/>
                  </a:srgbClr>
                </a:solidFill>
                <a:latin typeface="Noto Sans SC" panose="020B0200000000000000" charset="-122"/>
              </a:defRPr>
            </a:lvl1pPr>
          </a:lstStyle>
          <a:p>
            <a:pPr marL="0" indent="0" algn="l">
              <a:lnSpc>
                <a:spcPct val="100000"/>
              </a:lnSpc>
            </a:pPr>
            <a:r>
              <a:rPr lang="en-US" sz="2100" b="0" i="0" u="none" strike="noStrike">
                <a:solidFill>
                  <a:srgbClr val="000000"/>
                </a:solidFill>
                <a:latin typeface="Arial" panose="020B0604020202020204"/>
                <a:ea typeface="Arial" panose="020B0604020202020204"/>
                <a:cs typeface="Arial" panose="020B0604020202020204"/>
                <a:sym typeface="Arial" panose="020B0604020202020204"/>
              </a:rPr>
              <a:t>Footer</a:t>
            </a:r>
          </a:p>
        </p:txBody>
      </p:sp>
      <p:sp>
        <p:nvSpPr>
          <p:cNvPr id="6" name="AutoShape 6"/>
          <p:cNvSpPr>
            <a:spLocks noGrp="1"/>
          </p:cNvSpPr>
          <p:nvPr>
            <p:ph type="body" sz="quarter" idx="516"/>
          </p:nvPr>
        </p:nvSpPr>
        <p:spPr>
          <a:xfrm>
            <a:off x="0" y="0"/>
            <a:ext cx="0" cy="0"/>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000000">
                    <a:alpha val="100000"/>
                  </a:srgbClr>
                </a:solidFill>
                <a:latin typeface="Arial" panose="020B0604020202020204"/>
              </a:defRPr>
            </a:lvl1pPr>
          </a:lstStyle>
          <a:p>
            <a:pPr algn="l"/>
            <a:endParaRPr/>
          </a:p>
        </p:txBody>
      </p:sp>
    </p:spTree>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title" preserve="1">
  <p:cSld name="仅标题">
    <p:spTree>
      <p:nvGrpSpPr>
        <p:cNvPr id="1" name=""/>
        <p:cNvGrpSpPr/>
        <p:nvPr/>
      </p:nvGrpSpPr>
      <p:grpSpPr>
        <a:xfrm>
          <a:off x="0" y="0"/>
          <a:ext cx="0" cy="0"/>
          <a:chOff x="0" y="0"/>
          <a:chExt cx="0" cy="0"/>
        </a:xfrm>
      </p:grpSpPr>
      <p:sp>
        <p:nvSpPr>
          <p:cNvPr id="2" name="AutoShape 2"/>
          <p:cNvSpPr>
            <a:spLocks noGrp="1"/>
          </p:cNvSpPr>
          <p:nvPr>
            <p:ph type="body" sz="quarter" idx="517" hasCustomPrompt="1"/>
          </p:nvPr>
        </p:nvSpPr>
        <p:spPr>
          <a:xfrm>
            <a:off x="838200" y="365126"/>
            <a:ext cx="10515600"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单击此处编辑母版标题样式</a:t>
            </a:r>
          </a:p>
        </p:txBody>
      </p:sp>
      <p:sp>
        <p:nvSpPr>
          <p:cNvPr id="3" name="AutoShape 3"/>
          <p:cNvSpPr>
            <a:spLocks noGrp="1"/>
          </p:cNvSpPr>
          <p:nvPr>
            <p:ph type="body" sz="quarter" idx="518"/>
          </p:nvPr>
        </p:nvSpPr>
        <p:spPr>
          <a:xfrm>
            <a:off x="838200" y="6356353"/>
            <a:ext cx="2743200" cy="365125"/>
          </a:xfrm>
          <a:prstGeom prst="rect">
            <a:avLst/>
          </a:prstGeom>
          <a:noFill/>
          <a:ln w="12700">
            <a:noFill/>
            <a:prstDash val="solid"/>
          </a:ln>
        </p:spPr>
        <p:txBody>
          <a:bodyPr wrap="square" lIns="91440" tIns="45720" rIns="91440" bIns="45720" anchor="t">
            <a:noAutofit/>
          </a:bodyPr>
          <a:lstStyle>
            <a:lvl1pPr algn="l">
              <a:lnSpc>
                <a:spcPct val="100000"/>
              </a:lnSpc>
              <a:defRPr sz="1800" b="0" i="0" u="none" strike="noStrike" spc="0">
                <a:solidFill>
                  <a:srgbClr val="000000">
                    <a:alpha val="100000"/>
                  </a:srgbClr>
                </a:solidFill>
                <a:latin typeface="Arial" panose="020B0604020202020204"/>
              </a:defRPr>
            </a:lvl1pPr>
          </a:lstStyle>
          <a:p>
            <a:pPr algn="l"/>
            <a:endParaRPr/>
          </a:p>
        </p:txBody>
      </p:sp>
      <p:sp>
        <p:nvSpPr>
          <p:cNvPr id="4" name="AutoShape 4"/>
          <p:cNvSpPr>
            <a:spLocks noGrp="1"/>
          </p:cNvSpPr>
          <p:nvPr>
            <p:ph type="body" sz="quarter" idx="519" hasCustomPrompt="1"/>
          </p:nvPr>
        </p:nvSpPr>
        <p:spPr>
          <a:xfrm>
            <a:off x="4038600" y="6356353"/>
            <a:ext cx="4114800" cy="365125"/>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000000">
                    <a:alpha val="100000"/>
                  </a:srgbClr>
                </a:solidFill>
                <a:latin typeface="Noto Sans SC" panose="020B0200000000000000" charset="-122"/>
              </a:defRPr>
            </a:lvl1pPr>
          </a:lstStyle>
          <a:p>
            <a:pPr marL="0" indent="0" algn="l">
              <a:lnSpc>
                <a:spcPct val="100000"/>
              </a:lnSpc>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Footer</a:t>
            </a:r>
          </a:p>
        </p:txBody>
      </p:sp>
      <p:sp>
        <p:nvSpPr>
          <p:cNvPr id="5" name="AutoShape 5"/>
          <p:cNvSpPr>
            <a:spLocks noGrp="1"/>
          </p:cNvSpPr>
          <p:nvPr>
            <p:ph type="body" sz="quarter" idx="520"/>
          </p:nvPr>
        </p:nvSpPr>
        <p:spPr>
          <a:xfrm>
            <a:off x="8610600" y="6356353"/>
            <a:ext cx="2743200" cy="365125"/>
          </a:xfrm>
          <a:prstGeom prst="rect">
            <a:avLst/>
          </a:prstGeom>
          <a:noFill/>
          <a:ln w="12700">
            <a:noFill/>
            <a:prstDash val="solid"/>
          </a:ln>
        </p:spPr>
        <p:txBody>
          <a:bodyPr wrap="square" lIns="91440" tIns="45720" rIns="91440" bIns="45720" anchor="t">
            <a:noAutofit/>
          </a:bodyPr>
          <a:lstStyle>
            <a:lvl1pPr algn="l">
              <a:lnSpc>
                <a:spcPct val="100000"/>
              </a:lnSpc>
              <a:defRPr sz="1800" b="0" i="0" u="none" strike="noStrike" spc="0">
                <a:solidFill>
                  <a:srgbClr val="000000">
                    <a:alpha val="100000"/>
                  </a:srgbClr>
                </a:solidFill>
                <a:latin typeface="Arial" panose="020B0604020202020204"/>
              </a:defRPr>
            </a:lvl1pPr>
          </a:lstStyle>
          <a:p>
            <a:pPr algn="l"/>
            <a:endParaRPr/>
          </a:p>
        </p:txBody>
      </p:sp>
      <p:grpSp>
        <p:nvGrpSpPr>
          <p:cNvPr id="6" name="Group 6"/>
          <p:cNvGrpSpPr/>
          <p:nvPr/>
        </p:nvGrpSpPr>
        <p:grpSpPr>
          <a:xfrm>
            <a:off x="0" y="362268"/>
            <a:ext cx="1371600" cy="376886"/>
            <a:chOff x="0" y="362268"/>
            <a:chExt cx="1371600" cy="376886"/>
          </a:xfrm>
        </p:grpSpPr>
        <p:sp>
          <p:nvSpPr>
            <p:cNvPr id="7" name="Freeform 7"/>
            <p:cNvSpPr/>
            <p:nvPr/>
          </p:nvSpPr>
          <p:spPr>
            <a:xfrm>
              <a:off x="0" y="362268"/>
              <a:ext cx="1094289" cy="376886"/>
            </a:xfrm>
            <a:custGeom>
              <a:avLst/>
              <a:gdLst/>
              <a:ahLst/>
              <a:cxnLst/>
              <a:rect l="l" t="t" r="r" b="b"/>
              <a:pathLst>
                <a:path w="1094289" h="376886">
                  <a:moveTo>
                    <a:pt x="0" y="0"/>
                  </a:moveTo>
                  <a:lnTo>
                    <a:pt x="1094289" y="0"/>
                  </a:lnTo>
                  <a:lnTo>
                    <a:pt x="717403" y="376886"/>
                  </a:lnTo>
                  <a:lnTo>
                    <a:pt x="0" y="376886"/>
                  </a:lnTo>
                  <a:close/>
                </a:path>
              </a:pathLst>
            </a:custGeom>
            <a:solidFill>
              <a:srgbClr val="92D05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35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8" name="Freeform 8"/>
            <p:cNvSpPr/>
            <p:nvPr/>
          </p:nvSpPr>
          <p:spPr>
            <a:xfrm>
              <a:off x="768566" y="362268"/>
              <a:ext cx="464378" cy="376886"/>
            </a:xfrm>
            <a:custGeom>
              <a:avLst/>
              <a:gdLst/>
              <a:ahLst/>
              <a:cxnLst/>
              <a:rect l="l" t="t" r="r" b="b"/>
              <a:pathLst>
                <a:path w="464378" h="376886">
                  <a:moveTo>
                    <a:pt x="376886" y="0"/>
                  </a:moveTo>
                  <a:lnTo>
                    <a:pt x="464378" y="0"/>
                  </a:lnTo>
                  <a:lnTo>
                    <a:pt x="87492" y="376886"/>
                  </a:lnTo>
                  <a:lnTo>
                    <a:pt x="0" y="376886"/>
                  </a:lnTo>
                  <a:lnTo>
                    <a:pt x="376886" y="0"/>
                  </a:lnTo>
                  <a:close/>
                </a:path>
              </a:pathLst>
            </a:custGeom>
            <a:solidFill>
              <a:srgbClr val="92D05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35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9" name="Freeform 9"/>
            <p:cNvSpPr/>
            <p:nvPr/>
          </p:nvSpPr>
          <p:spPr>
            <a:xfrm>
              <a:off x="907222" y="362268"/>
              <a:ext cx="464378" cy="376886"/>
            </a:xfrm>
            <a:custGeom>
              <a:avLst/>
              <a:gdLst/>
              <a:ahLst/>
              <a:cxnLst/>
              <a:rect l="l" t="t" r="r" b="b"/>
              <a:pathLst>
                <a:path w="464378" h="376886">
                  <a:moveTo>
                    <a:pt x="376886" y="0"/>
                  </a:moveTo>
                  <a:lnTo>
                    <a:pt x="464378" y="0"/>
                  </a:lnTo>
                  <a:lnTo>
                    <a:pt x="87492" y="376886"/>
                  </a:lnTo>
                  <a:lnTo>
                    <a:pt x="0" y="376886"/>
                  </a:lnTo>
                  <a:lnTo>
                    <a:pt x="376886" y="0"/>
                  </a:lnTo>
                  <a:close/>
                </a:path>
              </a:pathLst>
            </a:custGeom>
            <a:solidFill>
              <a:srgbClr val="92D05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35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grpSp>
      <p:pic>
        <p:nvPicPr>
          <p:cNvPr id="10" name="Picture 10"/>
          <p:cNvPicPr>
            <a:picLocks noChangeAspect="1"/>
          </p:cNvPicPr>
          <p:nvPr/>
        </p:nvPicPr>
        <p:blipFill>
          <a:blip r:embed="rId2"/>
          <a:srcRect/>
          <a:stretch>
            <a:fillRect/>
          </a:stretch>
        </p:blipFill>
        <p:spPr>
          <a:xfrm>
            <a:off x="10811948" y="213581"/>
            <a:ext cx="1213104" cy="714112"/>
          </a:xfrm>
          <a:prstGeom prst="rect">
            <a:avLst/>
          </a:prstGeom>
          <a:ln w="12700">
            <a:noFill/>
            <a:prstDash val="solid"/>
          </a:ln>
        </p:spPr>
      </p:pic>
    </p:spTree>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showMasterSp="0" type="title" preserve="1">
  <p:cSld name="Cover with image">
    <p:spTree>
      <p:nvGrpSpPr>
        <p:cNvPr id="1" name=""/>
        <p:cNvGrpSpPr/>
        <p:nvPr/>
      </p:nvGrpSpPr>
      <p:grpSpPr>
        <a:xfrm>
          <a:off x="0" y="0"/>
          <a:ext cx="0" cy="0"/>
          <a:chOff x="0" y="0"/>
          <a:chExt cx="0" cy="0"/>
        </a:xfrm>
      </p:grpSpPr>
      <p:sp>
        <p:nvSpPr>
          <p:cNvPr id="2" name="AutoShape 2"/>
          <p:cNvSpPr>
            <a:spLocks noGrp="1"/>
          </p:cNvSpPr>
          <p:nvPr>
            <p:ph type="pic" sz="quarter" idx="523"/>
          </p:nvPr>
        </p:nvSpPr>
        <p:spPr>
          <a:xfrm>
            <a:off x="1" y="0"/>
            <a:ext cx="12192000" cy="3430006"/>
          </a:xfrm>
          <a:prstGeom prst="rect">
            <a:avLst/>
          </a:prstGeom>
          <a:solidFill>
            <a:srgbClr val="CCCCCC">
              <a:alpha val="70000"/>
            </a:srgbClr>
          </a:solidFill>
          <a:ln w="12700">
            <a:noFill/>
            <a:prstDash val="solid"/>
          </a:ln>
        </p:spPr>
        <p:txBody>
          <a:bodyPr lIns="63500" tIns="63500" rIns="63500" bIns="63500" anchor="ctr"/>
          <a:lstStyle>
            <a:lvl1pPr algn="ctr">
              <a:defRPr sz="1600" b="0" i="0" u="none" strike="noStrike" spc="0">
                <a:solidFill>
                  <a:srgbClr val="1F2329">
                    <a:alpha val="100000"/>
                  </a:srgbClr>
                </a:solidFill>
                <a:latin typeface="Noto Sans SC" panose="020B0200000000000000" charset="-122"/>
              </a:defRPr>
            </a:lvl1pPr>
          </a:lstStyle>
          <a:p>
            <a:pPr algn="ctr"/>
            <a:endParaRPr/>
          </a:p>
        </p:txBody>
      </p:sp>
      <p:grpSp>
        <p:nvGrpSpPr>
          <p:cNvPr id="3" name="Group 3"/>
          <p:cNvGrpSpPr/>
          <p:nvPr/>
        </p:nvGrpSpPr>
        <p:grpSpPr>
          <a:xfrm>
            <a:off x="9168785" y="0"/>
            <a:ext cx="3023215" cy="3430006"/>
            <a:chOff x="9168785" y="0"/>
            <a:chExt cx="3023215" cy="3430006"/>
          </a:xfrm>
        </p:grpSpPr>
        <p:sp>
          <p:nvSpPr>
            <p:cNvPr id="4" name="AutoShape 4"/>
            <p:cNvSpPr/>
            <p:nvPr/>
          </p:nvSpPr>
          <p:spPr>
            <a:xfrm>
              <a:off x="11184262" y="0"/>
              <a:ext cx="1007738" cy="3430006"/>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5" name="AutoShape 5"/>
            <p:cNvSpPr/>
            <p:nvPr/>
          </p:nvSpPr>
          <p:spPr>
            <a:xfrm>
              <a:off x="10176524" y="0"/>
              <a:ext cx="1007738" cy="3430006"/>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6" name="AutoShape 6"/>
            <p:cNvSpPr/>
            <p:nvPr/>
          </p:nvSpPr>
          <p:spPr>
            <a:xfrm>
              <a:off x="9168785" y="0"/>
              <a:ext cx="1007738" cy="3430006"/>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sp>
        <p:nvSpPr>
          <p:cNvPr id="7" name="AutoShape 7"/>
          <p:cNvSpPr>
            <a:spLocks noGrp="1"/>
          </p:cNvSpPr>
          <p:nvPr>
            <p:ph type="body" sz="quarter" idx="524" hasCustomPrompt="1"/>
          </p:nvPr>
        </p:nvSpPr>
        <p:spPr>
          <a:xfrm>
            <a:off x="287925" y="5130490"/>
            <a:ext cx="10897962" cy="430887"/>
          </a:xfrm>
          <a:prstGeom prst="rect">
            <a:avLst/>
          </a:prstGeom>
          <a:noFill/>
          <a:ln w="12700">
            <a:noFill/>
            <a:prstDash val="solid"/>
          </a:ln>
        </p:spPr>
        <p:txBody>
          <a:bodyPr wrap="square" lIns="0" tIns="0" rIns="0" bIns="0" anchor="t">
            <a:noAutofit/>
          </a:bodyPr>
          <a:lstStyle>
            <a:lvl1pPr algn="l">
              <a:lnSpc>
                <a:spcPct val="100000"/>
              </a:lnSpc>
              <a:defRPr sz="1400" b="0" i="0" u="none" strike="noStrike" spc="0">
                <a:solidFill>
                  <a:srgbClr val="000000">
                    <a:alpha val="100000"/>
                  </a:srgbClr>
                </a:solidFill>
                <a:latin typeface="Arial" panose="020B0604020202020204"/>
              </a:defRPr>
            </a:lvl1pPr>
          </a:lstStyle>
          <a:p>
            <a:pPr marL="0" indent="0" algn="l">
              <a:lnSpc>
                <a:spcPct val="100000"/>
              </a:lnSpc>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Speaker’s Name, SAP</a:t>
            </a:r>
          </a:p>
          <a:p>
            <a:pPr marL="0" indent="0" algn="l">
              <a:lnSpc>
                <a:spcPct val="100000"/>
              </a:lnSpc>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Month 00, 2017</a:t>
            </a:r>
          </a:p>
        </p:txBody>
      </p:sp>
      <p:sp>
        <p:nvSpPr>
          <p:cNvPr id="8" name="AutoShape 8"/>
          <p:cNvSpPr>
            <a:spLocks noGrp="1"/>
          </p:cNvSpPr>
          <p:nvPr>
            <p:ph type="body" sz="quarter" idx="525" hasCustomPrompt="1"/>
          </p:nvPr>
        </p:nvSpPr>
        <p:spPr>
          <a:xfrm>
            <a:off x="287925" y="4024430"/>
            <a:ext cx="10896336" cy="997196"/>
          </a:xfrm>
          <a:prstGeom prst="rect">
            <a:avLst/>
          </a:prstGeom>
          <a:noFill/>
          <a:ln w="12700">
            <a:noFill/>
            <a:prstDash val="solid"/>
          </a:ln>
        </p:spPr>
        <p:txBody>
          <a:bodyPr wrap="square" lIns="0" tIns="0" rIns="0" bIns="0" anchor="t">
            <a:spAutoFit/>
          </a:bodyPr>
          <a:lstStyle>
            <a:lvl1pPr algn="l">
              <a:lnSpc>
                <a:spcPct val="92000"/>
              </a:lnSpc>
              <a:defRPr sz="3600" b="1" i="0" u="none" strike="noStrike" spc="0">
                <a:solidFill>
                  <a:srgbClr val="000000">
                    <a:alpha val="100000"/>
                  </a:srgbClr>
                </a:solidFill>
                <a:latin typeface="Arial" panose="020B0604020202020204"/>
              </a:defRPr>
            </a:lvl1pPr>
          </a:lstStyle>
          <a:p>
            <a:pPr marL="0" indent="0" algn="l">
              <a:lnSpc>
                <a:spcPct val="92000"/>
              </a:lnSpc>
            </a:pP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Presentation Title </a:t>
            </a:r>
            <a:b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Goes Here and Here.</a:t>
            </a:r>
          </a:p>
        </p:txBody>
      </p:sp>
      <p:sp>
        <p:nvSpPr>
          <p:cNvPr id="9" name="AutoShape 9"/>
          <p:cNvSpPr/>
          <p:nvPr/>
        </p:nvSpPr>
        <p:spPr>
          <a:xfrm>
            <a:off x="951814" y="6296441"/>
            <a:ext cx="914162" cy="425669"/>
          </a:xfrm>
          <a:prstGeom prst="rect">
            <a:avLst/>
          </a:prstGeom>
          <a:solidFill>
            <a:srgbClr val="FFFFFF">
              <a:alpha val="100000"/>
            </a:srgbClr>
          </a:solidFill>
          <a:ln w="12700">
            <a:noFill/>
            <a:prstDash val="solid"/>
            <a:miter lim="800000"/>
          </a:ln>
        </p:spPr>
        <p:txBody>
          <a:bodyPr wrap="square" lIns="89977" tIns="71981" rIns="89977" bIns="71981" rtlCol="0" anchor="ctr">
            <a:noAutofit/>
          </a:bodyPr>
          <a:lstStyle/>
          <a:p>
            <a:pPr marL="0" indent="0" algn="ctr">
              <a:lnSpc>
                <a:spcPct val="100000"/>
              </a:lnSpc>
              <a:spcBef>
                <a:spcPct val="50000"/>
              </a:spcBef>
              <a:defRP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pic>
        <p:nvPicPr>
          <p:cNvPr id="10" name="Picture 10"/>
          <p:cNvPicPr>
            <a:picLocks noChangeAspect="1"/>
          </p:cNvPicPr>
          <p:nvPr/>
        </p:nvPicPr>
        <p:blipFill>
          <a:blip r:embed="rId2"/>
          <a:srcRect/>
          <a:stretch>
            <a:fillRect/>
          </a:stretch>
        </p:blipFill>
        <p:spPr>
          <a:xfrm>
            <a:off x="10835465" y="6296441"/>
            <a:ext cx="1142761" cy="406421"/>
          </a:xfrm>
          <a:prstGeom prst="rect">
            <a:avLst/>
          </a:prstGeom>
          <a:ln w="12700">
            <a:noFill/>
            <a:prstDash val="solid"/>
          </a:ln>
        </p:spPr>
      </p:pic>
      <p:pic>
        <p:nvPicPr>
          <p:cNvPr id="11" name="Picture 11"/>
          <p:cNvPicPr>
            <a:picLocks noChangeAspect="1"/>
          </p:cNvPicPr>
          <p:nvPr/>
        </p:nvPicPr>
        <p:blipFill>
          <a:blip r:embed="rId3"/>
          <a:srcRect/>
          <a:stretch>
            <a:fillRect/>
          </a:stretch>
        </p:blipFill>
        <p:spPr>
          <a:xfrm>
            <a:off x="287925" y="6211768"/>
            <a:ext cx="2212464" cy="646232"/>
          </a:xfrm>
          <a:prstGeom prst="rect">
            <a:avLst/>
          </a:prstGeom>
          <a:ln w="12700">
            <a:noFill/>
            <a:prstDash val="solid"/>
          </a:ln>
        </p:spPr>
      </p:pic>
    </p:spTree>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title" preserve="1">
  <p:cSld name="Agenda">
    <p:spTree>
      <p:nvGrpSpPr>
        <p:cNvPr id="1" name=""/>
        <p:cNvGrpSpPr/>
        <p:nvPr/>
      </p:nvGrpSpPr>
      <p:grpSpPr>
        <a:xfrm>
          <a:off x="0" y="0"/>
          <a:ext cx="0" cy="0"/>
          <a:chOff x="0" y="0"/>
          <a:chExt cx="0" cy="0"/>
        </a:xfrm>
      </p:grpSpPr>
      <p:sp>
        <p:nvSpPr>
          <p:cNvPr id="2" name="AutoShape 2"/>
          <p:cNvSpPr>
            <a:spLocks noGrp="1"/>
          </p:cNvSpPr>
          <p:nvPr>
            <p:ph type="body" sz="quarter" idx="526" hasCustomPrompt="1"/>
          </p:nvPr>
        </p:nvSpPr>
        <p:spPr>
          <a:xfrm>
            <a:off x="503869" y="1620000"/>
            <a:ext cx="11182288" cy="4230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865505" indent="-228600"/>
            <a:lvl4pPr marL="1322705" indent="-228600"/>
            <a:lvl5pPr marL="1779905" indent="-228600"/>
            <a:lvl6pPr marL="2237105" indent="-228600"/>
            <a:lvl7pPr marL="2694305" indent="-228600"/>
            <a:lvl8pPr marL="3151505" indent="-228600"/>
            <a:lvl9pPr marL="3608705" indent="-228600"/>
          </a:lstStyle>
          <a:p>
            <a:pPr marL="0" indent="0" algn="l">
              <a:lnSpc>
                <a:spcPct val="100000"/>
              </a:lnSpc>
              <a:spcBef>
                <a:spcPts val="30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Agenda Item/Divider Headline</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Details</a:t>
            </a:r>
          </a:p>
        </p:txBody>
      </p:sp>
      <p:sp>
        <p:nvSpPr>
          <p:cNvPr id="3" name="AutoShape 3"/>
          <p:cNvSpPr>
            <a:spLocks noGrp="1"/>
          </p:cNvSpPr>
          <p:nvPr>
            <p:ph type="body" sz="quarter" idx="527" hasCustomPrompt="1"/>
          </p:nvPr>
        </p:nvSpPr>
        <p:spPr>
          <a:xfrm>
            <a:off x="503870" y="504001"/>
            <a:ext cx="9074239"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Agenda</a:t>
            </a:r>
          </a:p>
        </p:txBody>
      </p:sp>
    </p:spTree>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title" preserve="1">
  <p:cSld name="Title Only">
    <p:spTree>
      <p:nvGrpSpPr>
        <p:cNvPr id="1" name=""/>
        <p:cNvGrpSpPr/>
        <p:nvPr/>
      </p:nvGrpSpPr>
      <p:grpSpPr>
        <a:xfrm>
          <a:off x="0" y="0"/>
          <a:ext cx="0" cy="0"/>
          <a:chOff x="0" y="0"/>
          <a:chExt cx="0" cy="0"/>
        </a:xfrm>
      </p:grpSpPr>
      <p:sp>
        <p:nvSpPr>
          <p:cNvPr id="2" name="AutoShape 2"/>
          <p:cNvSpPr>
            <a:spLocks noGrp="1"/>
          </p:cNvSpPr>
          <p:nvPr>
            <p:ph type="body" sz="quarter" idx="528"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pic>
        <p:nvPicPr>
          <p:cNvPr id="3" name="Picture 3"/>
          <p:cNvPicPr>
            <a:picLocks noChangeAspect="1"/>
          </p:cNvPicPr>
          <p:nvPr/>
        </p:nvPicPr>
        <p:blipFill>
          <a:blip r:embed="rId2"/>
          <a:srcRect/>
          <a:stretch>
            <a:fillRect/>
          </a:stretch>
        </p:blipFill>
        <p:spPr>
          <a:xfrm>
            <a:off x="9976362" y="391372"/>
            <a:ext cx="2212464" cy="646232"/>
          </a:xfrm>
          <a:prstGeom prst="rect">
            <a:avLst/>
          </a:prstGeom>
          <a:ln w="12700">
            <a:noFill/>
            <a:prstDash val="solid"/>
          </a:ln>
        </p:spPr>
      </p:pic>
    </p:spTree>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title" preserve="1">
  <p:cSld name="Title and Text">
    <p:spTree>
      <p:nvGrpSpPr>
        <p:cNvPr id="1" name=""/>
        <p:cNvGrpSpPr/>
        <p:nvPr/>
      </p:nvGrpSpPr>
      <p:grpSpPr>
        <a:xfrm>
          <a:off x="0" y="0"/>
          <a:ext cx="0" cy="0"/>
          <a:chOff x="0" y="0"/>
          <a:chExt cx="0" cy="0"/>
        </a:xfrm>
      </p:grpSpPr>
      <p:sp>
        <p:nvSpPr>
          <p:cNvPr id="2" name="AutoShape 2"/>
          <p:cNvSpPr>
            <a:spLocks noGrp="1"/>
          </p:cNvSpPr>
          <p:nvPr>
            <p:ph type="body" sz="quarter" idx="529" hasCustomPrompt="1"/>
          </p:nvPr>
        </p:nvSpPr>
        <p:spPr>
          <a:xfrm>
            <a:off x="503868" y="1620000"/>
            <a:ext cx="11183565" cy="4230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950" indent="-203200"/>
            <a:lvl5pPr marL="897255" indent="-177800"/>
            <a:lvl6pPr marL="1051560" indent="-177800"/>
            <a:lvl7pPr marL="1205865" indent="-177800"/>
            <a:lvl8pPr marL="1360170" indent="-177800"/>
            <a:lvl9pPr marL="1514475"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070"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19455"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
        <p:nvSpPr>
          <p:cNvPr id="3" name="AutoShape 3"/>
          <p:cNvSpPr>
            <a:spLocks noGrp="1"/>
          </p:cNvSpPr>
          <p:nvPr>
            <p:ph type="body" sz="quarter" idx="530"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BentonSans Light"/>
              </a:defRPr>
            </a:lvl1pPr>
          </a:lstStyle>
          <a:p>
            <a:pPr marL="0" indent="0" algn="l">
              <a:lnSpc>
                <a:spcPct val="100000"/>
              </a:lnSpc>
            </a:pPr>
            <a:r>
              <a:rPr lang="en-US" sz="2800" b="1" i="0" u="none" strike="noStrike">
                <a:solidFill>
                  <a:srgbClr val="000000"/>
                </a:solidFill>
                <a:latin typeface="BentonSans Light"/>
                <a:ea typeface="BentonSans Light"/>
                <a:cs typeface="BentonSans Light"/>
                <a:sym typeface="BentonSans Light"/>
              </a:rPr>
              <a:t>Insert page title (sentence case)</a:t>
            </a:r>
          </a:p>
        </p:txBody>
      </p:sp>
      <p:pic>
        <p:nvPicPr>
          <p:cNvPr id="4" name="Picture 4"/>
          <p:cNvPicPr>
            <a:picLocks noChangeAspect="1"/>
          </p:cNvPicPr>
          <p:nvPr/>
        </p:nvPicPr>
        <p:blipFill>
          <a:blip r:embed="rId2"/>
          <a:srcRect/>
          <a:stretch>
            <a:fillRect/>
          </a:stretch>
        </p:blipFill>
        <p:spPr>
          <a:xfrm>
            <a:off x="9976362" y="391372"/>
            <a:ext cx="2212464" cy="646232"/>
          </a:xfrm>
          <a:prstGeom prst="rect">
            <a:avLst/>
          </a:prstGeom>
          <a:ln w="12700">
            <a:noFill/>
            <a:prstDash val="solid"/>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仅标题">
    <p:spTree>
      <p:nvGrpSpPr>
        <p:cNvPr id="1" name=""/>
        <p:cNvGrpSpPr/>
        <p:nvPr/>
      </p:nvGrpSpPr>
      <p:grpSpPr>
        <a:xfrm>
          <a:off x="0" y="0"/>
          <a:ext cx="0" cy="0"/>
          <a:chOff x="0" y="0"/>
          <a:chExt cx="0" cy="0"/>
        </a:xfrm>
      </p:grpSpPr>
      <p:sp>
        <p:nvSpPr>
          <p:cNvPr id="2" name="AutoShape 2"/>
          <p:cNvSpPr>
            <a:spLocks noGrp="1"/>
          </p:cNvSpPr>
          <p:nvPr>
            <p:ph type="body" sz="quarter" idx="17" hasCustomPrompt="1"/>
          </p:nvPr>
        </p:nvSpPr>
        <p:spPr>
          <a:xfrm>
            <a:off x="838200" y="365126"/>
            <a:ext cx="10515600"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单击此处编辑母版标题样式</a:t>
            </a:r>
          </a:p>
        </p:txBody>
      </p:sp>
      <p:sp>
        <p:nvSpPr>
          <p:cNvPr id="3" name="AutoShape 3"/>
          <p:cNvSpPr>
            <a:spLocks noGrp="1"/>
          </p:cNvSpPr>
          <p:nvPr>
            <p:ph type="body" sz="quarter" idx="18"/>
          </p:nvPr>
        </p:nvSpPr>
        <p:spPr>
          <a:xfrm>
            <a:off x="838200" y="6356353"/>
            <a:ext cx="2743200" cy="365125"/>
          </a:xfrm>
          <a:prstGeom prst="rect">
            <a:avLst/>
          </a:prstGeom>
          <a:noFill/>
          <a:ln w="12700">
            <a:noFill/>
            <a:prstDash val="solid"/>
          </a:ln>
        </p:spPr>
        <p:txBody>
          <a:bodyPr wrap="square" lIns="91440" tIns="45720" rIns="91440" bIns="45720" anchor="t">
            <a:noAutofit/>
          </a:bodyPr>
          <a:lstStyle>
            <a:lvl1pPr algn="l">
              <a:lnSpc>
                <a:spcPct val="100000"/>
              </a:lnSpc>
              <a:defRPr sz="1800" b="0" i="0" u="none" strike="noStrike" spc="0">
                <a:solidFill>
                  <a:srgbClr val="000000">
                    <a:alpha val="100000"/>
                  </a:srgbClr>
                </a:solidFill>
                <a:latin typeface="Arial" panose="020B0604020202020204"/>
              </a:defRPr>
            </a:lvl1pPr>
          </a:lstStyle>
          <a:p>
            <a:pPr algn="l"/>
            <a:endParaRPr/>
          </a:p>
        </p:txBody>
      </p:sp>
      <p:sp>
        <p:nvSpPr>
          <p:cNvPr id="4" name="AutoShape 4"/>
          <p:cNvSpPr>
            <a:spLocks noGrp="1"/>
          </p:cNvSpPr>
          <p:nvPr>
            <p:ph type="body" sz="quarter" idx="19" hasCustomPrompt="1"/>
          </p:nvPr>
        </p:nvSpPr>
        <p:spPr>
          <a:xfrm>
            <a:off x="4038600" y="6356353"/>
            <a:ext cx="4114800" cy="365125"/>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000000">
                    <a:alpha val="100000"/>
                  </a:srgbClr>
                </a:solidFill>
                <a:latin typeface="Noto Sans SC" panose="020B0200000000000000" charset="-122"/>
              </a:defRPr>
            </a:lvl1pPr>
          </a:lstStyle>
          <a:p>
            <a:pPr marL="0" indent="0" algn="l">
              <a:lnSpc>
                <a:spcPct val="100000"/>
              </a:lnSpc>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Footer</a:t>
            </a:r>
          </a:p>
        </p:txBody>
      </p:sp>
      <p:sp>
        <p:nvSpPr>
          <p:cNvPr id="5" name="AutoShape 5"/>
          <p:cNvSpPr>
            <a:spLocks noGrp="1"/>
          </p:cNvSpPr>
          <p:nvPr>
            <p:ph type="body" sz="quarter" idx="20"/>
          </p:nvPr>
        </p:nvSpPr>
        <p:spPr>
          <a:xfrm>
            <a:off x="8610600" y="6356353"/>
            <a:ext cx="2743200" cy="365125"/>
          </a:xfrm>
          <a:prstGeom prst="rect">
            <a:avLst/>
          </a:prstGeom>
          <a:noFill/>
          <a:ln w="12700">
            <a:noFill/>
            <a:prstDash val="solid"/>
          </a:ln>
        </p:spPr>
        <p:txBody>
          <a:bodyPr wrap="square" lIns="91440" tIns="45720" rIns="91440" bIns="45720" anchor="t">
            <a:noAutofit/>
          </a:bodyPr>
          <a:lstStyle>
            <a:lvl1pPr algn="l">
              <a:lnSpc>
                <a:spcPct val="100000"/>
              </a:lnSpc>
              <a:defRPr sz="1800" b="0" i="0" u="none" strike="noStrike" spc="0">
                <a:solidFill>
                  <a:srgbClr val="000000">
                    <a:alpha val="100000"/>
                  </a:srgbClr>
                </a:solidFill>
                <a:latin typeface="Arial" panose="020B0604020202020204"/>
              </a:defRPr>
            </a:lvl1pPr>
          </a:lstStyle>
          <a:p>
            <a:pPr algn="l"/>
            <a:endParaRPr/>
          </a:p>
        </p:txBody>
      </p:sp>
      <p:grpSp>
        <p:nvGrpSpPr>
          <p:cNvPr id="6" name="Group 6"/>
          <p:cNvGrpSpPr/>
          <p:nvPr/>
        </p:nvGrpSpPr>
        <p:grpSpPr>
          <a:xfrm>
            <a:off x="0" y="362268"/>
            <a:ext cx="1371600" cy="376886"/>
            <a:chOff x="0" y="362268"/>
            <a:chExt cx="1371600" cy="376886"/>
          </a:xfrm>
        </p:grpSpPr>
        <p:sp>
          <p:nvSpPr>
            <p:cNvPr id="7" name="Freeform 7"/>
            <p:cNvSpPr/>
            <p:nvPr/>
          </p:nvSpPr>
          <p:spPr>
            <a:xfrm>
              <a:off x="0" y="362268"/>
              <a:ext cx="1094289" cy="376886"/>
            </a:xfrm>
            <a:custGeom>
              <a:avLst/>
              <a:gdLst/>
              <a:ahLst/>
              <a:cxnLst/>
              <a:rect l="l" t="t" r="r" b="b"/>
              <a:pathLst>
                <a:path w="1094289" h="376886">
                  <a:moveTo>
                    <a:pt x="0" y="0"/>
                  </a:moveTo>
                  <a:lnTo>
                    <a:pt x="1094289" y="0"/>
                  </a:lnTo>
                  <a:lnTo>
                    <a:pt x="717403" y="376886"/>
                  </a:lnTo>
                  <a:lnTo>
                    <a:pt x="0" y="376886"/>
                  </a:lnTo>
                  <a:close/>
                </a:path>
              </a:pathLst>
            </a:custGeom>
            <a:solidFill>
              <a:srgbClr val="92D05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35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8" name="Freeform 8"/>
            <p:cNvSpPr/>
            <p:nvPr/>
          </p:nvSpPr>
          <p:spPr>
            <a:xfrm>
              <a:off x="768566" y="362268"/>
              <a:ext cx="464378" cy="376886"/>
            </a:xfrm>
            <a:custGeom>
              <a:avLst/>
              <a:gdLst/>
              <a:ahLst/>
              <a:cxnLst/>
              <a:rect l="l" t="t" r="r" b="b"/>
              <a:pathLst>
                <a:path w="464378" h="376886">
                  <a:moveTo>
                    <a:pt x="376886" y="0"/>
                  </a:moveTo>
                  <a:lnTo>
                    <a:pt x="464378" y="0"/>
                  </a:lnTo>
                  <a:lnTo>
                    <a:pt x="87492" y="376886"/>
                  </a:lnTo>
                  <a:lnTo>
                    <a:pt x="0" y="376886"/>
                  </a:lnTo>
                  <a:lnTo>
                    <a:pt x="376886" y="0"/>
                  </a:lnTo>
                  <a:close/>
                </a:path>
              </a:pathLst>
            </a:custGeom>
            <a:solidFill>
              <a:srgbClr val="92D05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35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9" name="Freeform 9"/>
            <p:cNvSpPr/>
            <p:nvPr/>
          </p:nvSpPr>
          <p:spPr>
            <a:xfrm>
              <a:off x="907222" y="362268"/>
              <a:ext cx="464378" cy="376886"/>
            </a:xfrm>
            <a:custGeom>
              <a:avLst/>
              <a:gdLst/>
              <a:ahLst/>
              <a:cxnLst/>
              <a:rect l="l" t="t" r="r" b="b"/>
              <a:pathLst>
                <a:path w="464378" h="376886">
                  <a:moveTo>
                    <a:pt x="376886" y="0"/>
                  </a:moveTo>
                  <a:lnTo>
                    <a:pt x="464378" y="0"/>
                  </a:lnTo>
                  <a:lnTo>
                    <a:pt x="87492" y="376886"/>
                  </a:lnTo>
                  <a:lnTo>
                    <a:pt x="0" y="376886"/>
                  </a:lnTo>
                  <a:lnTo>
                    <a:pt x="376886" y="0"/>
                  </a:lnTo>
                  <a:close/>
                </a:path>
              </a:pathLst>
            </a:custGeom>
            <a:solidFill>
              <a:srgbClr val="92D05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35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grpSp>
      <p:pic>
        <p:nvPicPr>
          <p:cNvPr id="10" name="Picture 10"/>
          <p:cNvPicPr>
            <a:picLocks noChangeAspect="1"/>
          </p:cNvPicPr>
          <p:nvPr/>
        </p:nvPicPr>
        <p:blipFill>
          <a:blip r:embed="rId2"/>
          <a:srcRect/>
          <a:stretch>
            <a:fillRect/>
          </a:stretch>
        </p:blipFill>
        <p:spPr>
          <a:xfrm>
            <a:off x="10811948" y="213581"/>
            <a:ext cx="1213104" cy="714112"/>
          </a:xfrm>
          <a:prstGeom prst="rect">
            <a:avLst/>
          </a:prstGeom>
          <a:ln w="12700">
            <a:noFill/>
            <a:prstDash val="solid"/>
          </a:ln>
        </p:spPr>
      </p:pic>
    </p:spTree>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type="title" preserve="1">
  <p:cSld name="Title and Content">
    <p:spTree>
      <p:nvGrpSpPr>
        <p:cNvPr id="1" name=""/>
        <p:cNvGrpSpPr/>
        <p:nvPr/>
      </p:nvGrpSpPr>
      <p:grpSpPr>
        <a:xfrm>
          <a:off x="0" y="0"/>
          <a:ext cx="0" cy="0"/>
          <a:chOff x="0" y="0"/>
          <a:chExt cx="0" cy="0"/>
        </a:xfrm>
      </p:grpSpPr>
      <p:sp>
        <p:nvSpPr>
          <p:cNvPr id="2" name="AutoShape 2"/>
          <p:cNvSpPr>
            <a:spLocks noGrp="1"/>
          </p:cNvSpPr>
          <p:nvPr>
            <p:ph type="body" sz="quarter" idx="531" hasCustomPrompt="1"/>
          </p:nvPr>
        </p:nvSpPr>
        <p:spPr>
          <a:xfrm>
            <a:off x="503869" y="1620000"/>
            <a:ext cx="11182288" cy="4230000"/>
          </a:xfrm>
          <a:prstGeom prst="rect">
            <a:avLst/>
          </a:prstGeom>
          <a:solidFill>
            <a:srgbClr val="CCCCCC">
              <a:alpha val="70000"/>
            </a:srgbClr>
          </a:solidFill>
          <a:ln w="12700">
            <a:noFill/>
            <a:prstDash val="solid"/>
          </a:ln>
        </p:spPr>
        <p:txBody>
          <a:bodyPr wrap="square" lIns="0" tIns="1368000" rIns="0" bIns="0" anchor="t">
            <a:noAutofit/>
          </a:bodyPr>
          <a:lstStyle>
            <a:lvl1pPr algn="ctr">
              <a:lnSpc>
                <a:spcPct val="100000"/>
              </a:lnSpc>
              <a:defRPr sz="1400" b="0" i="0" u="none" strike="noStrike" spc="0">
                <a:solidFill>
                  <a:srgbClr val="000000">
                    <a:alpha val="100000"/>
                  </a:srgbClr>
                </a:solidFill>
                <a:latin typeface="Arial" panose="020B0604020202020204"/>
              </a:defRPr>
            </a:lvl1pPr>
          </a:lstStyle>
          <a:p>
            <a:pPr marL="0" indent="0" algn="ctr">
              <a:lnSpc>
                <a:spcPct val="100000"/>
              </a:lnSpc>
              <a:spcBef>
                <a:spcPts val="1800"/>
              </a:spcBef>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Click to add content</a:t>
            </a:r>
          </a:p>
        </p:txBody>
      </p:sp>
      <p:sp>
        <p:nvSpPr>
          <p:cNvPr id="3" name="AutoShape 3"/>
          <p:cNvSpPr>
            <a:spLocks noGrp="1"/>
          </p:cNvSpPr>
          <p:nvPr>
            <p:ph type="body" sz="quarter" idx="532"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pic>
        <p:nvPicPr>
          <p:cNvPr id="4" name="Picture 4"/>
          <p:cNvPicPr>
            <a:picLocks noChangeAspect="1"/>
          </p:cNvPicPr>
          <p:nvPr/>
        </p:nvPicPr>
        <p:blipFill>
          <a:blip r:embed="rId2"/>
          <a:srcRect/>
          <a:stretch>
            <a:fillRect/>
          </a:stretch>
        </p:blipFill>
        <p:spPr>
          <a:xfrm>
            <a:off x="9976362" y="391372"/>
            <a:ext cx="2212464" cy="646232"/>
          </a:xfrm>
          <a:prstGeom prst="rect">
            <a:avLst/>
          </a:prstGeom>
          <a:ln w="12700">
            <a:noFill/>
            <a:prstDash val="solid"/>
          </a:ln>
        </p:spPr>
      </p:pic>
    </p:spTree>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title" preserve="1">
  <p:cSld name="Blank with motion ban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9976362" y="391372"/>
            <a:ext cx="2212464" cy="646232"/>
          </a:xfrm>
          <a:prstGeom prst="rect">
            <a:avLst/>
          </a:prstGeom>
          <a:ln w="12700">
            <a:noFill/>
            <a:prstDash val="solid"/>
          </a:ln>
        </p:spPr>
      </p:pic>
    </p:spTree>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showMasterSp="0" type="title" preserve="1">
  <p:cSld name="Thank you and contact information">
    <p:spTree>
      <p:nvGrpSpPr>
        <p:cNvPr id="1" name=""/>
        <p:cNvGrpSpPr/>
        <p:nvPr/>
      </p:nvGrpSpPr>
      <p:grpSpPr>
        <a:xfrm>
          <a:off x="0" y="0"/>
          <a:ext cx="0" cy="0"/>
          <a:chOff x="0" y="0"/>
          <a:chExt cx="0" cy="0"/>
        </a:xfrm>
      </p:grpSpPr>
      <p:sp>
        <p:nvSpPr>
          <p:cNvPr id="2" name="AutoShape 2"/>
          <p:cNvSpPr>
            <a:spLocks noGrp="1"/>
          </p:cNvSpPr>
          <p:nvPr>
            <p:ph type="body" sz="quarter" idx="533" hasCustomPrompt="1"/>
          </p:nvPr>
        </p:nvSpPr>
        <p:spPr>
          <a:xfrm>
            <a:off x="503869" y="2905487"/>
            <a:ext cx="5326613" cy="2501010"/>
          </a:xfrm>
          <a:prstGeom prst="rect">
            <a:avLst/>
          </a:prstGeom>
          <a:noFill/>
          <a:ln w="12700">
            <a:noFill/>
            <a:prstDash val="solid"/>
          </a:ln>
        </p:spPr>
        <p:txBody>
          <a:bodyPr wrap="square" lIns="0" tIns="0" rIns="0" bIns="0" anchor="t">
            <a:noAutofit/>
          </a:bodyPr>
          <a:lstStyle>
            <a:lvl1pPr algn="l">
              <a:lnSpc>
                <a:spcPct val="100000"/>
              </a:lnSpc>
              <a:defRPr sz="1600" b="0" i="0" u="none" strike="noStrike" spc="0">
                <a:solidFill>
                  <a:srgbClr val="000000">
                    <a:alpha val="100000"/>
                  </a:srgbClr>
                </a:solidFill>
                <a:latin typeface="Arial" panose="020B0604020202020204"/>
              </a:defRPr>
            </a:lvl1pPr>
          </a:lstStyle>
          <a:p>
            <a:pPr marL="0" indent="0" algn="l">
              <a:lnSpc>
                <a:spcPct val="100000"/>
              </a:lnSpc>
              <a:spcAft>
                <a:spcPts val="1200"/>
              </a:spcAft>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Contact information:</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 name L name</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Title</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Address</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Phone number</a:t>
            </a:r>
          </a:p>
        </p:txBody>
      </p:sp>
      <p:sp>
        <p:nvSpPr>
          <p:cNvPr id="3" name="AutoShape 3"/>
          <p:cNvSpPr>
            <a:spLocks noGrp="1"/>
          </p:cNvSpPr>
          <p:nvPr>
            <p:ph type="body" sz="quarter" idx="534" hasCustomPrompt="1"/>
          </p:nvPr>
        </p:nvSpPr>
        <p:spPr>
          <a:xfrm>
            <a:off x="503869" y="1467009"/>
            <a:ext cx="5326613" cy="923116"/>
          </a:xfrm>
          <a:prstGeom prst="rect">
            <a:avLst/>
          </a:prstGeom>
          <a:noFill/>
          <a:ln w="12700">
            <a:noFill/>
            <a:prstDash val="solid"/>
          </a:ln>
        </p:spPr>
        <p:txBody>
          <a:bodyPr wrap="square" lIns="0" tIns="0" rIns="0" bIns="0" anchor="t">
            <a:noAutofit/>
          </a:bodyPr>
          <a:lstStyle>
            <a:lvl1pPr algn="l">
              <a:lnSpc>
                <a:spcPct val="100000"/>
              </a:lnSpc>
              <a:defRPr sz="5500" b="1" i="0" u="none" strike="noStrike" spc="0">
                <a:solidFill>
                  <a:srgbClr val="F0AB00">
                    <a:alpha val="100000"/>
                  </a:srgbClr>
                </a:solidFill>
                <a:latin typeface="BentonSans Light"/>
              </a:defRPr>
            </a:lvl1pPr>
          </a:lstStyle>
          <a:p>
            <a:pPr marL="0" indent="0" algn="l">
              <a:lnSpc>
                <a:spcPct val="100000"/>
              </a:lnSpc>
            </a:pPr>
            <a:r>
              <a:rPr lang="en-US" sz="5500" b="1" i="0" u="none" strike="noStrike">
                <a:solidFill>
                  <a:srgbClr val="F0AB00"/>
                </a:solidFill>
                <a:latin typeface="BentonSans Light"/>
                <a:ea typeface="BentonSans Light"/>
                <a:cs typeface="BentonSans Light"/>
                <a:sym typeface="BentonSans Light"/>
              </a:rPr>
              <a:t>Thank you.</a:t>
            </a:r>
          </a:p>
        </p:txBody>
      </p:sp>
      <p:pic>
        <p:nvPicPr>
          <p:cNvPr id="4" name="Picture 4"/>
          <p:cNvPicPr>
            <a:picLocks noChangeAspect="1"/>
          </p:cNvPicPr>
          <p:nvPr/>
        </p:nvPicPr>
        <p:blipFill>
          <a:blip r:embed="rId2"/>
          <a:srcRect/>
          <a:stretch>
            <a:fillRect/>
          </a:stretch>
        </p:blipFill>
        <p:spPr>
          <a:xfrm>
            <a:off x="503869" y="5994000"/>
            <a:ext cx="1578051" cy="360000"/>
          </a:xfrm>
          <a:prstGeom prst="rect">
            <a:avLst/>
          </a:prstGeom>
          <a:ln w="12700">
            <a:noFill/>
            <a:prstDash val="solid"/>
          </a:ln>
        </p:spPr>
      </p:pic>
      <p:pic>
        <p:nvPicPr>
          <p:cNvPr id="5" name="Picture 5"/>
          <p:cNvPicPr>
            <a:picLocks noChangeAspect="1"/>
          </p:cNvPicPr>
          <p:nvPr/>
        </p:nvPicPr>
        <p:blipFill>
          <a:blip r:embed="rId3"/>
          <a:srcRect/>
          <a:stretch>
            <a:fillRect/>
          </a:stretch>
        </p:blipFill>
        <p:spPr>
          <a:xfrm>
            <a:off x="9976362" y="391372"/>
            <a:ext cx="2212464" cy="646232"/>
          </a:xfrm>
          <a:prstGeom prst="rect">
            <a:avLst/>
          </a:prstGeom>
          <a:ln w="12700">
            <a:noFill/>
            <a:prstDash val="solid"/>
          </a:ln>
        </p:spPr>
      </p:pic>
    </p:spTree>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type="title" preserve="1">
  <p:cSld name="标题 正文">
    <p:spTree>
      <p:nvGrpSpPr>
        <p:cNvPr id="1" name=""/>
        <p:cNvGrpSpPr/>
        <p:nvPr/>
      </p:nvGrpSpPr>
      <p:grpSpPr>
        <a:xfrm>
          <a:off x="0" y="0"/>
          <a:ext cx="0" cy="0"/>
          <a:chOff x="0" y="0"/>
          <a:chExt cx="0" cy="0"/>
        </a:xfrm>
      </p:grpSpPr>
      <p:sp>
        <p:nvSpPr>
          <p:cNvPr id="2" name="AutoShape 2"/>
          <p:cNvSpPr>
            <a:spLocks noGrp="1"/>
          </p:cNvSpPr>
          <p:nvPr>
            <p:ph type="body" sz="quarter" idx="535" hasCustomPrompt="1"/>
          </p:nvPr>
        </p:nvSpPr>
        <p:spPr>
          <a:xfrm>
            <a:off x="143342" y="116635"/>
            <a:ext cx="10561173" cy="430759"/>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单击此处编辑母版标题样式</a:t>
            </a:r>
          </a:p>
        </p:txBody>
      </p:sp>
      <p:sp>
        <p:nvSpPr>
          <p:cNvPr id="3" name="AutoShape 3"/>
          <p:cNvSpPr>
            <a:spLocks noGrp="1"/>
          </p:cNvSpPr>
          <p:nvPr>
            <p:ph type="body" sz="quarter" idx="536"/>
          </p:nvPr>
        </p:nvSpPr>
        <p:spPr>
          <a:xfrm>
            <a:off x="239351" y="1484784"/>
            <a:ext cx="10072017" cy="4213732"/>
          </a:xfrm>
          <a:prstGeom prst="rect">
            <a:avLst/>
          </a:prstGeom>
          <a:noFill/>
          <a:ln w="12700">
            <a:noFill/>
            <a:prstDash val="solid"/>
          </a:ln>
        </p:spPr>
        <p:txBody>
          <a:bodyPr wrap="square" lIns="81043" tIns="40522" rIns="81043" bIns="40522" anchor="t">
            <a:noAutofit/>
          </a:bodyPr>
          <a:lstStyle>
            <a:lvl1pPr algn="l">
              <a:lnSpc>
                <a:spcPct val="100000"/>
              </a:lnSpc>
              <a:defRPr sz="1800" b="0" i="0" u="none" strike="noStrike" spc="0">
                <a:solidFill>
                  <a:srgbClr val="000000">
                    <a:alpha val="100000"/>
                  </a:srgbClr>
                </a:solidFill>
                <a:latin typeface="微软雅黑" panose="020B0503020204020204" charset="-122"/>
              </a:defRPr>
            </a:lvl1pPr>
            <a:lvl2pPr marL="382905" indent="-203200"/>
            <a:lvl3pPr marL="536575" indent="-177800"/>
            <a:lvl4pPr marL="692150" indent="-152400"/>
            <a:lvl5pPr marL="859155" indent="-139700"/>
            <a:lvl6pPr marL="1026160" indent="-139700"/>
            <a:lvl7pPr marL="1193165" indent="-139700"/>
            <a:lvl8pPr marL="1360170" indent="-139700"/>
            <a:lvl9pPr marL="1527175" indent="-139700"/>
          </a:lstStyle>
          <a:p>
            <a:pPr marL="0" indent="0" algn="l">
              <a:lnSpc>
                <a:spcPct val="100000"/>
              </a:lnSpc>
              <a:spcBef>
                <a:spcPts val="1800"/>
              </a:spcBef>
            </a:pPr>
            <a:r>
              <a:rPr lang="en-US" sz="18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单击此处编辑母版文本样式</a:t>
            </a:r>
          </a:p>
          <a:p>
            <a:pPr marL="179705" lvl="1" indent="-179705" algn="l">
              <a:lnSpc>
                <a:spcPct val="100000"/>
              </a:lnSpc>
              <a:spcBef>
                <a:spcPts val="600"/>
              </a:spcBef>
              <a:buClr>
                <a:srgbClr val="F0AB00"/>
              </a:buClr>
              <a:buSzPct val="100000"/>
              <a:buFont typeface="Wingdings" panose="05000000000000000000"/>
              <a:buChar char="n"/>
            </a:pPr>
            <a:r>
              <a:rPr lang="en-US" sz="16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第二级</a:t>
            </a:r>
          </a:p>
          <a:p>
            <a:pPr marL="358775" lvl="2" indent="-179070" algn="l">
              <a:lnSpc>
                <a:spcPct val="100000"/>
              </a:lnSpc>
              <a:spcBef>
                <a:spcPts val="300"/>
              </a:spcBef>
              <a:buClr>
                <a:srgbClr val="000000"/>
              </a:buClr>
              <a:buSzPct val="100000"/>
              <a:buChar char="–"/>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第三级</a:t>
            </a:r>
          </a:p>
          <a:p>
            <a:pPr marL="539750" lvl="3" indent="-179705" algn="l">
              <a:lnSpc>
                <a:spcPct val="100000"/>
              </a:lnSpc>
              <a:spcBef>
                <a:spcPts val="300"/>
              </a:spcBef>
              <a:buClr>
                <a:srgbClr val="000000"/>
              </a:buClr>
              <a:buSzPct val="120000"/>
              <a:buChar char="▫"/>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第四级</a:t>
            </a:r>
          </a:p>
          <a:p>
            <a:pPr marL="719455" lvl="4" indent="-179705" algn="l">
              <a:lnSpc>
                <a:spcPct val="100000"/>
              </a:lnSpc>
              <a:spcBef>
                <a:spcPts val="100"/>
              </a:spcBef>
              <a:buClr>
                <a:srgbClr val="000000"/>
              </a:buClr>
              <a:buSzPct val="100000"/>
              <a:buChar char="-"/>
            </a:pPr>
            <a:r>
              <a:rPr lang="en-US" sz="11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第五级</a:t>
            </a:r>
          </a:p>
        </p:txBody>
      </p:sp>
    </p:spTree>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type="title" preserve="1">
  <p:cSld name="目录1">
    <p:spTree>
      <p:nvGrpSpPr>
        <p:cNvPr id="1" name=""/>
        <p:cNvGrpSpPr/>
        <p:nvPr/>
      </p:nvGrpSpPr>
      <p:grpSpPr>
        <a:xfrm>
          <a:off x="0" y="0"/>
          <a:ext cx="0" cy="0"/>
          <a:chOff x="0" y="0"/>
          <a:chExt cx="0" cy="0"/>
        </a:xfrm>
      </p:grpSpPr>
      <p:sp>
        <p:nvSpPr>
          <p:cNvPr id="2" name="AutoShape 2"/>
          <p:cNvSpPr>
            <a:spLocks noGrp="1"/>
          </p:cNvSpPr>
          <p:nvPr>
            <p:ph type="body" sz="quarter" idx="537" hasCustomPrompt="1"/>
          </p:nvPr>
        </p:nvSpPr>
        <p:spPr>
          <a:xfrm>
            <a:off x="236016" y="360000"/>
            <a:ext cx="10561173" cy="430759"/>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单击此处编辑母版标题样式</a:t>
            </a:r>
          </a:p>
        </p:txBody>
      </p:sp>
    </p:spTree>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showMasterSp="0" type="title" preserve="1">
  <p:cSld name="1_Cover white">
    <p:spTree>
      <p:nvGrpSpPr>
        <p:cNvPr id="1" name=""/>
        <p:cNvGrpSpPr/>
        <p:nvPr/>
      </p:nvGrpSpPr>
      <p:grpSpPr>
        <a:xfrm>
          <a:off x="0" y="0"/>
          <a:ext cx="0" cy="0"/>
          <a:chOff x="0" y="0"/>
          <a:chExt cx="0" cy="0"/>
        </a:xfrm>
      </p:grpSpPr>
      <p:sp>
        <p:nvSpPr>
          <p:cNvPr id="2" name="AutoShape 2"/>
          <p:cNvSpPr>
            <a:spLocks noGrp="1"/>
          </p:cNvSpPr>
          <p:nvPr>
            <p:ph type="body" sz="quarter" idx="538" hasCustomPrompt="1"/>
          </p:nvPr>
        </p:nvSpPr>
        <p:spPr>
          <a:xfrm>
            <a:off x="287926" y="2706317"/>
            <a:ext cx="8592933" cy="997196"/>
          </a:xfrm>
          <a:prstGeom prst="rect">
            <a:avLst/>
          </a:prstGeom>
          <a:noFill/>
          <a:ln w="12700">
            <a:noFill/>
            <a:prstDash val="solid"/>
          </a:ln>
        </p:spPr>
        <p:txBody>
          <a:bodyPr wrap="square" lIns="0" tIns="0" rIns="0" bIns="0" anchor="t">
            <a:noAutofit/>
          </a:bodyPr>
          <a:lstStyle>
            <a:lvl1pPr algn="l">
              <a:lnSpc>
                <a:spcPct val="92000"/>
              </a:lnSpc>
              <a:defRPr sz="3600" b="1" i="0" u="none" strike="noStrike" spc="0">
                <a:solidFill>
                  <a:srgbClr val="000000">
                    <a:alpha val="100000"/>
                  </a:srgbClr>
                </a:solidFill>
                <a:latin typeface="Arial" panose="020B0604020202020204"/>
              </a:defRPr>
            </a:lvl1pPr>
          </a:lstStyle>
          <a:p>
            <a:pPr marL="0" indent="0" algn="l">
              <a:lnSpc>
                <a:spcPct val="92000"/>
              </a:lnSpc>
            </a:pP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Title Goes Here </a:t>
            </a:r>
            <a:b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and Here and Here.</a:t>
            </a:r>
          </a:p>
        </p:txBody>
      </p:sp>
      <p:grpSp>
        <p:nvGrpSpPr>
          <p:cNvPr id="3" name="Group 3"/>
          <p:cNvGrpSpPr/>
          <p:nvPr/>
        </p:nvGrpSpPr>
        <p:grpSpPr>
          <a:xfrm>
            <a:off x="9168785" y="0"/>
            <a:ext cx="3023215" cy="6858000"/>
            <a:chOff x="9168785" y="0"/>
            <a:chExt cx="3023215" cy="6858000"/>
          </a:xfrm>
        </p:grpSpPr>
        <p:sp>
          <p:nvSpPr>
            <p:cNvPr id="4" name="AutoShape 4"/>
            <p:cNvSpPr/>
            <p:nvPr/>
          </p:nvSpPr>
          <p:spPr>
            <a:xfrm>
              <a:off x="11184262" y="0"/>
              <a:ext cx="1007738" cy="6858000"/>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5" name="AutoShape 5"/>
            <p:cNvSpPr/>
            <p:nvPr/>
          </p:nvSpPr>
          <p:spPr>
            <a:xfrm>
              <a:off x="10176524" y="0"/>
              <a:ext cx="1007738" cy="6858000"/>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6" name="AutoShape 6"/>
            <p:cNvSpPr/>
            <p:nvPr/>
          </p:nvSpPr>
          <p:spPr>
            <a:xfrm>
              <a:off x="9168785" y="0"/>
              <a:ext cx="1007738" cy="6858000"/>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spTree>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type="title" preserve="1">
  <p:cSld name="Customer Refernce Slide - white">
    <p:bg>
      <p:bgPr>
        <a:solidFill>
          <a:srgbClr val="FFFFFF">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10219399" y="6036681"/>
            <a:ext cx="1824446" cy="334569"/>
          </a:xfrm>
          <a:prstGeom prst="rect">
            <a:avLst/>
          </a:prstGeom>
          <a:ln w="12700">
            <a:noFill/>
            <a:prstDash val="solid"/>
          </a:ln>
        </p:spPr>
      </p:pic>
      <p:sp>
        <p:nvSpPr>
          <p:cNvPr id="3" name="AutoShape 3"/>
          <p:cNvSpPr>
            <a:spLocks noGrp="1"/>
          </p:cNvSpPr>
          <p:nvPr>
            <p:ph type="body" sz="quarter" idx="539" hasCustomPrompt="1"/>
          </p:nvPr>
        </p:nvSpPr>
        <p:spPr>
          <a:xfrm>
            <a:off x="503868" y="1260000"/>
            <a:ext cx="7200000" cy="4372036"/>
          </a:xfrm>
          <a:prstGeom prst="rect">
            <a:avLst/>
          </a:prstGeom>
          <a:noFill/>
          <a:ln w="12700">
            <a:noFill/>
            <a:prstDash val="solid"/>
          </a:ln>
        </p:spPr>
        <p:txBody>
          <a:bodyPr wrap="square" lIns="0" tIns="0" rIns="0" bIns="0" anchor="t">
            <a:noAutofit/>
          </a:bodyPr>
          <a:lstStyle>
            <a:lvl1pPr algn="l">
              <a:lnSpc>
                <a:spcPct val="100000"/>
              </a:lnSpc>
              <a:defRPr sz="1200" b="1" i="0" u="none" strike="noStrike" spc="0">
                <a:solidFill>
                  <a:srgbClr val="000000">
                    <a:alpha val="100000"/>
                  </a:srgbClr>
                </a:solidFill>
                <a:latin typeface="微软雅黑" panose="020B0503020204020204" charset="-122"/>
              </a:defRPr>
            </a:lvl1pPr>
            <a:lvl2pPr marL="296545" indent="-152400"/>
            <a:lvl3pPr marL="753745" indent="-152400"/>
            <a:lvl4pPr marL="1210945" indent="-152400"/>
            <a:lvl5pPr marL="1668145" indent="-152400"/>
            <a:lvl6pPr marL="2125345" indent="-152400"/>
            <a:lvl7pPr marL="2582545" indent="-152400"/>
            <a:lvl8pPr marL="3039745" indent="-152400"/>
            <a:lvl9pPr marL="3496945" indent="-152400"/>
          </a:lstStyle>
          <a:p>
            <a:pPr marL="0" indent="0" algn="l">
              <a:lnSpc>
                <a:spcPct val="100000"/>
              </a:lnSpc>
              <a:spcBef>
                <a:spcPts val="1800"/>
              </a:spcBef>
            </a:pPr>
            <a:r>
              <a:rPr lang="en-US" sz="12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Subheadline</a:t>
            </a:r>
          </a:p>
          <a:p>
            <a:pPr marL="144145" lvl="1" indent="-144145" algn="l">
              <a:lnSpc>
                <a:spcPct val="117000"/>
              </a:lnSpc>
              <a:buClr>
                <a:srgbClr val="F0AB00"/>
              </a:buClr>
              <a:buSzPct val="100000"/>
              <a:buFont typeface="Arial" panose="020B0604020202020204"/>
              <a:buChar char="•"/>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Bullet copy</a:t>
            </a:r>
          </a:p>
        </p:txBody>
      </p:sp>
      <p:sp>
        <p:nvSpPr>
          <p:cNvPr id="4" name="AutoShape 4"/>
          <p:cNvSpPr>
            <a:spLocks noGrp="1"/>
          </p:cNvSpPr>
          <p:nvPr>
            <p:ph type="body" sz="quarter" idx="540" hasCustomPrompt="1"/>
          </p:nvPr>
        </p:nvSpPr>
        <p:spPr>
          <a:xfrm>
            <a:off x="503869" y="540001"/>
            <a:ext cx="7200000" cy="553676"/>
          </a:xfrm>
          <a:prstGeom prst="rect">
            <a:avLst/>
          </a:prstGeom>
          <a:noFill/>
          <a:ln w="12700">
            <a:noFill/>
            <a:prstDash val="solid"/>
          </a:ln>
        </p:spPr>
        <p:txBody>
          <a:bodyPr wrap="square" lIns="0" tIns="0" rIns="0" bIns="0" anchor="ctr">
            <a:noAutofit/>
          </a:bodyPr>
          <a:lstStyle>
            <a:lvl1pPr algn="l">
              <a:lnSpc>
                <a:spcPct val="100000"/>
              </a:lnSpc>
              <a:defRPr sz="18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8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Title runs here and here and here and here and here and here</a:t>
            </a:r>
            <a:br>
              <a:rPr lang="en-US" sz="18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br>
            <a:r>
              <a:rPr lang="en-US" sz="18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and here and here</a:t>
            </a:r>
          </a:p>
        </p:txBody>
      </p:sp>
      <p:sp>
        <p:nvSpPr>
          <p:cNvPr id="5" name="AutoShape 5"/>
          <p:cNvSpPr>
            <a:spLocks noGrp="1"/>
          </p:cNvSpPr>
          <p:nvPr>
            <p:ph type="body" sz="quarter" idx="541" hasCustomPrompt="1"/>
          </p:nvPr>
        </p:nvSpPr>
        <p:spPr>
          <a:xfrm>
            <a:off x="1113469" y="5964679"/>
            <a:ext cx="720000" cy="144000"/>
          </a:xfrm>
          <a:prstGeom prst="rect">
            <a:avLst/>
          </a:prstGeom>
          <a:noFill/>
          <a:ln w="12700">
            <a:noFill/>
            <a:prstDash val="solid"/>
          </a:ln>
        </p:spPr>
        <p:txBody>
          <a:bodyPr wrap="square" lIns="0" tIns="0" rIns="0" bIns="0" anchor="t">
            <a:noAutofit/>
          </a:bodyPr>
          <a:lstStyle>
            <a:lvl1pPr algn="l">
              <a:lnSpc>
                <a:spcPct val="100000"/>
              </a:lnSpc>
              <a:defRPr sz="10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企业名称</a:t>
            </a:r>
          </a:p>
        </p:txBody>
      </p:sp>
      <p:sp>
        <p:nvSpPr>
          <p:cNvPr id="6" name="AutoShape 6"/>
          <p:cNvSpPr>
            <a:spLocks noGrp="1"/>
          </p:cNvSpPr>
          <p:nvPr>
            <p:ph type="body" sz="quarter" idx="542" hasCustomPrompt="1"/>
          </p:nvPr>
        </p:nvSpPr>
        <p:spPr>
          <a:xfrm>
            <a:off x="2525278" y="5964679"/>
            <a:ext cx="720000" cy="144000"/>
          </a:xfrm>
          <a:prstGeom prst="rect">
            <a:avLst/>
          </a:prstGeom>
          <a:noFill/>
          <a:ln w="12700">
            <a:noFill/>
            <a:prstDash val="solid"/>
          </a:ln>
        </p:spPr>
        <p:txBody>
          <a:bodyPr wrap="square" lIns="0" tIns="0" rIns="0" bIns="0" anchor="t">
            <a:noAutofit/>
          </a:bodyPr>
          <a:lstStyle>
            <a:lvl1pPr algn="l">
              <a:lnSpc>
                <a:spcPct val="100000"/>
              </a:lnSpc>
              <a:defRPr sz="10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行业</a:t>
            </a:r>
            <a:b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br>
            <a:endPar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7" name="AutoShape 7"/>
          <p:cNvSpPr>
            <a:spLocks noGrp="1"/>
          </p:cNvSpPr>
          <p:nvPr>
            <p:ph type="body" sz="quarter" idx="543" hasCustomPrompt="1"/>
          </p:nvPr>
        </p:nvSpPr>
        <p:spPr>
          <a:xfrm>
            <a:off x="5348896" y="5964679"/>
            <a:ext cx="720000" cy="144000"/>
          </a:xfrm>
          <a:prstGeom prst="rect">
            <a:avLst/>
          </a:prstGeom>
          <a:noFill/>
          <a:ln w="12700">
            <a:noFill/>
            <a:prstDash val="solid"/>
          </a:ln>
        </p:spPr>
        <p:txBody>
          <a:bodyPr wrap="square" lIns="0" tIns="0" rIns="0" bIns="0" anchor="t">
            <a:noAutofit/>
          </a:bodyPr>
          <a:lstStyle>
            <a:lvl1pPr algn="l">
              <a:lnSpc>
                <a:spcPct val="100000"/>
              </a:lnSpc>
              <a:defRPr sz="10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员工人数</a:t>
            </a:r>
            <a:b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br>
            <a:endPar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8" name="AutoShape 8"/>
          <p:cNvSpPr>
            <a:spLocks noGrp="1"/>
          </p:cNvSpPr>
          <p:nvPr>
            <p:ph type="body" sz="quarter" idx="544" hasCustomPrompt="1"/>
          </p:nvPr>
        </p:nvSpPr>
        <p:spPr>
          <a:xfrm>
            <a:off x="6760705" y="5964679"/>
            <a:ext cx="720000" cy="144000"/>
          </a:xfrm>
          <a:prstGeom prst="rect">
            <a:avLst/>
          </a:prstGeom>
          <a:noFill/>
          <a:ln w="12700">
            <a:noFill/>
            <a:prstDash val="solid"/>
          </a:ln>
        </p:spPr>
        <p:txBody>
          <a:bodyPr wrap="square" lIns="0" tIns="0" rIns="0" bIns="0" anchor="t">
            <a:noAutofit/>
          </a:bodyPr>
          <a:lstStyle>
            <a:lvl1pPr algn="l">
              <a:lnSpc>
                <a:spcPct val="100000"/>
              </a:lnSpc>
              <a:defRPr sz="10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年销售额</a:t>
            </a:r>
            <a:b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br>
            <a:endPar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9" name="Freeform 9"/>
          <p:cNvSpPr/>
          <p:nvPr/>
        </p:nvSpPr>
        <p:spPr>
          <a:xfrm>
            <a:off x="2" y="5798360"/>
            <a:ext cx="12190024" cy="0"/>
          </a:xfrm>
          <a:custGeom>
            <a:avLst/>
            <a:gdLst/>
            <a:ahLst/>
            <a:cxnLst/>
            <a:rect l="l" t="t" r="r" b="b"/>
            <a:pathLst>
              <a:path w="12190024">
                <a:moveTo>
                  <a:pt x="0" y="0"/>
                </a:moveTo>
                <a:lnTo>
                  <a:pt x="12190024" y="0"/>
                </a:lnTo>
              </a:path>
            </a:pathLst>
          </a:custGeom>
          <a:noFill/>
          <a:ln w="25400">
            <a:solidFill>
              <a:srgbClr val="F0AB00">
                <a:alpha val="100000"/>
              </a:srgbClr>
            </a:solidFill>
            <a:prstDash val="solid"/>
          </a:ln>
        </p:spPr>
        <p:txBody>
          <a:bodyPr wrap="square" lIns="0" tIns="0" rIns="0" bIns="0" rtlCol="0" anchor="t">
            <a:noAutofit/>
          </a:bodyPr>
          <a:lstStyle/>
          <a:p>
            <a:pPr marL="0" indent="0" algn="l">
              <a:lnSpc>
                <a:spcPct val="100000"/>
              </a:lnSpc>
              <a:defRPr/>
            </a:pPr>
            <a:r>
              <a:rPr lang="en-US" sz="66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0" name="AutoShape 10"/>
          <p:cNvSpPr>
            <a:spLocks noGrp="1"/>
          </p:cNvSpPr>
          <p:nvPr>
            <p:ph type="body" sz="quarter" idx="545" hasCustomPrompt="1"/>
          </p:nvPr>
        </p:nvSpPr>
        <p:spPr>
          <a:xfrm>
            <a:off x="3937087" y="5964679"/>
            <a:ext cx="720000" cy="144000"/>
          </a:xfrm>
          <a:prstGeom prst="rect">
            <a:avLst/>
          </a:prstGeom>
          <a:noFill/>
          <a:ln w="12700">
            <a:noFill/>
            <a:prstDash val="solid"/>
          </a:ln>
        </p:spPr>
        <p:txBody>
          <a:bodyPr wrap="square" lIns="0" tIns="0" rIns="0" bIns="0" anchor="t">
            <a:noAutofit/>
          </a:bodyPr>
          <a:lstStyle>
            <a:lvl1pPr algn="l">
              <a:lnSpc>
                <a:spcPct val="100000"/>
              </a:lnSpc>
              <a:defRPr sz="10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产品&amp;服务</a:t>
            </a:r>
            <a:b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br>
            <a:endPar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1" name="AutoShape 11"/>
          <p:cNvSpPr>
            <a:spLocks noGrp="1"/>
          </p:cNvSpPr>
          <p:nvPr>
            <p:ph type="body" sz="quarter" idx="546" hasCustomPrompt="1"/>
          </p:nvPr>
        </p:nvSpPr>
        <p:spPr>
          <a:xfrm>
            <a:off x="8172514" y="5964679"/>
            <a:ext cx="720000" cy="144000"/>
          </a:xfrm>
          <a:prstGeom prst="rect">
            <a:avLst/>
          </a:prstGeom>
          <a:noFill/>
          <a:ln w="12700">
            <a:noFill/>
            <a:prstDash val="solid"/>
          </a:ln>
        </p:spPr>
        <p:txBody>
          <a:bodyPr wrap="square" lIns="0" tIns="0" rIns="0" bIns="0" anchor="t">
            <a:noAutofit/>
          </a:bodyPr>
          <a:lstStyle>
            <a:lvl1pPr algn="l">
              <a:lnSpc>
                <a:spcPct val="100000"/>
              </a:lnSpc>
              <a:defRPr sz="10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解决方案</a:t>
            </a:r>
            <a:b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br>
            <a:endPar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12" name="Picture 12"/>
          <p:cNvPicPr>
            <a:picLocks noChangeAspect="1"/>
          </p:cNvPicPr>
          <p:nvPr/>
        </p:nvPicPr>
        <p:blipFill>
          <a:blip r:embed="rId3"/>
          <a:srcRect/>
          <a:stretch>
            <a:fillRect/>
          </a:stretch>
        </p:blipFill>
        <p:spPr>
          <a:xfrm>
            <a:off x="9243578" y="5964681"/>
            <a:ext cx="887330" cy="522341"/>
          </a:xfrm>
          <a:prstGeom prst="rect">
            <a:avLst/>
          </a:prstGeom>
          <a:ln w="12700">
            <a:noFill/>
            <a:prstDash val="solid"/>
          </a:ln>
        </p:spPr>
      </p:pic>
    </p:spTree>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type="title" preserve="1">
  <p:cSld name="11_Customer Refernce Slide - white">
    <p:bg>
      <p:bgPr>
        <a:solidFill>
          <a:srgbClr val="FFFFFF">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10158326" y="5881436"/>
            <a:ext cx="1963124" cy="360000"/>
          </a:xfrm>
          <a:prstGeom prst="rect">
            <a:avLst/>
          </a:prstGeom>
          <a:ln w="12700">
            <a:noFill/>
            <a:prstDash val="solid"/>
          </a:ln>
        </p:spPr>
      </p:pic>
      <p:sp>
        <p:nvSpPr>
          <p:cNvPr id="3" name="AutoShape 3"/>
          <p:cNvSpPr>
            <a:spLocks noGrp="1"/>
          </p:cNvSpPr>
          <p:nvPr>
            <p:ph type="body" sz="quarter" idx="547" hasCustomPrompt="1"/>
          </p:nvPr>
        </p:nvSpPr>
        <p:spPr>
          <a:xfrm>
            <a:off x="503870" y="1434729"/>
            <a:ext cx="7090153" cy="3866693"/>
          </a:xfrm>
          <a:prstGeom prst="rect">
            <a:avLst/>
          </a:prstGeom>
          <a:noFill/>
          <a:ln w="12700">
            <a:noFill/>
            <a:prstDash val="solid"/>
          </a:ln>
        </p:spPr>
        <p:txBody>
          <a:bodyPr wrap="square" lIns="0" tIns="0" rIns="0" bIns="0" anchor="t">
            <a:noAutofit/>
          </a:bodyPr>
          <a:lstStyle>
            <a:lvl1pPr algn="l">
              <a:lnSpc>
                <a:spcPct val="100000"/>
              </a:lnSpc>
              <a:defRPr sz="1200" b="1" i="0" u="none" strike="noStrike" spc="0">
                <a:solidFill>
                  <a:srgbClr val="000000">
                    <a:alpha val="100000"/>
                  </a:srgbClr>
                </a:solidFill>
                <a:latin typeface="Arial" panose="020B0604020202020204"/>
              </a:defRPr>
            </a:lvl1pPr>
            <a:lvl2pPr marL="296545" indent="-152400"/>
            <a:lvl3pPr marL="753745" indent="-152400"/>
            <a:lvl4pPr marL="1210945" indent="-152400"/>
            <a:lvl5pPr marL="1668145" indent="-152400"/>
            <a:lvl6pPr marL="2125345" indent="-152400"/>
            <a:lvl7pPr marL="2582545" indent="-152400"/>
            <a:lvl8pPr marL="3039745" indent="-152400"/>
            <a:lvl9pPr marL="3496945" indent="-152400"/>
          </a:lstStyle>
          <a:p>
            <a:pPr marL="0" indent="0" algn="l">
              <a:lnSpc>
                <a:spcPct val="100000"/>
              </a:lnSpc>
              <a:spcBef>
                <a:spcPts val="1800"/>
              </a:spcBef>
            </a:pPr>
            <a:r>
              <a:rPr lang="en-US" sz="1200" b="1" i="0" u="none" strike="noStrike">
                <a:solidFill>
                  <a:srgbClr val="000000"/>
                </a:solidFill>
                <a:latin typeface="Arial" panose="020B0604020202020204"/>
                <a:ea typeface="Arial" panose="020B0604020202020204"/>
                <a:cs typeface="Arial" panose="020B0604020202020204"/>
                <a:sym typeface="Arial" panose="020B0604020202020204"/>
              </a:rPr>
              <a:t>Subheadline</a:t>
            </a:r>
          </a:p>
          <a:p>
            <a:pPr marL="144145" lvl="1" indent="-144145" algn="l">
              <a:lnSpc>
                <a:spcPct val="100000"/>
              </a:lnSpc>
              <a:buClr>
                <a:srgbClr val="F0AB00"/>
              </a:buClr>
              <a:buSzPct val="100000"/>
              <a:buFont typeface="Arial" panose="020B0604020202020204"/>
              <a:buChar char="•"/>
            </a:pPr>
            <a:r>
              <a:rPr lang="en-US" sz="1200" b="0" i="0" u="none" strike="noStrike">
                <a:solidFill>
                  <a:srgbClr val="000000"/>
                </a:solidFill>
                <a:latin typeface="Arial" panose="020B0604020202020204"/>
                <a:ea typeface="Arial" panose="020B0604020202020204"/>
                <a:cs typeface="Arial" panose="020B0604020202020204"/>
                <a:sym typeface="Arial" panose="020B0604020202020204"/>
              </a:rPr>
              <a:t>Bullet copy</a:t>
            </a:r>
          </a:p>
        </p:txBody>
      </p:sp>
      <p:sp>
        <p:nvSpPr>
          <p:cNvPr id="4" name="AutoShape 4"/>
          <p:cNvSpPr>
            <a:spLocks noGrp="1"/>
          </p:cNvSpPr>
          <p:nvPr>
            <p:ph type="body" sz="quarter" idx="548" hasCustomPrompt="1"/>
          </p:nvPr>
        </p:nvSpPr>
        <p:spPr>
          <a:xfrm>
            <a:off x="503871" y="555763"/>
            <a:ext cx="7090153" cy="553999"/>
          </a:xfrm>
          <a:prstGeom prst="rect">
            <a:avLst/>
          </a:prstGeom>
          <a:noFill/>
          <a:ln w="12700">
            <a:noFill/>
            <a:prstDash val="solid"/>
          </a:ln>
        </p:spPr>
        <p:txBody>
          <a:bodyPr wrap="square" lIns="0" tIns="0" rIns="0" bIns="0" anchor="ctr">
            <a:noAutofit/>
          </a:bodyPr>
          <a:lstStyle>
            <a:lvl1pPr algn="l">
              <a:lnSpc>
                <a:spcPct val="100000"/>
              </a:lnSpc>
              <a:defRPr sz="1800" b="1" i="0" u="none" strike="noStrike" spc="0">
                <a:solidFill>
                  <a:srgbClr val="000000">
                    <a:alpha val="100000"/>
                  </a:srgbClr>
                </a:solidFill>
                <a:latin typeface="Arial" panose="020B0604020202020204"/>
              </a:defRPr>
            </a:lvl1pPr>
          </a:lstStyle>
          <a:p>
            <a:pPr marL="0" indent="0" algn="l">
              <a:lnSpc>
                <a:spcPct val="100000"/>
              </a:lnSpc>
            </a:pPr>
            <a:r>
              <a:rPr lang="en-US" sz="1800" b="1" i="0" u="none" strike="noStrike">
                <a:solidFill>
                  <a:srgbClr val="000000"/>
                </a:solidFill>
                <a:latin typeface="Arial" panose="020B0604020202020204"/>
                <a:ea typeface="Arial" panose="020B0604020202020204"/>
                <a:cs typeface="Arial" panose="020B0604020202020204"/>
                <a:sym typeface="Arial" panose="020B0604020202020204"/>
              </a:rPr>
              <a:t>Title runs here and here and here and here and here and here</a:t>
            </a:r>
            <a:br>
              <a:rPr lang="en-US" sz="18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1800" b="1" i="0" u="none" strike="noStrike">
                <a:solidFill>
                  <a:srgbClr val="000000"/>
                </a:solidFill>
                <a:latin typeface="Arial" panose="020B0604020202020204"/>
                <a:ea typeface="Arial" panose="020B0604020202020204"/>
                <a:cs typeface="Arial" panose="020B0604020202020204"/>
                <a:sym typeface="Arial" panose="020B0604020202020204"/>
              </a:rPr>
              <a:t>and here and here</a:t>
            </a:r>
          </a:p>
        </p:txBody>
      </p:sp>
      <p:sp>
        <p:nvSpPr>
          <p:cNvPr id="5" name="AutoShape 5"/>
          <p:cNvSpPr>
            <a:spLocks noGrp="1"/>
          </p:cNvSpPr>
          <p:nvPr>
            <p:ph type="body" sz="quarter" idx="549" hasCustomPrompt="1"/>
          </p:nvPr>
        </p:nvSpPr>
        <p:spPr>
          <a:xfrm>
            <a:off x="8125062" y="1431555"/>
            <a:ext cx="3563073" cy="1116000"/>
          </a:xfrm>
          <a:prstGeom prst="rect">
            <a:avLst/>
          </a:prstGeom>
          <a:noFill/>
          <a:ln w="12700">
            <a:noFill/>
            <a:prstDash val="solid"/>
          </a:ln>
        </p:spPr>
        <p:txBody>
          <a:bodyPr wrap="square" lIns="0" tIns="0" rIns="0" bIns="0" anchor="t">
            <a:noAutofit/>
          </a:bodyPr>
          <a:lstStyle>
            <a:lvl1pPr algn="l">
              <a:lnSpc>
                <a:spcPct val="100000"/>
              </a:lnSpc>
              <a:defRPr sz="1200" b="0" i="0" u="none" strike="noStrike" spc="0">
                <a:solidFill>
                  <a:srgbClr val="000000">
                    <a:alpha val="100000"/>
                  </a:srgbClr>
                </a:solidFill>
                <a:latin typeface="Arial" panose="020B0604020202020204"/>
              </a:defRPr>
            </a:lvl1pPr>
          </a:lstStyle>
          <a:p>
            <a:pPr marL="0" indent="0" algn="l">
              <a:lnSpc>
                <a:spcPct val="100000"/>
              </a:lnSpc>
            </a:pPr>
            <a:r>
              <a:rPr lang="en-US" sz="1200" b="0" i="0" u="none" strike="noStrike">
                <a:solidFill>
                  <a:srgbClr val="000000"/>
                </a:solidFill>
                <a:latin typeface="Arial" panose="020B0604020202020204"/>
                <a:ea typeface="Arial" panose="020B0604020202020204"/>
                <a:cs typeface="Arial" panose="020B0604020202020204"/>
                <a:sym typeface="Arial" panose="020B0604020202020204"/>
              </a:rPr>
              <a:t>„Quote.“</a:t>
            </a:r>
          </a:p>
          <a:p>
            <a:pPr marL="384175" lvl="1" indent="-114300" algn="l">
              <a:lnSpc>
                <a:spcPct val="100000"/>
              </a:lnSpc>
              <a:spcBef>
                <a:spcPts val="600"/>
              </a:spcBef>
              <a:buChar char=" "/>
            </a:pPr>
            <a:r>
              <a:rPr lang="en-US" sz="900" b="0" i="0" u="none" strike="noStrike">
                <a:solidFill>
                  <a:srgbClr val="000000"/>
                </a:solidFill>
                <a:latin typeface="Arial" panose="020B0604020202020204"/>
                <a:ea typeface="Arial" panose="020B0604020202020204"/>
                <a:cs typeface="Arial" panose="020B0604020202020204"/>
                <a:sym typeface="Arial" panose="020B0604020202020204"/>
              </a:rPr>
              <a:t>First and Last Name, Position, Full Legal Company Name</a:t>
            </a:r>
          </a:p>
        </p:txBody>
      </p:sp>
      <p:sp>
        <p:nvSpPr>
          <p:cNvPr id="6" name="AutoShape 6"/>
          <p:cNvSpPr>
            <a:spLocks noGrp="1"/>
          </p:cNvSpPr>
          <p:nvPr>
            <p:ph type="body" sz="quarter" idx="550" hasCustomPrompt="1"/>
          </p:nvPr>
        </p:nvSpPr>
        <p:spPr>
          <a:xfrm>
            <a:off x="503870"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Company Name</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7" name="AutoShape 7"/>
          <p:cNvSpPr>
            <a:spLocks noGrp="1"/>
          </p:cNvSpPr>
          <p:nvPr>
            <p:ph type="body" sz="quarter" idx="551" hasCustomPrompt="1"/>
          </p:nvPr>
        </p:nvSpPr>
        <p:spPr>
          <a:xfrm>
            <a:off x="1590787"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Industry</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8" name="AutoShape 8"/>
          <p:cNvSpPr>
            <a:spLocks noGrp="1"/>
          </p:cNvSpPr>
          <p:nvPr>
            <p:ph type="body" sz="quarter" idx="552" hasCustomPrompt="1"/>
          </p:nvPr>
        </p:nvSpPr>
        <p:spPr>
          <a:xfrm>
            <a:off x="4160518"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Employees</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9" name="AutoShape 9"/>
          <p:cNvSpPr>
            <a:spLocks noGrp="1"/>
          </p:cNvSpPr>
          <p:nvPr>
            <p:ph type="body" sz="quarter" idx="553" hasCustomPrompt="1"/>
          </p:nvPr>
        </p:nvSpPr>
        <p:spPr>
          <a:xfrm>
            <a:off x="5247435"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Revenue</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10" name="Freeform 10"/>
          <p:cNvSpPr/>
          <p:nvPr/>
        </p:nvSpPr>
        <p:spPr>
          <a:xfrm>
            <a:off x="2" y="5643420"/>
            <a:ext cx="12190024" cy="0"/>
          </a:xfrm>
          <a:custGeom>
            <a:avLst/>
            <a:gdLst/>
            <a:ahLst/>
            <a:cxnLst/>
            <a:rect l="l" t="t" r="r" b="b"/>
            <a:pathLst>
              <a:path w="12190024">
                <a:moveTo>
                  <a:pt x="0" y="0"/>
                </a:moveTo>
                <a:lnTo>
                  <a:pt x="12190024" y="0"/>
                </a:lnTo>
              </a:path>
            </a:pathLst>
          </a:custGeom>
          <a:noFill/>
          <a:ln w="25400">
            <a:solidFill>
              <a:srgbClr val="F0AB00">
                <a:alpha val="100000"/>
              </a:srgbClr>
            </a:solidFill>
            <a:prstDash val="solid"/>
          </a:ln>
        </p:spPr>
        <p:txBody>
          <a:bodyPr wrap="square" lIns="0" tIns="0" rIns="0" bIns="0" rtlCol="0" anchor="t">
            <a:noAutofit/>
          </a:bodyPr>
          <a:lstStyle/>
          <a:p>
            <a:pPr marL="0" indent="0" algn="l">
              <a:lnSpc>
                <a:spcPct val="100000"/>
              </a:lnSpc>
              <a:defRPr/>
            </a:pPr>
            <a:r>
              <a:rPr lang="en-US" sz="66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1" name="AutoShape 11"/>
          <p:cNvSpPr>
            <a:spLocks noGrp="1"/>
          </p:cNvSpPr>
          <p:nvPr>
            <p:ph type="body" sz="quarter" idx="554" hasCustomPrompt="1"/>
          </p:nvPr>
        </p:nvSpPr>
        <p:spPr>
          <a:xfrm>
            <a:off x="2677701" y="5805964"/>
            <a:ext cx="1259672"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Products and Services</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12" name="AutoShape 12"/>
          <p:cNvSpPr>
            <a:spLocks noGrp="1"/>
          </p:cNvSpPr>
          <p:nvPr>
            <p:ph type="body" sz="quarter" idx="555" hasCustomPrompt="1"/>
          </p:nvPr>
        </p:nvSpPr>
        <p:spPr>
          <a:xfrm>
            <a:off x="6334349" y="5805964"/>
            <a:ext cx="1259672"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Featured Solutions</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13" name="AutoShape 13"/>
          <p:cNvSpPr>
            <a:spLocks noGrp="1"/>
          </p:cNvSpPr>
          <p:nvPr>
            <p:ph type="body" sz="quarter" idx="556" hasCustomPrompt="1"/>
          </p:nvPr>
        </p:nvSpPr>
        <p:spPr>
          <a:xfrm>
            <a:off x="8124298" y="3070420"/>
            <a:ext cx="1619579" cy="430887"/>
          </a:xfrm>
          <a:prstGeom prst="rect">
            <a:avLst/>
          </a:prstGeom>
          <a:noFill/>
          <a:ln w="12700">
            <a:noFill/>
            <a:prstDash val="solid"/>
          </a:ln>
        </p:spPr>
        <p:txBody>
          <a:bodyPr wrap="square" lIns="0" tIns="0" rIns="0" bIns="0" anchor="ctr">
            <a:noAutofit/>
          </a:bodyPr>
          <a:lstStyle>
            <a:lvl1pPr algn="l">
              <a:lnSpc>
                <a:spcPct val="100000"/>
              </a:lnSpc>
              <a:defRPr sz="2800" b="1" i="0" u="none" strike="noStrike" spc="0">
                <a:solidFill>
                  <a:srgbClr val="008FD3">
                    <a:alpha val="100000"/>
                  </a:srgbClr>
                </a:solidFill>
                <a:latin typeface="Arial" panose="020B0604020202020204"/>
              </a:defRPr>
            </a:lvl1pPr>
          </a:lstStyle>
          <a:p>
            <a:pPr marL="0" indent="0" algn="l">
              <a:lnSpc>
                <a:spcPct val="100000"/>
              </a:lnSpc>
            </a:pPr>
            <a:r>
              <a:rPr lang="en-US" sz="2800" b="1" i="0" u="none" strike="noStrike">
                <a:solidFill>
                  <a:srgbClr val="008FD3"/>
                </a:solidFill>
                <a:latin typeface="Arial" panose="020B0604020202020204"/>
                <a:ea typeface="Arial" panose="020B0604020202020204"/>
                <a:cs typeface="Arial" panose="020B0604020202020204"/>
                <a:sym typeface="Arial" panose="020B0604020202020204"/>
              </a:rPr>
              <a:t>XX%</a:t>
            </a:r>
          </a:p>
        </p:txBody>
      </p:sp>
      <p:sp>
        <p:nvSpPr>
          <p:cNvPr id="14" name="AutoShape 14"/>
          <p:cNvSpPr>
            <a:spLocks noGrp="1"/>
          </p:cNvSpPr>
          <p:nvPr>
            <p:ph type="body" sz="quarter" idx="557" hasCustomPrompt="1"/>
          </p:nvPr>
        </p:nvSpPr>
        <p:spPr>
          <a:xfrm>
            <a:off x="8124298" y="3558832"/>
            <a:ext cx="1619579" cy="648000"/>
          </a:xfrm>
          <a:prstGeom prst="rect">
            <a:avLst/>
          </a:prstGeom>
          <a:noFill/>
          <a:ln w="12700">
            <a:noFill/>
            <a:prstDash val="solid"/>
          </a:ln>
        </p:spPr>
        <p:txBody>
          <a:bodyPr wrap="square" lIns="0" tIns="0" rIns="0" bIns="0" anchor="t">
            <a:noAutofit/>
          </a:bodyPr>
          <a:lstStyle>
            <a:lvl1pPr algn="l">
              <a:lnSpc>
                <a:spcPct val="100000"/>
              </a:lnSpc>
              <a:defRPr sz="1000" b="0" i="0" u="none" strike="noStrike" spc="0">
                <a:solidFill>
                  <a:srgbClr val="000000">
                    <a:alpha val="100000"/>
                  </a:srgbClr>
                </a:solidFill>
                <a:latin typeface="Arial" panose="020B0604020202020204"/>
              </a:defRPr>
            </a:lvl1pPr>
          </a:lstStyle>
          <a:p>
            <a:pPr marL="0" indent="0" algn="l">
              <a:lnSpc>
                <a:spcPct val="100000"/>
              </a:lnSpc>
            </a:pPr>
            <a:r>
              <a:rPr lang="en-US" sz="1000" b="0" i="0" u="none" strike="noStrike">
                <a:solidFill>
                  <a:srgbClr val="000000"/>
                </a:solidFill>
                <a:latin typeface="Arial" panose="020B0604020202020204"/>
                <a:ea typeface="Arial" panose="020B0604020202020204"/>
                <a:cs typeface="Arial" panose="020B0604020202020204"/>
                <a:sym typeface="Arial" panose="020B0604020202020204"/>
              </a:rPr>
              <a:t>Data type body here</a:t>
            </a:r>
          </a:p>
        </p:txBody>
      </p:sp>
      <p:sp>
        <p:nvSpPr>
          <p:cNvPr id="15" name="AutoShape 15"/>
          <p:cNvSpPr>
            <a:spLocks noGrp="1"/>
          </p:cNvSpPr>
          <p:nvPr>
            <p:ph type="body" sz="quarter" idx="558" hasCustomPrompt="1"/>
          </p:nvPr>
        </p:nvSpPr>
        <p:spPr>
          <a:xfrm>
            <a:off x="10075665" y="3070420"/>
            <a:ext cx="1619579" cy="430887"/>
          </a:xfrm>
          <a:prstGeom prst="rect">
            <a:avLst/>
          </a:prstGeom>
          <a:noFill/>
          <a:ln w="12700">
            <a:noFill/>
            <a:prstDash val="solid"/>
          </a:ln>
        </p:spPr>
        <p:txBody>
          <a:bodyPr wrap="square" lIns="0" tIns="0" rIns="0" bIns="0" anchor="ctr">
            <a:noAutofit/>
          </a:bodyPr>
          <a:lstStyle>
            <a:lvl1pPr algn="l">
              <a:lnSpc>
                <a:spcPct val="100000"/>
              </a:lnSpc>
              <a:defRPr sz="2800" b="1" i="0" u="none" strike="noStrike" spc="0">
                <a:solidFill>
                  <a:srgbClr val="008FD3">
                    <a:alpha val="100000"/>
                  </a:srgbClr>
                </a:solidFill>
                <a:latin typeface="Arial" panose="020B0604020202020204"/>
              </a:defRPr>
            </a:lvl1pPr>
          </a:lstStyle>
          <a:p>
            <a:pPr marL="0" indent="0" algn="l">
              <a:lnSpc>
                <a:spcPct val="100000"/>
              </a:lnSpc>
            </a:pPr>
            <a:r>
              <a:rPr lang="en-US" sz="2800" b="1" i="0" u="none" strike="noStrike">
                <a:solidFill>
                  <a:srgbClr val="008FD3"/>
                </a:solidFill>
                <a:latin typeface="Arial" panose="020B0604020202020204"/>
                <a:ea typeface="Arial" panose="020B0604020202020204"/>
                <a:cs typeface="Arial" panose="020B0604020202020204"/>
                <a:sym typeface="Arial" panose="020B0604020202020204"/>
              </a:rPr>
              <a:t>XX%</a:t>
            </a:r>
          </a:p>
        </p:txBody>
      </p:sp>
      <p:sp>
        <p:nvSpPr>
          <p:cNvPr id="16" name="AutoShape 16"/>
          <p:cNvSpPr>
            <a:spLocks noGrp="1"/>
          </p:cNvSpPr>
          <p:nvPr>
            <p:ph type="body" sz="quarter" idx="559" hasCustomPrompt="1"/>
          </p:nvPr>
        </p:nvSpPr>
        <p:spPr>
          <a:xfrm>
            <a:off x="10075665" y="3558832"/>
            <a:ext cx="1619579" cy="648000"/>
          </a:xfrm>
          <a:prstGeom prst="rect">
            <a:avLst/>
          </a:prstGeom>
          <a:noFill/>
          <a:ln w="12700">
            <a:noFill/>
            <a:prstDash val="solid"/>
          </a:ln>
        </p:spPr>
        <p:txBody>
          <a:bodyPr wrap="square" lIns="0" tIns="0" rIns="0" bIns="0" anchor="t">
            <a:noAutofit/>
          </a:bodyPr>
          <a:lstStyle>
            <a:lvl1pPr algn="l">
              <a:lnSpc>
                <a:spcPct val="100000"/>
              </a:lnSpc>
              <a:defRPr sz="1000" b="0" i="0" u="none" strike="noStrike" spc="0">
                <a:solidFill>
                  <a:srgbClr val="000000">
                    <a:alpha val="100000"/>
                  </a:srgbClr>
                </a:solidFill>
                <a:latin typeface="Arial" panose="020B0604020202020204"/>
              </a:defRPr>
            </a:lvl1pPr>
          </a:lstStyle>
          <a:p>
            <a:pPr marL="0" indent="0" algn="l">
              <a:lnSpc>
                <a:spcPct val="100000"/>
              </a:lnSpc>
            </a:pPr>
            <a:r>
              <a:rPr lang="en-US" sz="1000" b="0" i="0" u="none" strike="noStrike">
                <a:solidFill>
                  <a:srgbClr val="000000"/>
                </a:solidFill>
                <a:latin typeface="Arial" panose="020B0604020202020204"/>
                <a:ea typeface="Arial" panose="020B0604020202020204"/>
                <a:cs typeface="Arial" panose="020B0604020202020204"/>
                <a:sym typeface="Arial" panose="020B0604020202020204"/>
              </a:rPr>
              <a:t>Data type body here</a:t>
            </a:r>
          </a:p>
        </p:txBody>
      </p:sp>
      <p:pic>
        <p:nvPicPr>
          <p:cNvPr id="17" name="Picture 17"/>
          <p:cNvPicPr>
            <a:picLocks noChangeAspect="1"/>
          </p:cNvPicPr>
          <p:nvPr/>
        </p:nvPicPr>
        <p:blipFill>
          <a:blip r:embed="rId3"/>
          <a:srcRect/>
          <a:stretch>
            <a:fillRect/>
          </a:stretch>
        </p:blipFill>
        <p:spPr>
          <a:xfrm>
            <a:off x="9211889" y="5881438"/>
            <a:ext cx="863776" cy="508475"/>
          </a:xfrm>
          <a:prstGeom prst="rect">
            <a:avLst/>
          </a:prstGeom>
          <a:ln w="12700">
            <a:noFill/>
            <a:prstDash val="solid"/>
          </a:ln>
        </p:spPr>
      </p:pic>
    </p:spTree>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type="title" preserve="1">
  <p:cSld name="标题和内容">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AutoShape 2"/>
          <p:cNvSpPr>
            <a:spLocks noGrp="1"/>
          </p:cNvSpPr>
          <p:nvPr>
            <p:ph type="body" sz="quarter" idx="560"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单击此处编辑母版标题样式</a:t>
            </a:r>
          </a:p>
        </p:txBody>
      </p:sp>
      <p:sp>
        <p:nvSpPr>
          <p:cNvPr id="3" name="AutoShape 3"/>
          <p:cNvSpPr>
            <a:spLocks noGrp="1"/>
          </p:cNvSpPr>
          <p:nvPr>
            <p:ph type="body" sz="quarter" idx="561"/>
          </p:nvPr>
        </p:nvSpPr>
        <p:spPr>
          <a:xfrm>
            <a:off x="503870" y="1620000"/>
            <a:ext cx="11183564" cy="4230235"/>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Noto Sans SC" panose="020B0200000000000000" charset="-122"/>
              </a:defRPr>
            </a:lvl1pPr>
            <a:lvl2pPr marL="408305" indent="-228600"/>
            <a:lvl3pPr marL="587375" indent="-228600"/>
            <a:lvl4pPr marL="742950" indent="-203200"/>
            <a:lvl5pPr marL="897255" indent="-177800"/>
            <a:lvl6pPr marL="1051560" indent="-177800"/>
            <a:lvl7pPr marL="1205865" indent="-177800"/>
            <a:lvl8pPr marL="1360170" indent="-177800"/>
            <a:lvl9pPr marL="1514475" indent="-177800"/>
          </a:lstStyle>
          <a:p>
            <a:pPr marL="0" indent="0" algn="l">
              <a:lnSpc>
                <a:spcPct val="100000"/>
              </a:lnSpc>
              <a:spcBef>
                <a:spcPts val="1800"/>
              </a:spcBef>
            </a:pPr>
            <a:r>
              <a:rPr lang="en-US" sz="20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单击此处编辑母版文本样式</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第二级</a:t>
            </a:r>
          </a:p>
          <a:p>
            <a:pPr marL="358775" lvl="2" indent="-179070" algn="l">
              <a:lnSpc>
                <a:spcPct val="100000"/>
              </a:lnSpc>
              <a:spcBef>
                <a:spcPts val="300"/>
              </a:spcBef>
              <a:buClr>
                <a:srgbClr val="000000"/>
              </a:buClr>
              <a:buSzPct val="100000"/>
              <a:buChar char="–"/>
            </a:pPr>
            <a:r>
              <a:rPr lang="en-US" sz="18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第三级</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第四级</a:t>
            </a:r>
          </a:p>
          <a:p>
            <a:pPr marL="719455" lvl="4" indent="-179705" algn="l">
              <a:lnSpc>
                <a:spcPct val="100000"/>
              </a:lnSpc>
              <a:spcBef>
                <a:spcPts val="100"/>
              </a:spcBef>
              <a:buClr>
                <a:srgbClr val="000000"/>
              </a:buClr>
              <a:buSzPct val="100000"/>
              <a:buChar char="-"/>
            </a:pPr>
            <a:r>
              <a:rPr lang="en-US" sz="14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第五级</a:t>
            </a:r>
          </a:p>
        </p:txBody>
      </p:sp>
      <p:sp>
        <p:nvSpPr>
          <p:cNvPr id="4" name="AutoShape 4"/>
          <p:cNvSpPr>
            <a:spLocks noGrp="1"/>
          </p:cNvSpPr>
          <p:nvPr>
            <p:ph type="body" sz="quarter" idx="562"/>
          </p:nvPr>
        </p:nvSpPr>
        <p:spPr>
          <a:xfrm>
            <a:off x="0" y="0"/>
            <a:ext cx="0" cy="0"/>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000000">
                    <a:alpha val="100000"/>
                  </a:srgbClr>
                </a:solidFill>
                <a:latin typeface="Arial" panose="020B0604020202020204"/>
              </a:defRPr>
            </a:lvl1pPr>
          </a:lstStyle>
          <a:p>
            <a:pPr algn="l"/>
            <a:endParaRPr/>
          </a:p>
        </p:txBody>
      </p:sp>
      <p:sp>
        <p:nvSpPr>
          <p:cNvPr id="5" name="AutoShape 5"/>
          <p:cNvSpPr>
            <a:spLocks noGrp="1"/>
          </p:cNvSpPr>
          <p:nvPr>
            <p:ph type="body" sz="quarter" idx="563" hasCustomPrompt="1"/>
          </p:nvPr>
        </p:nvSpPr>
        <p:spPr>
          <a:xfrm>
            <a:off x="0" y="0"/>
            <a:ext cx="0" cy="0"/>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1F2329">
                    <a:alpha val="100000"/>
                  </a:srgbClr>
                </a:solidFill>
                <a:latin typeface="Noto Sans SC" panose="020B0200000000000000" charset="-122"/>
              </a:defRPr>
            </a:lvl1pPr>
          </a:lstStyle>
          <a:p>
            <a:pPr marL="0" indent="0" algn="l">
              <a:lnSpc>
                <a:spcPct val="100000"/>
              </a:lnSpc>
            </a:pPr>
            <a:r>
              <a:rPr lang="en-US" sz="2100" b="0" i="0" u="none" strike="noStrike">
                <a:solidFill>
                  <a:srgbClr val="000000"/>
                </a:solidFill>
                <a:latin typeface="Arial" panose="020B0604020202020204"/>
                <a:ea typeface="Arial" panose="020B0604020202020204"/>
                <a:cs typeface="Arial" panose="020B0604020202020204"/>
                <a:sym typeface="Arial" panose="020B0604020202020204"/>
              </a:rPr>
              <a:t>Footer</a:t>
            </a:r>
          </a:p>
        </p:txBody>
      </p:sp>
      <p:sp>
        <p:nvSpPr>
          <p:cNvPr id="6" name="AutoShape 6"/>
          <p:cNvSpPr>
            <a:spLocks noGrp="1"/>
          </p:cNvSpPr>
          <p:nvPr>
            <p:ph type="body" sz="quarter" idx="564"/>
          </p:nvPr>
        </p:nvSpPr>
        <p:spPr>
          <a:xfrm>
            <a:off x="0" y="0"/>
            <a:ext cx="0" cy="0"/>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000000">
                    <a:alpha val="100000"/>
                  </a:srgbClr>
                </a:solidFill>
                <a:latin typeface="Arial" panose="020B0604020202020204"/>
              </a:defRPr>
            </a:lvl1pPr>
          </a:lstStyle>
          <a:p>
            <a:pPr algn="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11_Customer Refernce Slide - white">
    <p:bg>
      <p:bgPr>
        <a:solidFill>
          <a:srgbClr val="FFFFFF">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10158326" y="5881436"/>
            <a:ext cx="1963124" cy="360000"/>
          </a:xfrm>
          <a:prstGeom prst="rect">
            <a:avLst/>
          </a:prstGeom>
          <a:ln w="12700">
            <a:noFill/>
            <a:prstDash val="solid"/>
          </a:ln>
        </p:spPr>
      </p:pic>
      <p:sp>
        <p:nvSpPr>
          <p:cNvPr id="3" name="AutoShape 3"/>
          <p:cNvSpPr>
            <a:spLocks noGrp="1"/>
          </p:cNvSpPr>
          <p:nvPr>
            <p:ph type="body" sz="quarter" idx="21" hasCustomPrompt="1"/>
          </p:nvPr>
        </p:nvSpPr>
        <p:spPr>
          <a:xfrm>
            <a:off x="503870" y="1434729"/>
            <a:ext cx="7090153" cy="3866693"/>
          </a:xfrm>
          <a:prstGeom prst="rect">
            <a:avLst/>
          </a:prstGeom>
          <a:noFill/>
          <a:ln w="12700">
            <a:noFill/>
            <a:prstDash val="solid"/>
          </a:ln>
        </p:spPr>
        <p:txBody>
          <a:bodyPr wrap="square" lIns="0" tIns="0" rIns="0" bIns="0" anchor="t">
            <a:noAutofit/>
          </a:bodyPr>
          <a:lstStyle>
            <a:lvl1pPr algn="l">
              <a:lnSpc>
                <a:spcPct val="100000"/>
              </a:lnSpc>
              <a:defRPr sz="1200" b="1" i="0" u="none" strike="noStrike" spc="0">
                <a:solidFill>
                  <a:srgbClr val="000000">
                    <a:alpha val="100000"/>
                  </a:srgbClr>
                </a:solidFill>
                <a:latin typeface="Arial" panose="020B0604020202020204"/>
              </a:defRPr>
            </a:lvl1pPr>
            <a:lvl2pPr marL="296545" indent="-152400"/>
            <a:lvl3pPr marL="753745" indent="-152400"/>
            <a:lvl4pPr marL="1210945" indent="-152400"/>
            <a:lvl5pPr marL="1668145" indent="-152400"/>
            <a:lvl6pPr marL="2125345" indent="-152400"/>
            <a:lvl7pPr marL="2582545" indent="-152400"/>
            <a:lvl8pPr marL="3039745" indent="-152400"/>
            <a:lvl9pPr marL="3496945" indent="-152400"/>
          </a:lstStyle>
          <a:p>
            <a:pPr marL="0" indent="0" algn="l">
              <a:lnSpc>
                <a:spcPct val="100000"/>
              </a:lnSpc>
              <a:spcBef>
                <a:spcPts val="1800"/>
              </a:spcBef>
            </a:pPr>
            <a:r>
              <a:rPr lang="en-US" sz="1200" b="1" i="0" u="none" strike="noStrike">
                <a:solidFill>
                  <a:srgbClr val="000000"/>
                </a:solidFill>
                <a:latin typeface="Arial" panose="020B0604020202020204"/>
                <a:ea typeface="Arial" panose="020B0604020202020204"/>
                <a:cs typeface="Arial" panose="020B0604020202020204"/>
                <a:sym typeface="Arial" panose="020B0604020202020204"/>
              </a:rPr>
              <a:t>Subheadline</a:t>
            </a:r>
          </a:p>
          <a:p>
            <a:pPr marL="144145" lvl="1" indent="-144145" algn="l">
              <a:lnSpc>
                <a:spcPct val="100000"/>
              </a:lnSpc>
              <a:buClr>
                <a:srgbClr val="F0AB00"/>
              </a:buClr>
              <a:buSzPct val="100000"/>
              <a:buFont typeface="Arial" panose="020B0604020202020204"/>
              <a:buChar char="•"/>
            </a:pPr>
            <a:r>
              <a:rPr lang="en-US" sz="1200" b="0" i="0" u="none" strike="noStrike">
                <a:solidFill>
                  <a:srgbClr val="000000"/>
                </a:solidFill>
                <a:latin typeface="Arial" panose="020B0604020202020204"/>
                <a:ea typeface="Arial" panose="020B0604020202020204"/>
                <a:cs typeface="Arial" panose="020B0604020202020204"/>
                <a:sym typeface="Arial" panose="020B0604020202020204"/>
              </a:rPr>
              <a:t>Bullet copy</a:t>
            </a:r>
          </a:p>
        </p:txBody>
      </p:sp>
      <p:sp>
        <p:nvSpPr>
          <p:cNvPr id="4" name="AutoShape 4"/>
          <p:cNvSpPr>
            <a:spLocks noGrp="1"/>
          </p:cNvSpPr>
          <p:nvPr>
            <p:ph type="body" sz="quarter" idx="22" hasCustomPrompt="1"/>
          </p:nvPr>
        </p:nvSpPr>
        <p:spPr>
          <a:xfrm>
            <a:off x="503871" y="555763"/>
            <a:ext cx="7090153" cy="553999"/>
          </a:xfrm>
          <a:prstGeom prst="rect">
            <a:avLst/>
          </a:prstGeom>
          <a:noFill/>
          <a:ln w="12700">
            <a:noFill/>
            <a:prstDash val="solid"/>
          </a:ln>
        </p:spPr>
        <p:txBody>
          <a:bodyPr wrap="square" lIns="0" tIns="0" rIns="0" bIns="0" anchor="ctr">
            <a:noAutofit/>
          </a:bodyPr>
          <a:lstStyle>
            <a:lvl1pPr algn="l">
              <a:lnSpc>
                <a:spcPct val="100000"/>
              </a:lnSpc>
              <a:defRPr sz="1800" b="1" i="0" u="none" strike="noStrike" spc="0">
                <a:solidFill>
                  <a:srgbClr val="000000">
                    <a:alpha val="100000"/>
                  </a:srgbClr>
                </a:solidFill>
                <a:latin typeface="Arial" panose="020B0604020202020204"/>
              </a:defRPr>
            </a:lvl1pPr>
          </a:lstStyle>
          <a:p>
            <a:pPr marL="0" indent="0" algn="l">
              <a:lnSpc>
                <a:spcPct val="100000"/>
              </a:lnSpc>
            </a:pPr>
            <a:r>
              <a:rPr lang="en-US" sz="1800" b="1" i="0" u="none" strike="noStrike">
                <a:solidFill>
                  <a:srgbClr val="000000"/>
                </a:solidFill>
                <a:latin typeface="Arial" panose="020B0604020202020204"/>
                <a:ea typeface="Arial" panose="020B0604020202020204"/>
                <a:cs typeface="Arial" panose="020B0604020202020204"/>
                <a:sym typeface="Arial" panose="020B0604020202020204"/>
              </a:rPr>
              <a:t>Title runs here and here and here and here and here and here</a:t>
            </a:r>
            <a:br>
              <a:rPr lang="en-US" sz="18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1800" b="1" i="0" u="none" strike="noStrike">
                <a:solidFill>
                  <a:srgbClr val="000000"/>
                </a:solidFill>
                <a:latin typeface="Arial" panose="020B0604020202020204"/>
                <a:ea typeface="Arial" panose="020B0604020202020204"/>
                <a:cs typeface="Arial" panose="020B0604020202020204"/>
                <a:sym typeface="Arial" panose="020B0604020202020204"/>
              </a:rPr>
              <a:t>and here and here</a:t>
            </a:r>
          </a:p>
        </p:txBody>
      </p:sp>
      <p:sp>
        <p:nvSpPr>
          <p:cNvPr id="5" name="AutoShape 5"/>
          <p:cNvSpPr>
            <a:spLocks noGrp="1"/>
          </p:cNvSpPr>
          <p:nvPr>
            <p:ph type="body" sz="quarter" idx="23" hasCustomPrompt="1"/>
          </p:nvPr>
        </p:nvSpPr>
        <p:spPr>
          <a:xfrm>
            <a:off x="8125062" y="1431555"/>
            <a:ext cx="3563073" cy="1116000"/>
          </a:xfrm>
          <a:prstGeom prst="rect">
            <a:avLst/>
          </a:prstGeom>
          <a:noFill/>
          <a:ln w="12700">
            <a:noFill/>
            <a:prstDash val="solid"/>
          </a:ln>
        </p:spPr>
        <p:txBody>
          <a:bodyPr wrap="square" lIns="0" tIns="0" rIns="0" bIns="0" anchor="t">
            <a:noAutofit/>
          </a:bodyPr>
          <a:lstStyle>
            <a:lvl1pPr algn="l">
              <a:lnSpc>
                <a:spcPct val="100000"/>
              </a:lnSpc>
              <a:defRPr sz="1200" b="0" i="0" u="none" strike="noStrike" spc="0">
                <a:solidFill>
                  <a:srgbClr val="000000">
                    <a:alpha val="100000"/>
                  </a:srgbClr>
                </a:solidFill>
                <a:latin typeface="Arial" panose="020B0604020202020204"/>
              </a:defRPr>
            </a:lvl1pPr>
          </a:lstStyle>
          <a:p>
            <a:pPr marL="0" indent="0" algn="l">
              <a:lnSpc>
                <a:spcPct val="100000"/>
              </a:lnSpc>
            </a:pPr>
            <a:r>
              <a:rPr lang="en-US" sz="1200" b="0" i="0" u="none" strike="noStrike">
                <a:solidFill>
                  <a:srgbClr val="000000"/>
                </a:solidFill>
                <a:latin typeface="Arial" panose="020B0604020202020204"/>
                <a:ea typeface="Arial" panose="020B0604020202020204"/>
                <a:cs typeface="Arial" panose="020B0604020202020204"/>
                <a:sym typeface="Arial" panose="020B0604020202020204"/>
              </a:rPr>
              <a:t>„Quote.“</a:t>
            </a:r>
          </a:p>
          <a:p>
            <a:pPr marL="384175" lvl="1" indent="-114300" algn="l">
              <a:lnSpc>
                <a:spcPct val="100000"/>
              </a:lnSpc>
              <a:spcBef>
                <a:spcPts val="600"/>
              </a:spcBef>
              <a:buChar char=" "/>
            </a:pPr>
            <a:r>
              <a:rPr lang="en-US" sz="900" b="0" i="0" u="none" strike="noStrike">
                <a:solidFill>
                  <a:srgbClr val="000000"/>
                </a:solidFill>
                <a:latin typeface="Arial" panose="020B0604020202020204"/>
                <a:ea typeface="Arial" panose="020B0604020202020204"/>
                <a:cs typeface="Arial" panose="020B0604020202020204"/>
                <a:sym typeface="Arial" panose="020B0604020202020204"/>
              </a:rPr>
              <a:t>First and Last Name, Position, Full Legal Company Name</a:t>
            </a:r>
          </a:p>
        </p:txBody>
      </p:sp>
      <p:sp>
        <p:nvSpPr>
          <p:cNvPr id="6" name="AutoShape 6"/>
          <p:cNvSpPr>
            <a:spLocks noGrp="1"/>
          </p:cNvSpPr>
          <p:nvPr>
            <p:ph type="body" sz="quarter" idx="24" hasCustomPrompt="1"/>
          </p:nvPr>
        </p:nvSpPr>
        <p:spPr>
          <a:xfrm>
            <a:off x="503870"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Company Name</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7" name="AutoShape 7"/>
          <p:cNvSpPr>
            <a:spLocks noGrp="1"/>
          </p:cNvSpPr>
          <p:nvPr>
            <p:ph type="body" sz="quarter" idx="25" hasCustomPrompt="1"/>
          </p:nvPr>
        </p:nvSpPr>
        <p:spPr>
          <a:xfrm>
            <a:off x="1590787"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Industry</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8" name="AutoShape 8"/>
          <p:cNvSpPr>
            <a:spLocks noGrp="1"/>
          </p:cNvSpPr>
          <p:nvPr>
            <p:ph type="body" sz="quarter" idx="26" hasCustomPrompt="1"/>
          </p:nvPr>
        </p:nvSpPr>
        <p:spPr>
          <a:xfrm>
            <a:off x="4160518"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Employees</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9" name="AutoShape 9"/>
          <p:cNvSpPr>
            <a:spLocks noGrp="1"/>
          </p:cNvSpPr>
          <p:nvPr>
            <p:ph type="body" sz="quarter" idx="27" hasCustomPrompt="1"/>
          </p:nvPr>
        </p:nvSpPr>
        <p:spPr>
          <a:xfrm>
            <a:off x="5247435"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Revenue</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10" name="Freeform 10"/>
          <p:cNvSpPr/>
          <p:nvPr/>
        </p:nvSpPr>
        <p:spPr>
          <a:xfrm>
            <a:off x="2" y="5643420"/>
            <a:ext cx="12190024" cy="0"/>
          </a:xfrm>
          <a:custGeom>
            <a:avLst/>
            <a:gdLst/>
            <a:ahLst/>
            <a:cxnLst/>
            <a:rect l="l" t="t" r="r" b="b"/>
            <a:pathLst>
              <a:path w="12190024">
                <a:moveTo>
                  <a:pt x="0" y="0"/>
                </a:moveTo>
                <a:lnTo>
                  <a:pt x="12190024" y="0"/>
                </a:lnTo>
              </a:path>
            </a:pathLst>
          </a:custGeom>
          <a:noFill/>
          <a:ln w="25400">
            <a:solidFill>
              <a:srgbClr val="F0AB00">
                <a:alpha val="100000"/>
              </a:srgbClr>
            </a:solidFill>
            <a:prstDash val="solid"/>
          </a:ln>
        </p:spPr>
        <p:txBody>
          <a:bodyPr wrap="square" lIns="0" tIns="0" rIns="0" bIns="0" rtlCol="0" anchor="t">
            <a:noAutofit/>
          </a:bodyPr>
          <a:lstStyle/>
          <a:p>
            <a:pPr marL="0" indent="0" algn="l">
              <a:lnSpc>
                <a:spcPct val="100000"/>
              </a:lnSpc>
              <a:defRPr/>
            </a:pPr>
            <a:r>
              <a:rPr lang="en-US" sz="66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1" name="AutoShape 11"/>
          <p:cNvSpPr>
            <a:spLocks noGrp="1"/>
          </p:cNvSpPr>
          <p:nvPr>
            <p:ph type="body" sz="quarter" idx="28" hasCustomPrompt="1"/>
          </p:nvPr>
        </p:nvSpPr>
        <p:spPr>
          <a:xfrm>
            <a:off x="2677701" y="5805964"/>
            <a:ext cx="1259672"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Products and Services</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12" name="AutoShape 12"/>
          <p:cNvSpPr>
            <a:spLocks noGrp="1"/>
          </p:cNvSpPr>
          <p:nvPr>
            <p:ph type="body" sz="quarter" idx="29" hasCustomPrompt="1"/>
          </p:nvPr>
        </p:nvSpPr>
        <p:spPr>
          <a:xfrm>
            <a:off x="6334349" y="5805964"/>
            <a:ext cx="1259672"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Featured Solutions</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13" name="AutoShape 13"/>
          <p:cNvSpPr>
            <a:spLocks noGrp="1"/>
          </p:cNvSpPr>
          <p:nvPr>
            <p:ph type="body" sz="quarter" idx="30" hasCustomPrompt="1"/>
          </p:nvPr>
        </p:nvSpPr>
        <p:spPr>
          <a:xfrm>
            <a:off x="8124298" y="3070420"/>
            <a:ext cx="1619579" cy="430887"/>
          </a:xfrm>
          <a:prstGeom prst="rect">
            <a:avLst/>
          </a:prstGeom>
          <a:noFill/>
          <a:ln w="12700">
            <a:noFill/>
            <a:prstDash val="solid"/>
          </a:ln>
        </p:spPr>
        <p:txBody>
          <a:bodyPr wrap="square" lIns="0" tIns="0" rIns="0" bIns="0" anchor="ctr">
            <a:noAutofit/>
          </a:bodyPr>
          <a:lstStyle>
            <a:lvl1pPr algn="l">
              <a:lnSpc>
                <a:spcPct val="100000"/>
              </a:lnSpc>
              <a:defRPr sz="2800" b="1" i="0" u="none" strike="noStrike" spc="0">
                <a:solidFill>
                  <a:srgbClr val="008FD3">
                    <a:alpha val="100000"/>
                  </a:srgbClr>
                </a:solidFill>
                <a:latin typeface="Arial" panose="020B0604020202020204"/>
              </a:defRPr>
            </a:lvl1pPr>
          </a:lstStyle>
          <a:p>
            <a:pPr marL="0" indent="0" algn="l">
              <a:lnSpc>
                <a:spcPct val="100000"/>
              </a:lnSpc>
            </a:pPr>
            <a:r>
              <a:rPr lang="en-US" sz="2800" b="1" i="0" u="none" strike="noStrike">
                <a:solidFill>
                  <a:srgbClr val="008FD3"/>
                </a:solidFill>
                <a:latin typeface="Arial" panose="020B0604020202020204"/>
                <a:ea typeface="Arial" panose="020B0604020202020204"/>
                <a:cs typeface="Arial" panose="020B0604020202020204"/>
                <a:sym typeface="Arial" panose="020B0604020202020204"/>
              </a:rPr>
              <a:t>XX%</a:t>
            </a:r>
          </a:p>
        </p:txBody>
      </p:sp>
      <p:sp>
        <p:nvSpPr>
          <p:cNvPr id="14" name="AutoShape 14"/>
          <p:cNvSpPr>
            <a:spLocks noGrp="1"/>
          </p:cNvSpPr>
          <p:nvPr>
            <p:ph type="body" sz="quarter" idx="31" hasCustomPrompt="1"/>
          </p:nvPr>
        </p:nvSpPr>
        <p:spPr>
          <a:xfrm>
            <a:off x="8124298" y="3558832"/>
            <a:ext cx="1619579" cy="648000"/>
          </a:xfrm>
          <a:prstGeom prst="rect">
            <a:avLst/>
          </a:prstGeom>
          <a:noFill/>
          <a:ln w="12700">
            <a:noFill/>
            <a:prstDash val="solid"/>
          </a:ln>
        </p:spPr>
        <p:txBody>
          <a:bodyPr wrap="square" lIns="0" tIns="0" rIns="0" bIns="0" anchor="t">
            <a:noAutofit/>
          </a:bodyPr>
          <a:lstStyle>
            <a:lvl1pPr algn="l">
              <a:lnSpc>
                <a:spcPct val="100000"/>
              </a:lnSpc>
              <a:defRPr sz="1000" b="0" i="0" u="none" strike="noStrike" spc="0">
                <a:solidFill>
                  <a:srgbClr val="000000">
                    <a:alpha val="100000"/>
                  </a:srgbClr>
                </a:solidFill>
                <a:latin typeface="Arial" panose="020B0604020202020204"/>
              </a:defRPr>
            </a:lvl1pPr>
          </a:lstStyle>
          <a:p>
            <a:pPr marL="0" indent="0" algn="l">
              <a:lnSpc>
                <a:spcPct val="100000"/>
              </a:lnSpc>
            </a:pPr>
            <a:r>
              <a:rPr lang="en-US" sz="1000" b="0" i="0" u="none" strike="noStrike">
                <a:solidFill>
                  <a:srgbClr val="000000"/>
                </a:solidFill>
                <a:latin typeface="Arial" panose="020B0604020202020204"/>
                <a:ea typeface="Arial" panose="020B0604020202020204"/>
                <a:cs typeface="Arial" panose="020B0604020202020204"/>
                <a:sym typeface="Arial" panose="020B0604020202020204"/>
              </a:rPr>
              <a:t>Data type body here</a:t>
            </a:r>
          </a:p>
        </p:txBody>
      </p:sp>
      <p:sp>
        <p:nvSpPr>
          <p:cNvPr id="15" name="AutoShape 15"/>
          <p:cNvSpPr>
            <a:spLocks noGrp="1"/>
          </p:cNvSpPr>
          <p:nvPr>
            <p:ph type="body" sz="quarter" idx="32" hasCustomPrompt="1"/>
          </p:nvPr>
        </p:nvSpPr>
        <p:spPr>
          <a:xfrm>
            <a:off x="10075665" y="3070420"/>
            <a:ext cx="1619579" cy="430887"/>
          </a:xfrm>
          <a:prstGeom prst="rect">
            <a:avLst/>
          </a:prstGeom>
          <a:noFill/>
          <a:ln w="12700">
            <a:noFill/>
            <a:prstDash val="solid"/>
          </a:ln>
        </p:spPr>
        <p:txBody>
          <a:bodyPr wrap="square" lIns="0" tIns="0" rIns="0" bIns="0" anchor="ctr">
            <a:noAutofit/>
          </a:bodyPr>
          <a:lstStyle>
            <a:lvl1pPr algn="l">
              <a:lnSpc>
                <a:spcPct val="100000"/>
              </a:lnSpc>
              <a:defRPr sz="2800" b="1" i="0" u="none" strike="noStrike" spc="0">
                <a:solidFill>
                  <a:srgbClr val="008FD3">
                    <a:alpha val="100000"/>
                  </a:srgbClr>
                </a:solidFill>
                <a:latin typeface="Arial" panose="020B0604020202020204"/>
              </a:defRPr>
            </a:lvl1pPr>
          </a:lstStyle>
          <a:p>
            <a:pPr marL="0" indent="0" algn="l">
              <a:lnSpc>
                <a:spcPct val="100000"/>
              </a:lnSpc>
            </a:pPr>
            <a:r>
              <a:rPr lang="en-US" sz="2800" b="1" i="0" u="none" strike="noStrike">
                <a:solidFill>
                  <a:srgbClr val="008FD3"/>
                </a:solidFill>
                <a:latin typeface="Arial" panose="020B0604020202020204"/>
                <a:ea typeface="Arial" panose="020B0604020202020204"/>
                <a:cs typeface="Arial" panose="020B0604020202020204"/>
                <a:sym typeface="Arial" panose="020B0604020202020204"/>
              </a:rPr>
              <a:t>XX%</a:t>
            </a:r>
          </a:p>
        </p:txBody>
      </p:sp>
      <p:sp>
        <p:nvSpPr>
          <p:cNvPr id="16" name="AutoShape 16"/>
          <p:cNvSpPr>
            <a:spLocks noGrp="1"/>
          </p:cNvSpPr>
          <p:nvPr>
            <p:ph type="body" sz="quarter" idx="33" hasCustomPrompt="1"/>
          </p:nvPr>
        </p:nvSpPr>
        <p:spPr>
          <a:xfrm>
            <a:off x="10075665" y="3558832"/>
            <a:ext cx="1619579" cy="648000"/>
          </a:xfrm>
          <a:prstGeom prst="rect">
            <a:avLst/>
          </a:prstGeom>
          <a:noFill/>
          <a:ln w="12700">
            <a:noFill/>
            <a:prstDash val="solid"/>
          </a:ln>
        </p:spPr>
        <p:txBody>
          <a:bodyPr wrap="square" lIns="0" tIns="0" rIns="0" bIns="0" anchor="t">
            <a:noAutofit/>
          </a:bodyPr>
          <a:lstStyle>
            <a:lvl1pPr algn="l">
              <a:lnSpc>
                <a:spcPct val="100000"/>
              </a:lnSpc>
              <a:defRPr sz="1000" b="0" i="0" u="none" strike="noStrike" spc="0">
                <a:solidFill>
                  <a:srgbClr val="000000">
                    <a:alpha val="100000"/>
                  </a:srgbClr>
                </a:solidFill>
                <a:latin typeface="Arial" panose="020B0604020202020204"/>
              </a:defRPr>
            </a:lvl1pPr>
          </a:lstStyle>
          <a:p>
            <a:pPr marL="0" indent="0" algn="l">
              <a:lnSpc>
                <a:spcPct val="100000"/>
              </a:lnSpc>
            </a:pPr>
            <a:r>
              <a:rPr lang="en-US" sz="1000" b="0" i="0" u="none" strike="noStrike">
                <a:solidFill>
                  <a:srgbClr val="000000"/>
                </a:solidFill>
                <a:latin typeface="Arial" panose="020B0604020202020204"/>
                <a:ea typeface="Arial" panose="020B0604020202020204"/>
                <a:cs typeface="Arial" panose="020B0604020202020204"/>
                <a:sym typeface="Arial" panose="020B0604020202020204"/>
              </a:rPr>
              <a:t>Data type body here</a:t>
            </a:r>
          </a:p>
        </p:txBody>
      </p:sp>
      <p:pic>
        <p:nvPicPr>
          <p:cNvPr id="17" name="Picture 17"/>
          <p:cNvPicPr>
            <a:picLocks noChangeAspect="1"/>
          </p:cNvPicPr>
          <p:nvPr/>
        </p:nvPicPr>
        <p:blipFill>
          <a:blip r:embed="rId3"/>
          <a:srcRect/>
          <a:stretch>
            <a:fillRect/>
          </a:stretch>
        </p:blipFill>
        <p:spPr>
          <a:xfrm>
            <a:off x="9211889" y="5881438"/>
            <a:ext cx="863776" cy="508475"/>
          </a:xfrm>
          <a:prstGeom prst="rect">
            <a:avLst/>
          </a:prstGeom>
          <a:ln w="12700">
            <a:noFill/>
            <a:prstDash val="solid"/>
          </a:ln>
        </p:spPr>
      </p:pic>
    </p:spTree>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type="title" preserve="1">
  <p:cSld name="Default Slide">
    <p:spTree>
      <p:nvGrpSpPr>
        <p:cNvPr id="1" name=""/>
        <p:cNvGrpSpPr/>
        <p:nvPr/>
      </p:nvGrpSpPr>
      <p:grpSpPr>
        <a:xfrm>
          <a:off x="0" y="0"/>
          <a:ext cx="0" cy="0"/>
          <a:chOff x="0" y="0"/>
          <a:chExt cx="0" cy="0"/>
        </a:xfrm>
      </p:grpSpPr>
    </p:spTree>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type="title" preserve="1">
  <p:cSld name="空白">
    <p:spTree>
      <p:nvGrpSpPr>
        <p:cNvPr id="1" name=""/>
        <p:cNvGrpSpPr/>
        <p:nvPr/>
      </p:nvGrpSpPr>
      <p:grpSpPr>
        <a:xfrm>
          <a:off x="0" y="0"/>
          <a:ext cx="0" cy="0"/>
          <a:chOff x="0" y="0"/>
          <a:chExt cx="0" cy="0"/>
        </a:xfrm>
      </p:grpSpPr>
      <p:sp>
        <p:nvSpPr>
          <p:cNvPr id="2" name="AutoShape 2"/>
          <p:cNvSpPr>
            <a:spLocks noGrp="1"/>
          </p:cNvSpPr>
          <p:nvPr>
            <p:ph type="body" sz="quarter" idx="565" hasCustomPrompt="1"/>
          </p:nvPr>
        </p:nvSpPr>
        <p:spPr>
          <a:xfrm>
            <a:off x="0" y="0"/>
            <a:ext cx="0" cy="0"/>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898989">
                    <a:alpha val="100000"/>
                  </a:srgbClr>
                </a:solidFill>
                <a:latin typeface="Noto Sans SC" panose="020B0200000000000000" charset="-122"/>
              </a:defRPr>
            </a:lvl1pPr>
          </a:lstStyle>
          <a:p>
            <a:pPr marL="0" indent="0" algn="l">
              <a:lnSpc>
                <a:spcPct val="100000"/>
              </a:lnSpc>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Date</a:t>
            </a:r>
          </a:p>
        </p:txBody>
      </p:sp>
      <p:sp>
        <p:nvSpPr>
          <p:cNvPr id="3" name="AutoShape 3"/>
          <p:cNvSpPr>
            <a:spLocks noGrp="1"/>
          </p:cNvSpPr>
          <p:nvPr>
            <p:ph type="body" sz="quarter" idx="566" hasCustomPrompt="1"/>
          </p:nvPr>
        </p:nvSpPr>
        <p:spPr>
          <a:xfrm>
            <a:off x="0" y="0"/>
            <a:ext cx="0" cy="0"/>
          </a:xfrm>
          <a:prstGeom prst="rect">
            <a:avLst/>
          </a:prstGeom>
          <a:noFill/>
          <a:ln w="12700">
            <a:noFill/>
            <a:prstDash val="solid"/>
          </a:ln>
        </p:spPr>
        <p:txBody>
          <a:bodyPr wrap="square" lIns="91440" tIns="45720" rIns="91440" bIns="45720" anchor="t">
            <a:noAutofit/>
          </a:bodyPr>
          <a:lstStyle>
            <a:lvl1pPr algn="ctr">
              <a:lnSpc>
                <a:spcPct val="100000"/>
              </a:lnSpc>
              <a:defRPr sz="2100" b="0" i="0" u="none" strike="noStrike" spc="0">
                <a:solidFill>
                  <a:srgbClr val="898989">
                    <a:alpha val="100000"/>
                  </a:srgbClr>
                </a:solidFill>
                <a:latin typeface="Noto Sans SC" panose="020B0200000000000000" charset="-122"/>
              </a:defRPr>
            </a:lvl1pPr>
          </a:lstStyle>
          <a:p>
            <a:pPr marL="0" indent="0" algn="ctr">
              <a:lnSpc>
                <a:spcPct val="100000"/>
              </a:lnSpc>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Footer</a:t>
            </a:r>
          </a:p>
        </p:txBody>
      </p:sp>
      <p:sp>
        <p:nvSpPr>
          <p:cNvPr id="4" name="AutoShape 4"/>
          <p:cNvSpPr>
            <a:spLocks noGrp="1"/>
          </p:cNvSpPr>
          <p:nvPr>
            <p:ph type="body" sz="quarter" idx="567"/>
          </p:nvPr>
        </p:nvSpPr>
        <p:spPr>
          <a:xfrm>
            <a:off x="0" y="0"/>
            <a:ext cx="0" cy="0"/>
          </a:xfrm>
          <a:prstGeom prst="rect">
            <a:avLst/>
          </a:prstGeom>
          <a:noFill/>
          <a:ln w="12700">
            <a:noFill/>
            <a:prstDash val="solid"/>
          </a:ln>
        </p:spPr>
        <p:txBody>
          <a:bodyPr wrap="square" lIns="91440" tIns="45720" rIns="91440" bIns="45720" anchor="t">
            <a:noAutofit/>
          </a:bodyPr>
          <a:lstStyle>
            <a:lvl1pPr algn="r">
              <a:lnSpc>
                <a:spcPct val="100000"/>
              </a:lnSpc>
              <a:defRPr sz="1200" b="0" i="0" u="none" strike="noStrike" spc="0">
                <a:solidFill>
                  <a:srgbClr val="898989">
                    <a:alpha val="100000"/>
                  </a:srgbClr>
                </a:solidFill>
                <a:latin typeface="Arial" panose="020B0604020202020204"/>
              </a:defRPr>
            </a:lvl1pPr>
          </a:lstStyle>
          <a:p>
            <a:pPr algn="r"/>
            <a:endParaRPr/>
          </a:p>
        </p:txBody>
      </p:sp>
    </p:spTree>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type="title" preserve="1">
  <p:cSld name="1_160726_Contents">
    <p:spTree>
      <p:nvGrpSpPr>
        <p:cNvPr id="1" name=""/>
        <p:cNvGrpSpPr/>
        <p:nvPr/>
      </p:nvGrpSpPr>
      <p:grpSpPr>
        <a:xfrm>
          <a:off x="0" y="0"/>
          <a:ext cx="0" cy="0"/>
          <a:chOff x="0" y="0"/>
          <a:chExt cx="0" cy="0"/>
        </a:xfrm>
      </p:grpSpPr>
      <p:sp>
        <p:nvSpPr>
          <p:cNvPr id="2" name="AutoShape 2"/>
          <p:cNvSpPr>
            <a:spLocks noGrp="1"/>
          </p:cNvSpPr>
          <p:nvPr>
            <p:ph type="body" sz="quarter" idx="568"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Click to edit Master title style</a:t>
            </a:r>
          </a:p>
        </p:txBody>
      </p:sp>
    </p:spTree>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type="title" preserve="1">
  <p:cSld name="仅标题">
    <p:spTree>
      <p:nvGrpSpPr>
        <p:cNvPr id="1" name=""/>
        <p:cNvGrpSpPr/>
        <p:nvPr/>
      </p:nvGrpSpPr>
      <p:grpSpPr>
        <a:xfrm>
          <a:off x="0" y="0"/>
          <a:ext cx="0" cy="0"/>
          <a:chOff x="0" y="0"/>
          <a:chExt cx="0" cy="0"/>
        </a:xfrm>
      </p:grpSpPr>
      <p:sp>
        <p:nvSpPr>
          <p:cNvPr id="2" name="AutoShape 2"/>
          <p:cNvSpPr>
            <a:spLocks noGrp="1"/>
          </p:cNvSpPr>
          <p:nvPr>
            <p:ph type="body" sz="quarter" idx="569"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spTree>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showMasterSp="0" type="title" preserve="1">
  <p:cSld name="Cover with image">
    <p:spTree>
      <p:nvGrpSpPr>
        <p:cNvPr id="1" name=""/>
        <p:cNvGrpSpPr/>
        <p:nvPr/>
      </p:nvGrpSpPr>
      <p:grpSpPr>
        <a:xfrm>
          <a:off x="0" y="0"/>
          <a:ext cx="0" cy="0"/>
          <a:chOff x="0" y="0"/>
          <a:chExt cx="0" cy="0"/>
        </a:xfrm>
      </p:grpSpPr>
      <p:sp>
        <p:nvSpPr>
          <p:cNvPr id="2" name="AutoShape 2"/>
          <p:cNvSpPr>
            <a:spLocks noGrp="1"/>
          </p:cNvSpPr>
          <p:nvPr>
            <p:ph type="pic" sz="quarter" idx="572"/>
          </p:nvPr>
        </p:nvSpPr>
        <p:spPr>
          <a:xfrm>
            <a:off x="1" y="0"/>
            <a:ext cx="12192000" cy="3430006"/>
          </a:xfrm>
          <a:prstGeom prst="rect">
            <a:avLst/>
          </a:prstGeom>
          <a:solidFill>
            <a:srgbClr val="CCCCCC">
              <a:alpha val="70000"/>
            </a:srgbClr>
          </a:solidFill>
          <a:ln w="12700">
            <a:noFill/>
            <a:prstDash val="solid"/>
          </a:ln>
        </p:spPr>
        <p:txBody>
          <a:bodyPr lIns="63500" tIns="63500" rIns="63500" bIns="63500" anchor="ctr"/>
          <a:lstStyle>
            <a:lvl1pPr algn="ctr">
              <a:defRPr sz="1600" b="0" i="0" u="none" strike="noStrike" spc="0">
                <a:solidFill>
                  <a:srgbClr val="1F2329">
                    <a:alpha val="100000"/>
                  </a:srgbClr>
                </a:solidFill>
                <a:latin typeface="Noto Sans SC" panose="020B0200000000000000" charset="-122"/>
              </a:defRPr>
            </a:lvl1pPr>
          </a:lstStyle>
          <a:p>
            <a:pPr algn="ctr"/>
            <a:endParaRPr/>
          </a:p>
        </p:txBody>
      </p:sp>
      <p:grpSp>
        <p:nvGrpSpPr>
          <p:cNvPr id="3" name="Group 3"/>
          <p:cNvGrpSpPr/>
          <p:nvPr/>
        </p:nvGrpSpPr>
        <p:grpSpPr>
          <a:xfrm>
            <a:off x="9168785" y="0"/>
            <a:ext cx="3023215" cy="3430006"/>
            <a:chOff x="9168785" y="0"/>
            <a:chExt cx="3023215" cy="3430006"/>
          </a:xfrm>
        </p:grpSpPr>
        <p:sp>
          <p:nvSpPr>
            <p:cNvPr id="4" name="AutoShape 4"/>
            <p:cNvSpPr/>
            <p:nvPr/>
          </p:nvSpPr>
          <p:spPr>
            <a:xfrm>
              <a:off x="11184262" y="0"/>
              <a:ext cx="1007738" cy="3430006"/>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5" name="AutoShape 5"/>
            <p:cNvSpPr/>
            <p:nvPr/>
          </p:nvSpPr>
          <p:spPr>
            <a:xfrm>
              <a:off x="10176524" y="0"/>
              <a:ext cx="1007738" cy="3430006"/>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6" name="AutoShape 6"/>
            <p:cNvSpPr/>
            <p:nvPr/>
          </p:nvSpPr>
          <p:spPr>
            <a:xfrm>
              <a:off x="9168785" y="0"/>
              <a:ext cx="1007738" cy="3430006"/>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sp>
        <p:nvSpPr>
          <p:cNvPr id="7" name="AutoShape 7"/>
          <p:cNvSpPr>
            <a:spLocks noGrp="1"/>
          </p:cNvSpPr>
          <p:nvPr>
            <p:ph type="body" sz="quarter" idx="573" hasCustomPrompt="1"/>
          </p:nvPr>
        </p:nvSpPr>
        <p:spPr>
          <a:xfrm>
            <a:off x="287925" y="5130490"/>
            <a:ext cx="10897962" cy="430887"/>
          </a:xfrm>
          <a:prstGeom prst="rect">
            <a:avLst/>
          </a:prstGeom>
          <a:noFill/>
          <a:ln w="12700">
            <a:noFill/>
            <a:prstDash val="solid"/>
          </a:ln>
        </p:spPr>
        <p:txBody>
          <a:bodyPr wrap="square" lIns="0" tIns="0" rIns="0" bIns="0" anchor="t">
            <a:noAutofit/>
          </a:bodyPr>
          <a:lstStyle>
            <a:lvl1pPr algn="l">
              <a:lnSpc>
                <a:spcPct val="100000"/>
              </a:lnSpc>
              <a:defRPr sz="1400" b="0" i="0" u="none" strike="noStrike" spc="0">
                <a:solidFill>
                  <a:srgbClr val="000000">
                    <a:alpha val="100000"/>
                  </a:srgbClr>
                </a:solidFill>
                <a:latin typeface="Arial" panose="020B0604020202020204"/>
              </a:defRPr>
            </a:lvl1pPr>
          </a:lstStyle>
          <a:p>
            <a:pPr marL="0" indent="0" algn="l">
              <a:lnSpc>
                <a:spcPct val="100000"/>
              </a:lnSpc>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Speaker’s Name, SAP</a:t>
            </a:r>
          </a:p>
          <a:p>
            <a:pPr marL="0" indent="0" algn="l">
              <a:lnSpc>
                <a:spcPct val="100000"/>
              </a:lnSpc>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Month 00, 2017</a:t>
            </a:r>
          </a:p>
        </p:txBody>
      </p:sp>
      <p:sp>
        <p:nvSpPr>
          <p:cNvPr id="8" name="AutoShape 8"/>
          <p:cNvSpPr>
            <a:spLocks noGrp="1"/>
          </p:cNvSpPr>
          <p:nvPr>
            <p:ph type="body" sz="quarter" idx="574" hasCustomPrompt="1"/>
          </p:nvPr>
        </p:nvSpPr>
        <p:spPr>
          <a:xfrm>
            <a:off x="287925" y="4024430"/>
            <a:ext cx="10896336" cy="997196"/>
          </a:xfrm>
          <a:prstGeom prst="rect">
            <a:avLst/>
          </a:prstGeom>
          <a:noFill/>
          <a:ln w="12700">
            <a:noFill/>
            <a:prstDash val="solid"/>
          </a:ln>
        </p:spPr>
        <p:txBody>
          <a:bodyPr wrap="square" lIns="0" tIns="0" rIns="0" bIns="0" anchor="t">
            <a:spAutoFit/>
          </a:bodyPr>
          <a:lstStyle>
            <a:lvl1pPr algn="l">
              <a:lnSpc>
                <a:spcPct val="92000"/>
              </a:lnSpc>
              <a:defRPr sz="3600" b="1" i="0" u="none" strike="noStrike" spc="0">
                <a:solidFill>
                  <a:srgbClr val="000000">
                    <a:alpha val="100000"/>
                  </a:srgbClr>
                </a:solidFill>
                <a:latin typeface="Arial" panose="020B0604020202020204"/>
              </a:defRPr>
            </a:lvl1pPr>
          </a:lstStyle>
          <a:p>
            <a:pPr marL="0" indent="0" algn="l">
              <a:lnSpc>
                <a:spcPct val="92000"/>
              </a:lnSpc>
            </a:pP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Presentation Title </a:t>
            </a:r>
            <a:b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Goes Here and Here.</a:t>
            </a:r>
          </a:p>
        </p:txBody>
      </p:sp>
      <p:sp>
        <p:nvSpPr>
          <p:cNvPr id="9" name="AutoShape 9"/>
          <p:cNvSpPr/>
          <p:nvPr/>
        </p:nvSpPr>
        <p:spPr>
          <a:xfrm>
            <a:off x="951814" y="6296441"/>
            <a:ext cx="914162" cy="425669"/>
          </a:xfrm>
          <a:prstGeom prst="rect">
            <a:avLst/>
          </a:prstGeom>
          <a:solidFill>
            <a:srgbClr val="FFFFFF">
              <a:alpha val="100000"/>
            </a:srgbClr>
          </a:solidFill>
          <a:ln w="12700">
            <a:noFill/>
            <a:prstDash val="solid"/>
            <a:miter lim="800000"/>
          </a:ln>
        </p:spPr>
        <p:txBody>
          <a:bodyPr wrap="square" lIns="89977" tIns="71981" rIns="89977" bIns="71981" rtlCol="0" anchor="ctr">
            <a:noAutofit/>
          </a:bodyPr>
          <a:lstStyle/>
          <a:p>
            <a:pPr marL="0" indent="0" algn="ctr">
              <a:lnSpc>
                <a:spcPct val="100000"/>
              </a:lnSpc>
              <a:spcBef>
                <a:spcPct val="50000"/>
              </a:spcBef>
              <a:defRP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pic>
        <p:nvPicPr>
          <p:cNvPr id="10" name="Picture 10"/>
          <p:cNvPicPr>
            <a:picLocks noChangeAspect="1"/>
          </p:cNvPicPr>
          <p:nvPr/>
        </p:nvPicPr>
        <p:blipFill>
          <a:blip r:embed="rId2"/>
          <a:srcRect/>
          <a:stretch>
            <a:fillRect/>
          </a:stretch>
        </p:blipFill>
        <p:spPr>
          <a:xfrm>
            <a:off x="287925" y="6211768"/>
            <a:ext cx="2212464" cy="646232"/>
          </a:xfrm>
          <a:prstGeom prst="rect">
            <a:avLst/>
          </a:prstGeom>
          <a:ln w="12700">
            <a:noFill/>
            <a:prstDash val="solid"/>
          </a:ln>
        </p:spPr>
      </p:pic>
    </p:spTree>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title" preserve="1">
  <p:cSld name="Agenda">
    <p:spTree>
      <p:nvGrpSpPr>
        <p:cNvPr id="1" name=""/>
        <p:cNvGrpSpPr/>
        <p:nvPr/>
      </p:nvGrpSpPr>
      <p:grpSpPr>
        <a:xfrm>
          <a:off x="0" y="0"/>
          <a:ext cx="0" cy="0"/>
          <a:chOff x="0" y="0"/>
          <a:chExt cx="0" cy="0"/>
        </a:xfrm>
      </p:grpSpPr>
      <p:sp>
        <p:nvSpPr>
          <p:cNvPr id="2" name="AutoShape 2"/>
          <p:cNvSpPr>
            <a:spLocks noGrp="1"/>
          </p:cNvSpPr>
          <p:nvPr>
            <p:ph type="body" sz="quarter" idx="575" hasCustomPrompt="1"/>
          </p:nvPr>
        </p:nvSpPr>
        <p:spPr>
          <a:xfrm>
            <a:off x="503869" y="1620000"/>
            <a:ext cx="11182288" cy="4230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865505" indent="-228600"/>
            <a:lvl4pPr marL="1322705" indent="-228600"/>
            <a:lvl5pPr marL="1779905" indent="-228600"/>
            <a:lvl6pPr marL="2237105" indent="-228600"/>
            <a:lvl7pPr marL="2694305" indent="-228600"/>
            <a:lvl8pPr marL="3151505" indent="-228600"/>
            <a:lvl9pPr marL="3608705" indent="-228600"/>
          </a:lstStyle>
          <a:p>
            <a:pPr marL="0" indent="0" algn="l">
              <a:lnSpc>
                <a:spcPct val="100000"/>
              </a:lnSpc>
              <a:spcBef>
                <a:spcPts val="30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Agenda Item/Divider Headline</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Details</a:t>
            </a:r>
          </a:p>
        </p:txBody>
      </p:sp>
      <p:sp>
        <p:nvSpPr>
          <p:cNvPr id="3" name="AutoShape 3"/>
          <p:cNvSpPr>
            <a:spLocks noGrp="1"/>
          </p:cNvSpPr>
          <p:nvPr>
            <p:ph type="body" sz="quarter" idx="576"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Agenda</a:t>
            </a:r>
          </a:p>
        </p:txBody>
      </p:sp>
      <p:pic>
        <p:nvPicPr>
          <p:cNvPr id="4" name="Picture 4"/>
          <p:cNvPicPr>
            <a:picLocks noChangeAspect="1"/>
          </p:cNvPicPr>
          <p:nvPr/>
        </p:nvPicPr>
        <p:blipFill>
          <a:blip r:embed="rId2"/>
          <a:srcRect/>
          <a:stretch>
            <a:fillRect/>
          </a:stretch>
        </p:blipFill>
        <p:spPr>
          <a:xfrm>
            <a:off x="9976362" y="391372"/>
            <a:ext cx="2212464" cy="646232"/>
          </a:xfrm>
          <a:prstGeom prst="rect">
            <a:avLst/>
          </a:prstGeom>
          <a:ln w="12700">
            <a:noFill/>
            <a:prstDash val="solid"/>
          </a:ln>
        </p:spPr>
      </p:pic>
    </p:spTree>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type="title" preserve="1">
  <p:cSld name="Title Only">
    <p:spTree>
      <p:nvGrpSpPr>
        <p:cNvPr id="1" name=""/>
        <p:cNvGrpSpPr/>
        <p:nvPr/>
      </p:nvGrpSpPr>
      <p:grpSpPr>
        <a:xfrm>
          <a:off x="0" y="0"/>
          <a:ext cx="0" cy="0"/>
          <a:chOff x="0" y="0"/>
          <a:chExt cx="0" cy="0"/>
        </a:xfrm>
      </p:grpSpPr>
      <p:sp>
        <p:nvSpPr>
          <p:cNvPr id="2" name="AutoShape 2"/>
          <p:cNvSpPr>
            <a:spLocks noGrp="1"/>
          </p:cNvSpPr>
          <p:nvPr>
            <p:ph type="body" sz="quarter" idx="577"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pic>
        <p:nvPicPr>
          <p:cNvPr id="3" name="Picture 3"/>
          <p:cNvPicPr>
            <a:picLocks noChangeAspect="1"/>
          </p:cNvPicPr>
          <p:nvPr/>
        </p:nvPicPr>
        <p:blipFill>
          <a:blip r:embed="rId2"/>
          <a:srcRect/>
          <a:stretch>
            <a:fillRect/>
          </a:stretch>
        </p:blipFill>
        <p:spPr>
          <a:xfrm>
            <a:off x="9976362" y="391372"/>
            <a:ext cx="2212464" cy="646232"/>
          </a:xfrm>
          <a:prstGeom prst="rect">
            <a:avLst/>
          </a:prstGeom>
          <a:ln w="12700">
            <a:noFill/>
            <a:prstDash val="solid"/>
          </a:ln>
        </p:spPr>
      </p:pic>
    </p:spTree>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type="title" preserve="1">
  <p:cSld name="Title and Text">
    <p:spTree>
      <p:nvGrpSpPr>
        <p:cNvPr id="1" name=""/>
        <p:cNvGrpSpPr/>
        <p:nvPr/>
      </p:nvGrpSpPr>
      <p:grpSpPr>
        <a:xfrm>
          <a:off x="0" y="0"/>
          <a:ext cx="0" cy="0"/>
          <a:chOff x="0" y="0"/>
          <a:chExt cx="0" cy="0"/>
        </a:xfrm>
      </p:grpSpPr>
      <p:sp>
        <p:nvSpPr>
          <p:cNvPr id="2" name="AutoShape 2"/>
          <p:cNvSpPr>
            <a:spLocks noGrp="1"/>
          </p:cNvSpPr>
          <p:nvPr>
            <p:ph type="body" sz="quarter" idx="578" hasCustomPrompt="1"/>
          </p:nvPr>
        </p:nvSpPr>
        <p:spPr>
          <a:xfrm>
            <a:off x="503868" y="1620000"/>
            <a:ext cx="11183565" cy="4230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950" indent="-203200"/>
            <a:lvl5pPr marL="897890" indent="-177800"/>
            <a:lvl6pPr marL="1052830" indent="-177800"/>
            <a:lvl7pPr marL="1207770" indent="-177800"/>
            <a:lvl8pPr marL="1362710" indent="-177800"/>
            <a:lvl9pPr marL="1517650"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705"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20090"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
        <p:nvSpPr>
          <p:cNvPr id="3" name="AutoShape 3"/>
          <p:cNvSpPr>
            <a:spLocks noGrp="1"/>
          </p:cNvSpPr>
          <p:nvPr>
            <p:ph type="body" sz="quarter" idx="579"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BentonSans Light"/>
              </a:defRPr>
            </a:lvl1pPr>
          </a:lstStyle>
          <a:p>
            <a:pPr marL="0" indent="0" algn="l">
              <a:lnSpc>
                <a:spcPct val="100000"/>
              </a:lnSpc>
            </a:pPr>
            <a:r>
              <a:rPr lang="en-US" sz="2800" b="1" i="0" u="none" strike="noStrike">
                <a:solidFill>
                  <a:srgbClr val="000000"/>
                </a:solidFill>
                <a:latin typeface="BentonSans Light"/>
                <a:ea typeface="BentonSans Light"/>
                <a:cs typeface="BentonSans Light"/>
                <a:sym typeface="BentonSans Light"/>
              </a:rPr>
              <a:t>Insert page title (sentence case)</a:t>
            </a:r>
          </a:p>
        </p:txBody>
      </p:sp>
      <p:pic>
        <p:nvPicPr>
          <p:cNvPr id="4" name="Picture 4"/>
          <p:cNvPicPr>
            <a:picLocks noChangeAspect="1"/>
          </p:cNvPicPr>
          <p:nvPr/>
        </p:nvPicPr>
        <p:blipFill>
          <a:blip r:embed="rId2"/>
          <a:srcRect/>
          <a:stretch>
            <a:fillRect/>
          </a:stretch>
        </p:blipFill>
        <p:spPr>
          <a:xfrm>
            <a:off x="9976362" y="391372"/>
            <a:ext cx="2212464" cy="646232"/>
          </a:xfrm>
          <a:prstGeom prst="rect">
            <a:avLst/>
          </a:prstGeom>
          <a:ln w="12700">
            <a:noFill/>
            <a:prstDash val="solid"/>
          </a:ln>
        </p:spPr>
      </p:pic>
    </p:spTree>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type="title" preserve="1">
  <p:cSld name="Title and Content">
    <p:spTree>
      <p:nvGrpSpPr>
        <p:cNvPr id="1" name=""/>
        <p:cNvGrpSpPr/>
        <p:nvPr/>
      </p:nvGrpSpPr>
      <p:grpSpPr>
        <a:xfrm>
          <a:off x="0" y="0"/>
          <a:ext cx="0" cy="0"/>
          <a:chOff x="0" y="0"/>
          <a:chExt cx="0" cy="0"/>
        </a:xfrm>
      </p:grpSpPr>
      <p:sp>
        <p:nvSpPr>
          <p:cNvPr id="2" name="AutoShape 2"/>
          <p:cNvSpPr>
            <a:spLocks noGrp="1"/>
          </p:cNvSpPr>
          <p:nvPr>
            <p:ph type="body" sz="quarter" idx="580" hasCustomPrompt="1"/>
          </p:nvPr>
        </p:nvSpPr>
        <p:spPr>
          <a:xfrm>
            <a:off x="503869" y="1620000"/>
            <a:ext cx="11182288" cy="4230000"/>
          </a:xfrm>
          <a:prstGeom prst="rect">
            <a:avLst/>
          </a:prstGeom>
          <a:solidFill>
            <a:srgbClr val="CCCCCC">
              <a:alpha val="70000"/>
            </a:srgbClr>
          </a:solidFill>
          <a:ln w="12700">
            <a:noFill/>
            <a:prstDash val="solid"/>
          </a:ln>
        </p:spPr>
        <p:txBody>
          <a:bodyPr wrap="square" lIns="0" tIns="1368000" rIns="0" bIns="0" anchor="t">
            <a:noAutofit/>
          </a:bodyPr>
          <a:lstStyle>
            <a:lvl1pPr algn="ctr">
              <a:lnSpc>
                <a:spcPct val="100000"/>
              </a:lnSpc>
              <a:defRPr sz="1400" b="0" i="0" u="none" strike="noStrike" spc="0">
                <a:solidFill>
                  <a:srgbClr val="000000">
                    <a:alpha val="100000"/>
                  </a:srgbClr>
                </a:solidFill>
                <a:latin typeface="Arial" panose="020B0604020202020204"/>
              </a:defRPr>
            </a:lvl1pPr>
          </a:lstStyle>
          <a:p>
            <a:pPr marL="0" indent="0" algn="ctr">
              <a:lnSpc>
                <a:spcPct val="100000"/>
              </a:lnSpc>
              <a:spcBef>
                <a:spcPts val="1800"/>
              </a:spcBef>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Click to add content</a:t>
            </a:r>
          </a:p>
        </p:txBody>
      </p:sp>
      <p:sp>
        <p:nvSpPr>
          <p:cNvPr id="3" name="AutoShape 3"/>
          <p:cNvSpPr>
            <a:spLocks noGrp="1"/>
          </p:cNvSpPr>
          <p:nvPr>
            <p:ph type="body" sz="quarter" idx="581"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pic>
        <p:nvPicPr>
          <p:cNvPr id="4" name="Picture 4"/>
          <p:cNvPicPr>
            <a:picLocks noChangeAspect="1"/>
          </p:cNvPicPr>
          <p:nvPr/>
        </p:nvPicPr>
        <p:blipFill>
          <a:blip r:embed="rId2"/>
          <a:srcRect/>
          <a:stretch>
            <a:fillRect/>
          </a:stretch>
        </p:blipFill>
        <p:spPr>
          <a:xfrm>
            <a:off x="9976362" y="391372"/>
            <a:ext cx="2212464" cy="646232"/>
          </a:xfrm>
          <a:prstGeom prst="rect">
            <a:avLst/>
          </a:prstGeom>
          <a:ln w="12700">
            <a:noFill/>
            <a:prstDash val="solid"/>
          </a:ln>
        </p:spPr>
      </p:pic>
    </p:spTree>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title" preserve="1">
  <p:cSld name="Blank with motion ban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9976362" y="391372"/>
            <a:ext cx="2212464" cy="646232"/>
          </a:xfrm>
          <a:prstGeom prst="rect">
            <a:avLst/>
          </a:prstGeom>
          <a:ln w="12700">
            <a:noFill/>
            <a:prstDash val="solid"/>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空白">
    <p:spTree>
      <p:nvGrpSpPr>
        <p:cNvPr id="1" name=""/>
        <p:cNvGrpSpPr/>
        <p:nvPr/>
      </p:nvGrpSpPr>
      <p:grpSpPr>
        <a:xfrm>
          <a:off x="0" y="0"/>
          <a:ext cx="0" cy="0"/>
          <a:chOff x="0" y="0"/>
          <a:chExt cx="0" cy="0"/>
        </a:xfrm>
      </p:grpSpPr>
      <p:grpSp>
        <p:nvGrpSpPr>
          <p:cNvPr id="2" name="Group 2"/>
          <p:cNvGrpSpPr/>
          <p:nvPr/>
        </p:nvGrpSpPr>
        <p:grpSpPr>
          <a:xfrm>
            <a:off x="0" y="3"/>
            <a:ext cx="12192000" cy="168275"/>
            <a:chOff x="0" y="3"/>
            <a:chExt cx="12192000" cy="168275"/>
          </a:xfrm>
        </p:grpSpPr>
        <p:sp>
          <p:nvSpPr>
            <p:cNvPr id="3" name="AutoShape 3"/>
            <p:cNvSpPr/>
            <p:nvPr/>
          </p:nvSpPr>
          <p:spPr>
            <a:xfrm>
              <a:off x="0" y="3"/>
              <a:ext cx="8657167" cy="76200"/>
            </a:xfrm>
            <a:prstGeom prst="rect">
              <a:avLst/>
            </a:prstGeom>
            <a:solidFill>
              <a:srgbClr val="00206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5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4" name="AutoShape 4"/>
            <p:cNvSpPr/>
            <p:nvPr/>
          </p:nvSpPr>
          <p:spPr>
            <a:xfrm>
              <a:off x="8576733" y="3"/>
              <a:ext cx="3615267" cy="76200"/>
            </a:xfrm>
            <a:prstGeom prst="rect">
              <a:avLst/>
            </a:prstGeom>
            <a:solidFill>
              <a:srgbClr val="F5F5F5">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8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5" name="AutoShape 5"/>
            <p:cNvSpPr/>
            <p:nvPr/>
          </p:nvSpPr>
          <p:spPr>
            <a:xfrm>
              <a:off x="0" y="76203"/>
              <a:ext cx="12192000" cy="92075"/>
            </a:xfrm>
            <a:prstGeom prst="rect">
              <a:avLst/>
            </a:prstGeom>
            <a:solidFill>
              <a:srgbClr val="710862">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8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grpSp>
      <p:cxnSp>
        <p:nvCxnSpPr>
          <p:cNvPr id="6" name="Connector 6"/>
          <p:cNvCxnSpPr/>
          <p:nvPr/>
        </p:nvCxnSpPr>
        <p:spPr>
          <a:xfrm>
            <a:off x="0" y="6248400"/>
            <a:ext cx="11582400" cy="0"/>
          </a:xfrm>
          <a:prstGeom prst="line">
            <a:avLst/>
          </a:prstGeom>
          <a:noFill/>
          <a:ln w="12700" cap="flat">
            <a:solidFill>
              <a:srgbClr val="BFBFBF">
                <a:alpha val="100000"/>
              </a:srgbClr>
            </a:solidFill>
            <a:prstDash val="sysDash"/>
            <a:headEnd type="none" w="med" len="med"/>
            <a:tailEnd type="none" w="med" len="med"/>
          </a:ln>
        </p:spPr>
      </p:cxnSp>
      <p:cxnSp>
        <p:nvCxnSpPr>
          <p:cNvPr id="7" name="Connector 7"/>
          <p:cNvCxnSpPr/>
          <p:nvPr/>
        </p:nvCxnSpPr>
        <p:spPr>
          <a:xfrm>
            <a:off x="0" y="6248400"/>
            <a:ext cx="11582400" cy="0"/>
          </a:xfrm>
          <a:prstGeom prst="line">
            <a:avLst/>
          </a:prstGeom>
          <a:noFill/>
          <a:ln w="12700" cap="flat">
            <a:solidFill>
              <a:srgbClr val="BFBFBF">
                <a:alpha val="100000"/>
              </a:srgbClr>
            </a:solidFill>
            <a:prstDash val="sysDash"/>
            <a:headEnd type="none" w="med" len="med"/>
            <a:tailEnd type="none" w="med" len="med"/>
          </a:ln>
        </p:spPr>
      </p:cxnSp>
      <p:pic>
        <p:nvPicPr>
          <p:cNvPr id="8" name="Picture 8"/>
          <p:cNvPicPr>
            <a:picLocks noChangeAspect="1"/>
          </p:cNvPicPr>
          <p:nvPr/>
        </p:nvPicPr>
        <p:blipFill>
          <a:blip r:embed="rId2"/>
          <a:srcRect/>
          <a:stretch>
            <a:fillRect/>
          </a:stretch>
        </p:blipFill>
        <p:spPr>
          <a:xfrm>
            <a:off x="10896600" y="6340482"/>
            <a:ext cx="1184915" cy="433977"/>
          </a:xfrm>
          <a:prstGeom prst="rect">
            <a:avLst/>
          </a:prstGeom>
          <a:ln w="12700">
            <a:noFill/>
            <a:prstDash val="solid"/>
          </a:ln>
        </p:spPr>
      </p:pic>
    </p:spTree>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showMasterSp="0" type="title" preserve="1">
  <p:cSld name="Thank you and contact information">
    <p:spTree>
      <p:nvGrpSpPr>
        <p:cNvPr id="1" name=""/>
        <p:cNvGrpSpPr/>
        <p:nvPr/>
      </p:nvGrpSpPr>
      <p:grpSpPr>
        <a:xfrm>
          <a:off x="0" y="0"/>
          <a:ext cx="0" cy="0"/>
          <a:chOff x="0" y="0"/>
          <a:chExt cx="0" cy="0"/>
        </a:xfrm>
      </p:grpSpPr>
      <p:sp>
        <p:nvSpPr>
          <p:cNvPr id="2" name="AutoShape 2"/>
          <p:cNvSpPr>
            <a:spLocks noGrp="1"/>
          </p:cNvSpPr>
          <p:nvPr>
            <p:ph type="body" sz="quarter" idx="582" hasCustomPrompt="1"/>
          </p:nvPr>
        </p:nvSpPr>
        <p:spPr>
          <a:xfrm>
            <a:off x="503869" y="2905487"/>
            <a:ext cx="5326613" cy="2501010"/>
          </a:xfrm>
          <a:prstGeom prst="rect">
            <a:avLst/>
          </a:prstGeom>
          <a:noFill/>
          <a:ln w="12700">
            <a:noFill/>
            <a:prstDash val="solid"/>
          </a:ln>
        </p:spPr>
        <p:txBody>
          <a:bodyPr wrap="square" lIns="0" tIns="0" rIns="0" bIns="0" anchor="t">
            <a:noAutofit/>
          </a:bodyPr>
          <a:lstStyle>
            <a:lvl1pPr algn="l">
              <a:lnSpc>
                <a:spcPct val="100000"/>
              </a:lnSpc>
              <a:defRPr sz="1600" b="0" i="0" u="none" strike="noStrike" spc="0">
                <a:solidFill>
                  <a:srgbClr val="000000">
                    <a:alpha val="100000"/>
                  </a:srgbClr>
                </a:solidFill>
                <a:latin typeface="Arial" panose="020B0604020202020204"/>
              </a:defRPr>
            </a:lvl1pPr>
          </a:lstStyle>
          <a:p>
            <a:pPr marL="0" indent="0" algn="l">
              <a:lnSpc>
                <a:spcPct val="100000"/>
              </a:lnSpc>
              <a:spcAft>
                <a:spcPts val="1200"/>
              </a:spcAft>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Contact information:</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 name L name</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Title</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Address</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Phone number</a:t>
            </a:r>
          </a:p>
        </p:txBody>
      </p:sp>
      <p:sp>
        <p:nvSpPr>
          <p:cNvPr id="3" name="AutoShape 3"/>
          <p:cNvSpPr>
            <a:spLocks noGrp="1"/>
          </p:cNvSpPr>
          <p:nvPr>
            <p:ph type="body" sz="quarter" idx="583" hasCustomPrompt="1"/>
          </p:nvPr>
        </p:nvSpPr>
        <p:spPr>
          <a:xfrm>
            <a:off x="503869" y="1467009"/>
            <a:ext cx="5326613" cy="923116"/>
          </a:xfrm>
          <a:prstGeom prst="rect">
            <a:avLst/>
          </a:prstGeom>
          <a:noFill/>
          <a:ln w="12700">
            <a:noFill/>
            <a:prstDash val="solid"/>
          </a:ln>
        </p:spPr>
        <p:txBody>
          <a:bodyPr wrap="square" lIns="0" tIns="0" rIns="0" bIns="0" anchor="t">
            <a:noAutofit/>
          </a:bodyPr>
          <a:lstStyle>
            <a:lvl1pPr algn="l">
              <a:lnSpc>
                <a:spcPct val="100000"/>
              </a:lnSpc>
              <a:defRPr sz="5500" b="1" i="0" u="none" strike="noStrike" spc="0">
                <a:solidFill>
                  <a:srgbClr val="F0AB00">
                    <a:alpha val="100000"/>
                  </a:srgbClr>
                </a:solidFill>
                <a:latin typeface="BentonSans Light"/>
              </a:defRPr>
            </a:lvl1pPr>
          </a:lstStyle>
          <a:p>
            <a:pPr marL="0" indent="0" algn="l">
              <a:lnSpc>
                <a:spcPct val="100000"/>
              </a:lnSpc>
            </a:pPr>
            <a:r>
              <a:rPr lang="en-US" sz="5500" b="1" i="0" u="none" strike="noStrike">
                <a:solidFill>
                  <a:srgbClr val="F0AB00"/>
                </a:solidFill>
                <a:latin typeface="BentonSans Light"/>
                <a:ea typeface="BentonSans Light"/>
                <a:cs typeface="BentonSans Light"/>
                <a:sym typeface="BentonSans Light"/>
              </a:rPr>
              <a:t>Thank you.</a:t>
            </a:r>
          </a:p>
        </p:txBody>
      </p:sp>
      <p:pic>
        <p:nvPicPr>
          <p:cNvPr id="4" name="Picture 4"/>
          <p:cNvPicPr>
            <a:picLocks noChangeAspect="1"/>
          </p:cNvPicPr>
          <p:nvPr/>
        </p:nvPicPr>
        <p:blipFill>
          <a:blip r:embed="rId2"/>
          <a:srcRect/>
          <a:stretch>
            <a:fillRect/>
          </a:stretch>
        </p:blipFill>
        <p:spPr>
          <a:xfrm>
            <a:off x="503869" y="5994000"/>
            <a:ext cx="1578051" cy="360000"/>
          </a:xfrm>
          <a:prstGeom prst="rect">
            <a:avLst/>
          </a:prstGeom>
          <a:ln w="12700">
            <a:noFill/>
            <a:prstDash val="solid"/>
          </a:ln>
        </p:spPr>
      </p:pic>
      <p:pic>
        <p:nvPicPr>
          <p:cNvPr id="5" name="Picture 5"/>
          <p:cNvPicPr>
            <a:picLocks noChangeAspect="1"/>
          </p:cNvPicPr>
          <p:nvPr/>
        </p:nvPicPr>
        <p:blipFill>
          <a:blip r:embed="rId3"/>
          <a:srcRect/>
          <a:stretch>
            <a:fillRect/>
          </a:stretch>
        </p:blipFill>
        <p:spPr>
          <a:xfrm>
            <a:off x="9976362" y="391372"/>
            <a:ext cx="2212464" cy="646232"/>
          </a:xfrm>
          <a:prstGeom prst="rect">
            <a:avLst/>
          </a:prstGeom>
          <a:ln w="12700">
            <a:noFill/>
            <a:prstDash val="solid"/>
          </a:ln>
        </p:spPr>
      </p:pic>
    </p:spTree>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type="title" preserve="1">
  <p:cSld name="标题 正文">
    <p:spTree>
      <p:nvGrpSpPr>
        <p:cNvPr id="1" name=""/>
        <p:cNvGrpSpPr/>
        <p:nvPr/>
      </p:nvGrpSpPr>
      <p:grpSpPr>
        <a:xfrm>
          <a:off x="0" y="0"/>
          <a:ext cx="0" cy="0"/>
          <a:chOff x="0" y="0"/>
          <a:chExt cx="0" cy="0"/>
        </a:xfrm>
      </p:grpSpPr>
      <p:sp>
        <p:nvSpPr>
          <p:cNvPr id="2" name="AutoShape 2"/>
          <p:cNvSpPr>
            <a:spLocks noGrp="1"/>
          </p:cNvSpPr>
          <p:nvPr>
            <p:ph type="body" sz="quarter" idx="584" hasCustomPrompt="1"/>
          </p:nvPr>
        </p:nvSpPr>
        <p:spPr>
          <a:xfrm>
            <a:off x="143342" y="116635"/>
            <a:ext cx="10561173" cy="430759"/>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单击此处编辑母版标题样式</a:t>
            </a:r>
          </a:p>
        </p:txBody>
      </p:sp>
      <p:sp>
        <p:nvSpPr>
          <p:cNvPr id="3" name="AutoShape 3"/>
          <p:cNvSpPr>
            <a:spLocks noGrp="1"/>
          </p:cNvSpPr>
          <p:nvPr>
            <p:ph type="body" sz="quarter" idx="585"/>
          </p:nvPr>
        </p:nvSpPr>
        <p:spPr>
          <a:xfrm>
            <a:off x="239351" y="1484784"/>
            <a:ext cx="10072017" cy="4213732"/>
          </a:xfrm>
          <a:prstGeom prst="rect">
            <a:avLst/>
          </a:prstGeom>
          <a:noFill/>
          <a:ln w="12700">
            <a:noFill/>
            <a:prstDash val="solid"/>
          </a:ln>
        </p:spPr>
        <p:txBody>
          <a:bodyPr wrap="square" lIns="81043" tIns="40522" rIns="81043" bIns="40522" anchor="t">
            <a:noAutofit/>
          </a:bodyPr>
          <a:lstStyle>
            <a:lvl1pPr algn="l">
              <a:lnSpc>
                <a:spcPct val="100000"/>
              </a:lnSpc>
              <a:defRPr sz="1800" b="0" i="0" u="none" strike="noStrike" spc="0">
                <a:solidFill>
                  <a:srgbClr val="000000">
                    <a:alpha val="100000"/>
                  </a:srgbClr>
                </a:solidFill>
                <a:latin typeface="微软雅黑" panose="020B0503020204020204" charset="-122"/>
              </a:defRPr>
            </a:lvl1pPr>
            <a:lvl2pPr marL="382905" indent="-203200"/>
            <a:lvl3pPr marL="536575" indent="-177800"/>
            <a:lvl4pPr marL="692150" indent="-152400"/>
            <a:lvl5pPr marL="859790" indent="-139700"/>
            <a:lvl6pPr marL="1027430" indent="-139700"/>
            <a:lvl7pPr marL="1195070" indent="-139700"/>
            <a:lvl8pPr marL="1362710" indent="-139700"/>
            <a:lvl9pPr marL="1530350" indent="-139700"/>
          </a:lstStyle>
          <a:p>
            <a:pPr marL="0" indent="0" algn="l">
              <a:lnSpc>
                <a:spcPct val="100000"/>
              </a:lnSpc>
              <a:spcBef>
                <a:spcPts val="1800"/>
              </a:spcBef>
            </a:pPr>
            <a:r>
              <a:rPr lang="en-US" sz="18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单击此处编辑母版文本样式</a:t>
            </a:r>
          </a:p>
          <a:p>
            <a:pPr marL="179705" lvl="1" indent="-179705" algn="l">
              <a:lnSpc>
                <a:spcPct val="100000"/>
              </a:lnSpc>
              <a:spcBef>
                <a:spcPts val="600"/>
              </a:spcBef>
              <a:buClr>
                <a:srgbClr val="F0AB00"/>
              </a:buClr>
              <a:buSzPct val="100000"/>
              <a:buFont typeface="Wingdings" panose="05000000000000000000"/>
              <a:buChar char="n"/>
            </a:pPr>
            <a:r>
              <a:rPr lang="en-US" sz="16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第二级</a:t>
            </a:r>
          </a:p>
          <a:p>
            <a:pPr marL="358775" lvl="2" indent="-179705" algn="l">
              <a:lnSpc>
                <a:spcPct val="100000"/>
              </a:lnSpc>
              <a:spcBef>
                <a:spcPts val="300"/>
              </a:spcBef>
              <a:buClr>
                <a:srgbClr val="000000"/>
              </a:buClr>
              <a:buSzPct val="100000"/>
              <a:buChar char="–"/>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第三级</a:t>
            </a:r>
          </a:p>
          <a:p>
            <a:pPr marL="539750" lvl="3" indent="-179705" algn="l">
              <a:lnSpc>
                <a:spcPct val="100000"/>
              </a:lnSpc>
              <a:spcBef>
                <a:spcPts val="300"/>
              </a:spcBef>
              <a:buClr>
                <a:srgbClr val="000000"/>
              </a:buClr>
              <a:buSzPct val="120000"/>
              <a:buChar char="▫"/>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第四级</a:t>
            </a:r>
          </a:p>
          <a:p>
            <a:pPr marL="720090" lvl="4" indent="-179705" algn="l">
              <a:lnSpc>
                <a:spcPct val="100000"/>
              </a:lnSpc>
              <a:spcBef>
                <a:spcPts val="100"/>
              </a:spcBef>
              <a:buClr>
                <a:srgbClr val="000000"/>
              </a:buClr>
              <a:buSzPct val="100000"/>
              <a:buChar char="-"/>
            </a:pPr>
            <a:r>
              <a:rPr lang="en-US" sz="11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第五级</a:t>
            </a:r>
          </a:p>
        </p:txBody>
      </p:sp>
    </p:spTree>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type="title" preserve="1">
  <p:cSld name="Customer Refernce Slide - white">
    <p:bg>
      <p:bgPr>
        <a:solidFill>
          <a:srgbClr val="FFFFFF">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10219399" y="6036681"/>
            <a:ext cx="1824446" cy="334569"/>
          </a:xfrm>
          <a:prstGeom prst="rect">
            <a:avLst/>
          </a:prstGeom>
          <a:ln w="12700">
            <a:noFill/>
            <a:prstDash val="solid"/>
          </a:ln>
        </p:spPr>
      </p:pic>
      <p:sp>
        <p:nvSpPr>
          <p:cNvPr id="3" name="AutoShape 3"/>
          <p:cNvSpPr>
            <a:spLocks noGrp="1"/>
          </p:cNvSpPr>
          <p:nvPr>
            <p:ph type="body" sz="quarter" idx="586" hasCustomPrompt="1"/>
          </p:nvPr>
        </p:nvSpPr>
        <p:spPr>
          <a:xfrm>
            <a:off x="503868" y="1260000"/>
            <a:ext cx="7200000" cy="4372036"/>
          </a:xfrm>
          <a:prstGeom prst="rect">
            <a:avLst/>
          </a:prstGeom>
          <a:noFill/>
          <a:ln w="12700">
            <a:noFill/>
            <a:prstDash val="solid"/>
          </a:ln>
        </p:spPr>
        <p:txBody>
          <a:bodyPr wrap="square" lIns="0" tIns="0" rIns="0" bIns="0" anchor="t">
            <a:noAutofit/>
          </a:bodyPr>
          <a:lstStyle>
            <a:lvl1pPr algn="l">
              <a:lnSpc>
                <a:spcPct val="100000"/>
              </a:lnSpc>
              <a:defRPr sz="1200" b="1" i="0" u="none" strike="noStrike" spc="0">
                <a:solidFill>
                  <a:srgbClr val="000000">
                    <a:alpha val="100000"/>
                  </a:srgbClr>
                </a:solidFill>
                <a:latin typeface="微软雅黑" panose="020B0503020204020204" charset="-122"/>
              </a:defRPr>
            </a:lvl1pPr>
            <a:lvl2pPr marL="296545" indent="-152400"/>
            <a:lvl3pPr marL="753745" indent="-152400"/>
            <a:lvl4pPr marL="1210945" indent="-152400"/>
            <a:lvl5pPr marL="1668145" indent="-152400"/>
            <a:lvl6pPr marL="2125345" indent="-152400"/>
            <a:lvl7pPr marL="2582545" indent="-152400"/>
            <a:lvl8pPr marL="3039745" indent="-152400"/>
            <a:lvl9pPr marL="3496945" indent="-152400"/>
          </a:lstStyle>
          <a:p>
            <a:pPr marL="0" indent="0" algn="l">
              <a:lnSpc>
                <a:spcPct val="100000"/>
              </a:lnSpc>
              <a:spcBef>
                <a:spcPts val="1800"/>
              </a:spcBef>
            </a:pPr>
            <a:r>
              <a:rPr lang="en-US" sz="12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Subheadline</a:t>
            </a:r>
          </a:p>
          <a:p>
            <a:pPr marL="144145" lvl="1" indent="-144145" algn="l">
              <a:lnSpc>
                <a:spcPct val="117000"/>
              </a:lnSpc>
              <a:buClr>
                <a:srgbClr val="F0AB00"/>
              </a:buClr>
              <a:buSzPct val="100000"/>
              <a:buFont typeface="Arial" panose="020B0604020202020204"/>
              <a:buChar char="•"/>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Bullet copy</a:t>
            </a:r>
          </a:p>
        </p:txBody>
      </p:sp>
      <p:sp>
        <p:nvSpPr>
          <p:cNvPr id="4" name="AutoShape 4"/>
          <p:cNvSpPr>
            <a:spLocks noGrp="1"/>
          </p:cNvSpPr>
          <p:nvPr>
            <p:ph type="body" sz="quarter" idx="587" hasCustomPrompt="1"/>
          </p:nvPr>
        </p:nvSpPr>
        <p:spPr>
          <a:xfrm>
            <a:off x="503869" y="540001"/>
            <a:ext cx="7200000" cy="553676"/>
          </a:xfrm>
          <a:prstGeom prst="rect">
            <a:avLst/>
          </a:prstGeom>
          <a:noFill/>
          <a:ln w="12700">
            <a:noFill/>
            <a:prstDash val="solid"/>
          </a:ln>
        </p:spPr>
        <p:txBody>
          <a:bodyPr wrap="square" lIns="0" tIns="0" rIns="0" bIns="0" anchor="ctr">
            <a:noAutofit/>
          </a:bodyPr>
          <a:lstStyle>
            <a:lvl1pPr algn="l">
              <a:lnSpc>
                <a:spcPct val="100000"/>
              </a:lnSpc>
              <a:defRPr sz="18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8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Title runs here and here and here and here and here and here</a:t>
            </a:r>
            <a:br>
              <a:rPr lang="en-US" sz="18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br>
            <a:r>
              <a:rPr lang="en-US" sz="18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and here and here</a:t>
            </a:r>
          </a:p>
        </p:txBody>
      </p:sp>
      <p:sp>
        <p:nvSpPr>
          <p:cNvPr id="5" name="AutoShape 5"/>
          <p:cNvSpPr>
            <a:spLocks noGrp="1"/>
          </p:cNvSpPr>
          <p:nvPr>
            <p:ph type="body" sz="quarter" idx="588" hasCustomPrompt="1"/>
          </p:nvPr>
        </p:nvSpPr>
        <p:spPr>
          <a:xfrm>
            <a:off x="1113469" y="5964679"/>
            <a:ext cx="720000" cy="144000"/>
          </a:xfrm>
          <a:prstGeom prst="rect">
            <a:avLst/>
          </a:prstGeom>
          <a:noFill/>
          <a:ln w="12700">
            <a:noFill/>
            <a:prstDash val="solid"/>
          </a:ln>
        </p:spPr>
        <p:txBody>
          <a:bodyPr wrap="square" lIns="0" tIns="0" rIns="0" bIns="0" anchor="t">
            <a:noAutofit/>
          </a:bodyPr>
          <a:lstStyle>
            <a:lvl1pPr algn="l">
              <a:lnSpc>
                <a:spcPct val="100000"/>
              </a:lnSpc>
              <a:defRPr sz="10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企业名称</a:t>
            </a:r>
          </a:p>
        </p:txBody>
      </p:sp>
      <p:sp>
        <p:nvSpPr>
          <p:cNvPr id="6" name="AutoShape 6"/>
          <p:cNvSpPr>
            <a:spLocks noGrp="1"/>
          </p:cNvSpPr>
          <p:nvPr>
            <p:ph type="body" sz="quarter" idx="589" hasCustomPrompt="1"/>
          </p:nvPr>
        </p:nvSpPr>
        <p:spPr>
          <a:xfrm>
            <a:off x="2525278" y="5964679"/>
            <a:ext cx="720000" cy="144000"/>
          </a:xfrm>
          <a:prstGeom prst="rect">
            <a:avLst/>
          </a:prstGeom>
          <a:noFill/>
          <a:ln w="12700">
            <a:noFill/>
            <a:prstDash val="solid"/>
          </a:ln>
        </p:spPr>
        <p:txBody>
          <a:bodyPr wrap="square" lIns="0" tIns="0" rIns="0" bIns="0" anchor="t">
            <a:noAutofit/>
          </a:bodyPr>
          <a:lstStyle>
            <a:lvl1pPr algn="l">
              <a:lnSpc>
                <a:spcPct val="100000"/>
              </a:lnSpc>
              <a:defRPr sz="10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行业</a:t>
            </a:r>
            <a:b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br>
            <a:endPar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7" name="AutoShape 7"/>
          <p:cNvSpPr>
            <a:spLocks noGrp="1"/>
          </p:cNvSpPr>
          <p:nvPr>
            <p:ph type="body" sz="quarter" idx="590" hasCustomPrompt="1"/>
          </p:nvPr>
        </p:nvSpPr>
        <p:spPr>
          <a:xfrm>
            <a:off x="5348896" y="5964679"/>
            <a:ext cx="720000" cy="144000"/>
          </a:xfrm>
          <a:prstGeom prst="rect">
            <a:avLst/>
          </a:prstGeom>
          <a:noFill/>
          <a:ln w="12700">
            <a:noFill/>
            <a:prstDash val="solid"/>
          </a:ln>
        </p:spPr>
        <p:txBody>
          <a:bodyPr wrap="square" lIns="0" tIns="0" rIns="0" bIns="0" anchor="t">
            <a:noAutofit/>
          </a:bodyPr>
          <a:lstStyle>
            <a:lvl1pPr algn="l">
              <a:lnSpc>
                <a:spcPct val="100000"/>
              </a:lnSpc>
              <a:defRPr sz="10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员工人数</a:t>
            </a:r>
            <a:b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br>
            <a:endPar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8" name="AutoShape 8"/>
          <p:cNvSpPr>
            <a:spLocks noGrp="1"/>
          </p:cNvSpPr>
          <p:nvPr>
            <p:ph type="body" sz="quarter" idx="591" hasCustomPrompt="1"/>
          </p:nvPr>
        </p:nvSpPr>
        <p:spPr>
          <a:xfrm>
            <a:off x="6760705" y="5964679"/>
            <a:ext cx="720000" cy="144000"/>
          </a:xfrm>
          <a:prstGeom prst="rect">
            <a:avLst/>
          </a:prstGeom>
          <a:noFill/>
          <a:ln w="12700">
            <a:noFill/>
            <a:prstDash val="solid"/>
          </a:ln>
        </p:spPr>
        <p:txBody>
          <a:bodyPr wrap="square" lIns="0" tIns="0" rIns="0" bIns="0" anchor="t">
            <a:noAutofit/>
          </a:bodyPr>
          <a:lstStyle>
            <a:lvl1pPr algn="l">
              <a:lnSpc>
                <a:spcPct val="100000"/>
              </a:lnSpc>
              <a:defRPr sz="10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年销售额</a:t>
            </a:r>
            <a:b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br>
            <a:endPar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9" name="Freeform 9"/>
          <p:cNvSpPr/>
          <p:nvPr/>
        </p:nvSpPr>
        <p:spPr>
          <a:xfrm>
            <a:off x="2" y="5798360"/>
            <a:ext cx="12190024" cy="0"/>
          </a:xfrm>
          <a:custGeom>
            <a:avLst/>
            <a:gdLst/>
            <a:ahLst/>
            <a:cxnLst/>
            <a:rect l="l" t="t" r="r" b="b"/>
            <a:pathLst>
              <a:path w="12190024">
                <a:moveTo>
                  <a:pt x="0" y="0"/>
                </a:moveTo>
                <a:lnTo>
                  <a:pt x="12190024" y="0"/>
                </a:lnTo>
              </a:path>
            </a:pathLst>
          </a:custGeom>
          <a:noFill/>
          <a:ln w="25400">
            <a:solidFill>
              <a:srgbClr val="F0AB00">
                <a:alpha val="100000"/>
              </a:srgbClr>
            </a:solidFill>
            <a:prstDash val="solid"/>
          </a:ln>
        </p:spPr>
        <p:txBody>
          <a:bodyPr wrap="square" lIns="0" tIns="0" rIns="0" bIns="0" rtlCol="0" anchor="t">
            <a:noAutofit/>
          </a:bodyPr>
          <a:lstStyle/>
          <a:p>
            <a:pPr marL="0" indent="0" algn="l">
              <a:lnSpc>
                <a:spcPct val="100000"/>
              </a:lnSpc>
              <a:defRPr/>
            </a:pPr>
            <a:r>
              <a:rPr lang="en-US" sz="66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0" name="AutoShape 10"/>
          <p:cNvSpPr>
            <a:spLocks noGrp="1"/>
          </p:cNvSpPr>
          <p:nvPr>
            <p:ph type="body" sz="quarter" idx="592" hasCustomPrompt="1"/>
          </p:nvPr>
        </p:nvSpPr>
        <p:spPr>
          <a:xfrm>
            <a:off x="3937087" y="5964679"/>
            <a:ext cx="720000" cy="144000"/>
          </a:xfrm>
          <a:prstGeom prst="rect">
            <a:avLst/>
          </a:prstGeom>
          <a:noFill/>
          <a:ln w="12700">
            <a:noFill/>
            <a:prstDash val="solid"/>
          </a:ln>
        </p:spPr>
        <p:txBody>
          <a:bodyPr wrap="square" lIns="0" tIns="0" rIns="0" bIns="0" anchor="t">
            <a:noAutofit/>
          </a:bodyPr>
          <a:lstStyle>
            <a:lvl1pPr algn="l">
              <a:lnSpc>
                <a:spcPct val="100000"/>
              </a:lnSpc>
              <a:defRPr sz="10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产品&amp;服务</a:t>
            </a:r>
            <a:b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br>
            <a:endPar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1" name="AutoShape 11"/>
          <p:cNvSpPr>
            <a:spLocks noGrp="1"/>
          </p:cNvSpPr>
          <p:nvPr>
            <p:ph type="body" sz="quarter" idx="593" hasCustomPrompt="1"/>
          </p:nvPr>
        </p:nvSpPr>
        <p:spPr>
          <a:xfrm>
            <a:off x="8172514" y="5964679"/>
            <a:ext cx="720000" cy="144000"/>
          </a:xfrm>
          <a:prstGeom prst="rect">
            <a:avLst/>
          </a:prstGeom>
          <a:noFill/>
          <a:ln w="12700">
            <a:noFill/>
            <a:prstDash val="solid"/>
          </a:ln>
        </p:spPr>
        <p:txBody>
          <a:bodyPr wrap="square" lIns="0" tIns="0" rIns="0" bIns="0" anchor="t">
            <a:noAutofit/>
          </a:bodyPr>
          <a:lstStyle>
            <a:lvl1pPr algn="l">
              <a:lnSpc>
                <a:spcPct val="100000"/>
              </a:lnSpc>
              <a:defRPr sz="10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解决方案</a:t>
            </a:r>
            <a:b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br>
            <a:endPar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12" name="Picture 12"/>
          <p:cNvPicPr>
            <a:picLocks noChangeAspect="1"/>
          </p:cNvPicPr>
          <p:nvPr/>
        </p:nvPicPr>
        <p:blipFill>
          <a:blip r:embed="rId3"/>
          <a:srcRect/>
          <a:stretch>
            <a:fillRect/>
          </a:stretch>
        </p:blipFill>
        <p:spPr>
          <a:xfrm>
            <a:off x="9243578" y="5964681"/>
            <a:ext cx="887330" cy="522341"/>
          </a:xfrm>
          <a:prstGeom prst="rect">
            <a:avLst/>
          </a:prstGeom>
          <a:ln w="12700">
            <a:noFill/>
            <a:prstDash val="solid"/>
          </a:ln>
        </p:spPr>
      </p:pic>
    </p:spTree>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type="title" preserve="1">
  <p:cSld name="11_Customer Refernce Slide - white">
    <p:bg>
      <p:bgPr>
        <a:solidFill>
          <a:srgbClr val="FFFFFF">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10158326" y="5881436"/>
            <a:ext cx="1963124" cy="360000"/>
          </a:xfrm>
          <a:prstGeom prst="rect">
            <a:avLst/>
          </a:prstGeom>
          <a:ln w="12700">
            <a:noFill/>
            <a:prstDash val="solid"/>
          </a:ln>
        </p:spPr>
      </p:pic>
      <p:sp>
        <p:nvSpPr>
          <p:cNvPr id="3" name="AutoShape 3"/>
          <p:cNvSpPr>
            <a:spLocks noGrp="1"/>
          </p:cNvSpPr>
          <p:nvPr>
            <p:ph type="body" sz="quarter" idx="594" hasCustomPrompt="1"/>
          </p:nvPr>
        </p:nvSpPr>
        <p:spPr>
          <a:xfrm>
            <a:off x="503870" y="1434729"/>
            <a:ext cx="7090153" cy="3866693"/>
          </a:xfrm>
          <a:prstGeom prst="rect">
            <a:avLst/>
          </a:prstGeom>
          <a:noFill/>
          <a:ln w="12700">
            <a:noFill/>
            <a:prstDash val="solid"/>
          </a:ln>
        </p:spPr>
        <p:txBody>
          <a:bodyPr wrap="square" lIns="0" tIns="0" rIns="0" bIns="0" anchor="t">
            <a:noAutofit/>
          </a:bodyPr>
          <a:lstStyle>
            <a:lvl1pPr algn="l">
              <a:lnSpc>
                <a:spcPct val="100000"/>
              </a:lnSpc>
              <a:defRPr sz="1200" b="1" i="0" u="none" strike="noStrike" spc="0">
                <a:solidFill>
                  <a:srgbClr val="000000">
                    <a:alpha val="100000"/>
                  </a:srgbClr>
                </a:solidFill>
                <a:latin typeface="Arial" panose="020B0604020202020204"/>
              </a:defRPr>
            </a:lvl1pPr>
            <a:lvl2pPr marL="296545" indent="-152400"/>
            <a:lvl3pPr marL="753745" indent="-152400"/>
            <a:lvl4pPr marL="1210945" indent="-152400"/>
            <a:lvl5pPr marL="1668145" indent="-152400"/>
            <a:lvl6pPr marL="2125345" indent="-152400"/>
            <a:lvl7pPr marL="2582545" indent="-152400"/>
            <a:lvl8pPr marL="3039745" indent="-152400"/>
            <a:lvl9pPr marL="3496945" indent="-152400"/>
          </a:lstStyle>
          <a:p>
            <a:pPr marL="0" indent="0" algn="l">
              <a:lnSpc>
                <a:spcPct val="100000"/>
              </a:lnSpc>
              <a:spcBef>
                <a:spcPts val="1800"/>
              </a:spcBef>
            </a:pPr>
            <a:r>
              <a:rPr lang="en-US" sz="1200" b="1" i="0" u="none" strike="noStrike">
                <a:solidFill>
                  <a:srgbClr val="000000"/>
                </a:solidFill>
                <a:latin typeface="Arial" panose="020B0604020202020204"/>
                <a:ea typeface="Arial" panose="020B0604020202020204"/>
                <a:cs typeface="Arial" panose="020B0604020202020204"/>
                <a:sym typeface="Arial" panose="020B0604020202020204"/>
              </a:rPr>
              <a:t>Subheadline</a:t>
            </a:r>
          </a:p>
          <a:p>
            <a:pPr marL="144145" lvl="1" indent="-144145" algn="l">
              <a:lnSpc>
                <a:spcPct val="100000"/>
              </a:lnSpc>
              <a:buClr>
                <a:srgbClr val="F0AB00"/>
              </a:buClr>
              <a:buSzPct val="100000"/>
              <a:buFont typeface="Arial" panose="020B0604020202020204"/>
              <a:buChar char="•"/>
            </a:pPr>
            <a:r>
              <a:rPr lang="en-US" sz="1200" b="0" i="0" u="none" strike="noStrike">
                <a:solidFill>
                  <a:srgbClr val="000000"/>
                </a:solidFill>
                <a:latin typeface="Arial" panose="020B0604020202020204"/>
                <a:ea typeface="Arial" panose="020B0604020202020204"/>
                <a:cs typeface="Arial" panose="020B0604020202020204"/>
                <a:sym typeface="Arial" panose="020B0604020202020204"/>
              </a:rPr>
              <a:t>Bullet copy</a:t>
            </a:r>
          </a:p>
        </p:txBody>
      </p:sp>
      <p:sp>
        <p:nvSpPr>
          <p:cNvPr id="4" name="AutoShape 4"/>
          <p:cNvSpPr>
            <a:spLocks noGrp="1"/>
          </p:cNvSpPr>
          <p:nvPr>
            <p:ph type="body" sz="quarter" idx="595" hasCustomPrompt="1"/>
          </p:nvPr>
        </p:nvSpPr>
        <p:spPr>
          <a:xfrm>
            <a:off x="503871" y="555763"/>
            <a:ext cx="7090153" cy="553999"/>
          </a:xfrm>
          <a:prstGeom prst="rect">
            <a:avLst/>
          </a:prstGeom>
          <a:noFill/>
          <a:ln w="12700">
            <a:noFill/>
            <a:prstDash val="solid"/>
          </a:ln>
        </p:spPr>
        <p:txBody>
          <a:bodyPr wrap="square" lIns="0" tIns="0" rIns="0" bIns="0" anchor="ctr">
            <a:noAutofit/>
          </a:bodyPr>
          <a:lstStyle>
            <a:lvl1pPr algn="l">
              <a:lnSpc>
                <a:spcPct val="100000"/>
              </a:lnSpc>
              <a:defRPr sz="1800" b="1" i="0" u="none" strike="noStrike" spc="0">
                <a:solidFill>
                  <a:srgbClr val="000000">
                    <a:alpha val="100000"/>
                  </a:srgbClr>
                </a:solidFill>
                <a:latin typeface="Arial" panose="020B0604020202020204"/>
              </a:defRPr>
            </a:lvl1pPr>
          </a:lstStyle>
          <a:p>
            <a:pPr marL="0" indent="0" algn="l">
              <a:lnSpc>
                <a:spcPct val="100000"/>
              </a:lnSpc>
            </a:pPr>
            <a:r>
              <a:rPr lang="en-US" sz="1800" b="1" i="0" u="none" strike="noStrike">
                <a:solidFill>
                  <a:srgbClr val="000000"/>
                </a:solidFill>
                <a:latin typeface="Arial" panose="020B0604020202020204"/>
                <a:ea typeface="Arial" panose="020B0604020202020204"/>
                <a:cs typeface="Arial" panose="020B0604020202020204"/>
                <a:sym typeface="Arial" panose="020B0604020202020204"/>
              </a:rPr>
              <a:t>Title runs here and here and here and here and here and here</a:t>
            </a:r>
            <a:br>
              <a:rPr lang="en-US" sz="18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1800" b="1" i="0" u="none" strike="noStrike">
                <a:solidFill>
                  <a:srgbClr val="000000"/>
                </a:solidFill>
                <a:latin typeface="Arial" panose="020B0604020202020204"/>
                <a:ea typeface="Arial" panose="020B0604020202020204"/>
                <a:cs typeface="Arial" panose="020B0604020202020204"/>
                <a:sym typeface="Arial" panose="020B0604020202020204"/>
              </a:rPr>
              <a:t>and here and here</a:t>
            </a:r>
          </a:p>
        </p:txBody>
      </p:sp>
      <p:sp>
        <p:nvSpPr>
          <p:cNvPr id="5" name="AutoShape 5"/>
          <p:cNvSpPr>
            <a:spLocks noGrp="1"/>
          </p:cNvSpPr>
          <p:nvPr>
            <p:ph type="body" sz="quarter" idx="596" hasCustomPrompt="1"/>
          </p:nvPr>
        </p:nvSpPr>
        <p:spPr>
          <a:xfrm>
            <a:off x="8125062" y="1431555"/>
            <a:ext cx="3563073" cy="1116000"/>
          </a:xfrm>
          <a:prstGeom prst="rect">
            <a:avLst/>
          </a:prstGeom>
          <a:noFill/>
          <a:ln w="12700">
            <a:noFill/>
            <a:prstDash val="solid"/>
          </a:ln>
        </p:spPr>
        <p:txBody>
          <a:bodyPr wrap="square" lIns="0" tIns="0" rIns="0" bIns="0" anchor="t">
            <a:noAutofit/>
          </a:bodyPr>
          <a:lstStyle>
            <a:lvl1pPr algn="l">
              <a:lnSpc>
                <a:spcPct val="100000"/>
              </a:lnSpc>
              <a:defRPr sz="1200" b="0" i="0" u="none" strike="noStrike" spc="0">
                <a:solidFill>
                  <a:srgbClr val="000000">
                    <a:alpha val="100000"/>
                  </a:srgbClr>
                </a:solidFill>
                <a:latin typeface="Arial" panose="020B0604020202020204"/>
              </a:defRPr>
            </a:lvl1pPr>
          </a:lstStyle>
          <a:p>
            <a:pPr marL="0" indent="0" algn="l">
              <a:lnSpc>
                <a:spcPct val="100000"/>
              </a:lnSpc>
            </a:pPr>
            <a:r>
              <a:rPr lang="en-US" sz="1200" b="0" i="0" u="none" strike="noStrike">
                <a:solidFill>
                  <a:srgbClr val="000000"/>
                </a:solidFill>
                <a:latin typeface="Arial" panose="020B0604020202020204"/>
                <a:ea typeface="Arial" panose="020B0604020202020204"/>
                <a:cs typeface="Arial" panose="020B0604020202020204"/>
                <a:sym typeface="Arial" panose="020B0604020202020204"/>
              </a:rPr>
              <a:t>„Quote.“</a:t>
            </a:r>
          </a:p>
          <a:p>
            <a:pPr marL="384175" lvl="1" indent="-114300" algn="l">
              <a:lnSpc>
                <a:spcPct val="100000"/>
              </a:lnSpc>
              <a:spcBef>
                <a:spcPts val="600"/>
              </a:spcBef>
              <a:buChar char=" "/>
            </a:pPr>
            <a:r>
              <a:rPr lang="en-US" sz="900" b="0" i="0" u="none" strike="noStrike">
                <a:solidFill>
                  <a:srgbClr val="000000"/>
                </a:solidFill>
                <a:latin typeface="Arial" panose="020B0604020202020204"/>
                <a:ea typeface="Arial" panose="020B0604020202020204"/>
                <a:cs typeface="Arial" panose="020B0604020202020204"/>
                <a:sym typeface="Arial" panose="020B0604020202020204"/>
              </a:rPr>
              <a:t>First and Last Name, Position, Full Legal Company Name</a:t>
            </a:r>
          </a:p>
        </p:txBody>
      </p:sp>
      <p:sp>
        <p:nvSpPr>
          <p:cNvPr id="6" name="AutoShape 6"/>
          <p:cNvSpPr>
            <a:spLocks noGrp="1"/>
          </p:cNvSpPr>
          <p:nvPr>
            <p:ph type="body" sz="quarter" idx="597" hasCustomPrompt="1"/>
          </p:nvPr>
        </p:nvSpPr>
        <p:spPr>
          <a:xfrm>
            <a:off x="503870"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Company Name</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7" name="AutoShape 7"/>
          <p:cNvSpPr>
            <a:spLocks noGrp="1"/>
          </p:cNvSpPr>
          <p:nvPr>
            <p:ph type="body" sz="quarter" idx="598" hasCustomPrompt="1"/>
          </p:nvPr>
        </p:nvSpPr>
        <p:spPr>
          <a:xfrm>
            <a:off x="1590787"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Industry</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8" name="AutoShape 8"/>
          <p:cNvSpPr>
            <a:spLocks noGrp="1"/>
          </p:cNvSpPr>
          <p:nvPr>
            <p:ph type="body" sz="quarter" idx="599" hasCustomPrompt="1"/>
          </p:nvPr>
        </p:nvSpPr>
        <p:spPr>
          <a:xfrm>
            <a:off x="4160518"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Employees</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9" name="AutoShape 9"/>
          <p:cNvSpPr>
            <a:spLocks noGrp="1"/>
          </p:cNvSpPr>
          <p:nvPr>
            <p:ph type="body" sz="quarter" idx="600" hasCustomPrompt="1"/>
          </p:nvPr>
        </p:nvSpPr>
        <p:spPr>
          <a:xfrm>
            <a:off x="5247435"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Revenue</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10" name="Freeform 10"/>
          <p:cNvSpPr/>
          <p:nvPr/>
        </p:nvSpPr>
        <p:spPr>
          <a:xfrm>
            <a:off x="2" y="5643420"/>
            <a:ext cx="12190024" cy="0"/>
          </a:xfrm>
          <a:custGeom>
            <a:avLst/>
            <a:gdLst/>
            <a:ahLst/>
            <a:cxnLst/>
            <a:rect l="l" t="t" r="r" b="b"/>
            <a:pathLst>
              <a:path w="12190024">
                <a:moveTo>
                  <a:pt x="0" y="0"/>
                </a:moveTo>
                <a:lnTo>
                  <a:pt x="12190024" y="0"/>
                </a:lnTo>
              </a:path>
            </a:pathLst>
          </a:custGeom>
          <a:noFill/>
          <a:ln w="25400">
            <a:solidFill>
              <a:srgbClr val="F0AB00">
                <a:alpha val="100000"/>
              </a:srgbClr>
            </a:solidFill>
            <a:prstDash val="solid"/>
          </a:ln>
        </p:spPr>
        <p:txBody>
          <a:bodyPr wrap="square" lIns="0" tIns="0" rIns="0" bIns="0" rtlCol="0" anchor="t">
            <a:noAutofit/>
          </a:bodyPr>
          <a:lstStyle/>
          <a:p>
            <a:pPr marL="0" indent="0" algn="l">
              <a:lnSpc>
                <a:spcPct val="100000"/>
              </a:lnSpc>
              <a:defRPr/>
            </a:pPr>
            <a:r>
              <a:rPr lang="en-US" sz="66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1" name="AutoShape 11"/>
          <p:cNvSpPr>
            <a:spLocks noGrp="1"/>
          </p:cNvSpPr>
          <p:nvPr>
            <p:ph type="body" sz="quarter" idx="601" hasCustomPrompt="1"/>
          </p:nvPr>
        </p:nvSpPr>
        <p:spPr>
          <a:xfrm>
            <a:off x="2677701" y="5805964"/>
            <a:ext cx="1259672"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Products and Services</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12" name="AutoShape 12"/>
          <p:cNvSpPr>
            <a:spLocks noGrp="1"/>
          </p:cNvSpPr>
          <p:nvPr>
            <p:ph type="body" sz="quarter" idx="602" hasCustomPrompt="1"/>
          </p:nvPr>
        </p:nvSpPr>
        <p:spPr>
          <a:xfrm>
            <a:off x="6334349" y="5805964"/>
            <a:ext cx="1259672"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Featured Solutions</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13" name="AutoShape 13"/>
          <p:cNvSpPr>
            <a:spLocks noGrp="1"/>
          </p:cNvSpPr>
          <p:nvPr>
            <p:ph type="body" sz="quarter" idx="603" hasCustomPrompt="1"/>
          </p:nvPr>
        </p:nvSpPr>
        <p:spPr>
          <a:xfrm>
            <a:off x="8124298" y="3070420"/>
            <a:ext cx="1619579" cy="430887"/>
          </a:xfrm>
          <a:prstGeom prst="rect">
            <a:avLst/>
          </a:prstGeom>
          <a:noFill/>
          <a:ln w="12700">
            <a:noFill/>
            <a:prstDash val="solid"/>
          </a:ln>
        </p:spPr>
        <p:txBody>
          <a:bodyPr wrap="square" lIns="0" tIns="0" rIns="0" bIns="0" anchor="ctr">
            <a:noAutofit/>
          </a:bodyPr>
          <a:lstStyle>
            <a:lvl1pPr algn="l">
              <a:lnSpc>
                <a:spcPct val="100000"/>
              </a:lnSpc>
              <a:defRPr sz="2800" b="1" i="0" u="none" strike="noStrike" spc="0">
                <a:solidFill>
                  <a:srgbClr val="008FD3">
                    <a:alpha val="100000"/>
                  </a:srgbClr>
                </a:solidFill>
                <a:latin typeface="Arial" panose="020B0604020202020204"/>
              </a:defRPr>
            </a:lvl1pPr>
          </a:lstStyle>
          <a:p>
            <a:pPr marL="0" indent="0" algn="l">
              <a:lnSpc>
                <a:spcPct val="100000"/>
              </a:lnSpc>
            </a:pPr>
            <a:r>
              <a:rPr lang="en-US" sz="2800" b="1" i="0" u="none" strike="noStrike">
                <a:solidFill>
                  <a:srgbClr val="008FD3"/>
                </a:solidFill>
                <a:latin typeface="Arial" panose="020B0604020202020204"/>
                <a:ea typeface="Arial" panose="020B0604020202020204"/>
                <a:cs typeface="Arial" panose="020B0604020202020204"/>
                <a:sym typeface="Arial" panose="020B0604020202020204"/>
              </a:rPr>
              <a:t>XX%</a:t>
            </a:r>
          </a:p>
        </p:txBody>
      </p:sp>
      <p:sp>
        <p:nvSpPr>
          <p:cNvPr id="14" name="AutoShape 14"/>
          <p:cNvSpPr>
            <a:spLocks noGrp="1"/>
          </p:cNvSpPr>
          <p:nvPr>
            <p:ph type="body" sz="quarter" idx="604" hasCustomPrompt="1"/>
          </p:nvPr>
        </p:nvSpPr>
        <p:spPr>
          <a:xfrm>
            <a:off x="8124298" y="3558832"/>
            <a:ext cx="1619579" cy="648000"/>
          </a:xfrm>
          <a:prstGeom prst="rect">
            <a:avLst/>
          </a:prstGeom>
          <a:noFill/>
          <a:ln w="12700">
            <a:noFill/>
            <a:prstDash val="solid"/>
          </a:ln>
        </p:spPr>
        <p:txBody>
          <a:bodyPr wrap="square" lIns="0" tIns="0" rIns="0" bIns="0" anchor="t">
            <a:noAutofit/>
          </a:bodyPr>
          <a:lstStyle>
            <a:lvl1pPr algn="l">
              <a:lnSpc>
                <a:spcPct val="100000"/>
              </a:lnSpc>
              <a:defRPr sz="1000" b="0" i="0" u="none" strike="noStrike" spc="0">
                <a:solidFill>
                  <a:srgbClr val="000000">
                    <a:alpha val="100000"/>
                  </a:srgbClr>
                </a:solidFill>
                <a:latin typeface="Arial" panose="020B0604020202020204"/>
              </a:defRPr>
            </a:lvl1pPr>
          </a:lstStyle>
          <a:p>
            <a:pPr marL="0" indent="0" algn="l">
              <a:lnSpc>
                <a:spcPct val="100000"/>
              </a:lnSpc>
            </a:pPr>
            <a:r>
              <a:rPr lang="en-US" sz="1000" b="0" i="0" u="none" strike="noStrike">
                <a:solidFill>
                  <a:srgbClr val="000000"/>
                </a:solidFill>
                <a:latin typeface="Arial" panose="020B0604020202020204"/>
                <a:ea typeface="Arial" panose="020B0604020202020204"/>
                <a:cs typeface="Arial" panose="020B0604020202020204"/>
                <a:sym typeface="Arial" panose="020B0604020202020204"/>
              </a:rPr>
              <a:t>Data type body here</a:t>
            </a:r>
          </a:p>
        </p:txBody>
      </p:sp>
      <p:sp>
        <p:nvSpPr>
          <p:cNvPr id="15" name="AutoShape 15"/>
          <p:cNvSpPr>
            <a:spLocks noGrp="1"/>
          </p:cNvSpPr>
          <p:nvPr>
            <p:ph type="body" sz="quarter" idx="605" hasCustomPrompt="1"/>
          </p:nvPr>
        </p:nvSpPr>
        <p:spPr>
          <a:xfrm>
            <a:off x="10075665" y="3070420"/>
            <a:ext cx="1619579" cy="430887"/>
          </a:xfrm>
          <a:prstGeom prst="rect">
            <a:avLst/>
          </a:prstGeom>
          <a:noFill/>
          <a:ln w="12700">
            <a:noFill/>
            <a:prstDash val="solid"/>
          </a:ln>
        </p:spPr>
        <p:txBody>
          <a:bodyPr wrap="square" lIns="0" tIns="0" rIns="0" bIns="0" anchor="ctr">
            <a:noAutofit/>
          </a:bodyPr>
          <a:lstStyle>
            <a:lvl1pPr algn="l">
              <a:lnSpc>
                <a:spcPct val="100000"/>
              </a:lnSpc>
              <a:defRPr sz="2800" b="1" i="0" u="none" strike="noStrike" spc="0">
                <a:solidFill>
                  <a:srgbClr val="008FD3">
                    <a:alpha val="100000"/>
                  </a:srgbClr>
                </a:solidFill>
                <a:latin typeface="Arial" panose="020B0604020202020204"/>
              </a:defRPr>
            </a:lvl1pPr>
          </a:lstStyle>
          <a:p>
            <a:pPr marL="0" indent="0" algn="l">
              <a:lnSpc>
                <a:spcPct val="100000"/>
              </a:lnSpc>
            </a:pPr>
            <a:r>
              <a:rPr lang="en-US" sz="2800" b="1" i="0" u="none" strike="noStrike">
                <a:solidFill>
                  <a:srgbClr val="008FD3"/>
                </a:solidFill>
                <a:latin typeface="Arial" panose="020B0604020202020204"/>
                <a:ea typeface="Arial" panose="020B0604020202020204"/>
                <a:cs typeface="Arial" panose="020B0604020202020204"/>
                <a:sym typeface="Arial" panose="020B0604020202020204"/>
              </a:rPr>
              <a:t>XX%</a:t>
            </a:r>
          </a:p>
        </p:txBody>
      </p:sp>
      <p:sp>
        <p:nvSpPr>
          <p:cNvPr id="16" name="AutoShape 16"/>
          <p:cNvSpPr>
            <a:spLocks noGrp="1"/>
          </p:cNvSpPr>
          <p:nvPr>
            <p:ph type="body" sz="quarter" idx="606" hasCustomPrompt="1"/>
          </p:nvPr>
        </p:nvSpPr>
        <p:spPr>
          <a:xfrm>
            <a:off x="10075665" y="3558832"/>
            <a:ext cx="1619579" cy="648000"/>
          </a:xfrm>
          <a:prstGeom prst="rect">
            <a:avLst/>
          </a:prstGeom>
          <a:noFill/>
          <a:ln w="12700">
            <a:noFill/>
            <a:prstDash val="solid"/>
          </a:ln>
        </p:spPr>
        <p:txBody>
          <a:bodyPr wrap="square" lIns="0" tIns="0" rIns="0" bIns="0" anchor="t">
            <a:noAutofit/>
          </a:bodyPr>
          <a:lstStyle>
            <a:lvl1pPr algn="l">
              <a:lnSpc>
                <a:spcPct val="100000"/>
              </a:lnSpc>
              <a:defRPr sz="1000" b="0" i="0" u="none" strike="noStrike" spc="0">
                <a:solidFill>
                  <a:srgbClr val="000000">
                    <a:alpha val="100000"/>
                  </a:srgbClr>
                </a:solidFill>
                <a:latin typeface="Arial" panose="020B0604020202020204"/>
              </a:defRPr>
            </a:lvl1pPr>
          </a:lstStyle>
          <a:p>
            <a:pPr marL="0" indent="0" algn="l">
              <a:lnSpc>
                <a:spcPct val="100000"/>
              </a:lnSpc>
            </a:pPr>
            <a:r>
              <a:rPr lang="en-US" sz="1000" b="0" i="0" u="none" strike="noStrike">
                <a:solidFill>
                  <a:srgbClr val="000000"/>
                </a:solidFill>
                <a:latin typeface="Arial" panose="020B0604020202020204"/>
                <a:ea typeface="Arial" panose="020B0604020202020204"/>
                <a:cs typeface="Arial" panose="020B0604020202020204"/>
                <a:sym typeface="Arial" panose="020B0604020202020204"/>
              </a:rPr>
              <a:t>Data type body here</a:t>
            </a:r>
          </a:p>
        </p:txBody>
      </p:sp>
      <p:pic>
        <p:nvPicPr>
          <p:cNvPr id="17" name="Picture 17"/>
          <p:cNvPicPr>
            <a:picLocks noChangeAspect="1"/>
          </p:cNvPicPr>
          <p:nvPr/>
        </p:nvPicPr>
        <p:blipFill>
          <a:blip r:embed="rId3"/>
          <a:srcRect/>
          <a:stretch>
            <a:fillRect/>
          </a:stretch>
        </p:blipFill>
        <p:spPr>
          <a:xfrm>
            <a:off x="9211889" y="5881438"/>
            <a:ext cx="863776" cy="508475"/>
          </a:xfrm>
          <a:prstGeom prst="rect">
            <a:avLst/>
          </a:prstGeom>
          <a:ln w="12700">
            <a:noFill/>
            <a:prstDash val="solid"/>
          </a:ln>
        </p:spPr>
      </p:pic>
    </p:spTree>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type="title" preserve="1">
  <p:cSld name="标题和内容">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AutoShape 2"/>
          <p:cNvSpPr>
            <a:spLocks noGrp="1"/>
          </p:cNvSpPr>
          <p:nvPr>
            <p:ph type="body" sz="quarter" idx="607"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单击此处编辑母版标题样式</a:t>
            </a:r>
          </a:p>
        </p:txBody>
      </p:sp>
      <p:sp>
        <p:nvSpPr>
          <p:cNvPr id="3" name="AutoShape 3"/>
          <p:cNvSpPr>
            <a:spLocks noGrp="1"/>
          </p:cNvSpPr>
          <p:nvPr>
            <p:ph type="body" sz="quarter" idx="608"/>
          </p:nvPr>
        </p:nvSpPr>
        <p:spPr>
          <a:xfrm>
            <a:off x="503870" y="1620000"/>
            <a:ext cx="11183564" cy="4230235"/>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Noto Sans SC" panose="020B0200000000000000" charset="-122"/>
              </a:defRPr>
            </a:lvl1pPr>
            <a:lvl2pPr marL="408305" indent="-228600"/>
            <a:lvl3pPr marL="587375" indent="-228600"/>
            <a:lvl4pPr marL="742950" indent="-203200"/>
            <a:lvl5pPr marL="897890" indent="-177800"/>
            <a:lvl6pPr marL="1052830" indent="-177800"/>
            <a:lvl7pPr marL="1207770" indent="-177800"/>
            <a:lvl8pPr marL="1362710" indent="-177800"/>
            <a:lvl9pPr marL="1517650" indent="-177800"/>
          </a:lstStyle>
          <a:p>
            <a:pPr marL="0" indent="0" algn="l">
              <a:lnSpc>
                <a:spcPct val="100000"/>
              </a:lnSpc>
              <a:spcBef>
                <a:spcPts val="1800"/>
              </a:spcBef>
            </a:pPr>
            <a:r>
              <a:rPr lang="en-US" sz="20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单击此处编辑母版文本样式</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第二级</a:t>
            </a:r>
          </a:p>
          <a:p>
            <a:pPr marL="358775" lvl="2" indent="-179705" algn="l">
              <a:lnSpc>
                <a:spcPct val="100000"/>
              </a:lnSpc>
              <a:spcBef>
                <a:spcPts val="300"/>
              </a:spcBef>
              <a:buClr>
                <a:srgbClr val="000000"/>
              </a:buClr>
              <a:buSzPct val="100000"/>
              <a:buChar char="–"/>
            </a:pPr>
            <a:r>
              <a:rPr lang="en-US" sz="18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第三级</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第四级</a:t>
            </a:r>
          </a:p>
          <a:p>
            <a:pPr marL="720090" lvl="4" indent="-179705" algn="l">
              <a:lnSpc>
                <a:spcPct val="100000"/>
              </a:lnSpc>
              <a:spcBef>
                <a:spcPts val="100"/>
              </a:spcBef>
              <a:buClr>
                <a:srgbClr val="000000"/>
              </a:buClr>
              <a:buSzPct val="100000"/>
              <a:buChar char="-"/>
            </a:pPr>
            <a:r>
              <a:rPr lang="en-US" sz="14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第五级</a:t>
            </a:r>
          </a:p>
        </p:txBody>
      </p:sp>
      <p:sp>
        <p:nvSpPr>
          <p:cNvPr id="4" name="AutoShape 4"/>
          <p:cNvSpPr>
            <a:spLocks noGrp="1"/>
          </p:cNvSpPr>
          <p:nvPr>
            <p:ph type="body" sz="quarter" idx="609"/>
          </p:nvPr>
        </p:nvSpPr>
        <p:spPr>
          <a:xfrm>
            <a:off x="0" y="0"/>
            <a:ext cx="0" cy="0"/>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000000">
                    <a:alpha val="100000"/>
                  </a:srgbClr>
                </a:solidFill>
                <a:latin typeface="Arial" panose="020B0604020202020204"/>
              </a:defRPr>
            </a:lvl1pPr>
          </a:lstStyle>
          <a:p>
            <a:pPr algn="l"/>
            <a:endParaRPr/>
          </a:p>
        </p:txBody>
      </p:sp>
      <p:sp>
        <p:nvSpPr>
          <p:cNvPr id="5" name="AutoShape 5"/>
          <p:cNvSpPr>
            <a:spLocks noGrp="1"/>
          </p:cNvSpPr>
          <p:nvPr>
            <p:ph type="body" sz="quarter" idx="610" hasCustomPrompt="1"/>
          </p:nvPr>
        </p:nvSpPr>
        <p:spPr>
          <a:xfrm>
            <a:off x="0" y="0"/>
            <a:ext cx="0" cy="0"/>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1F2329">
                    <a:alpha val="100000"/>
                  </a:srgbClr>
                </a:solidFill>
                <a:latin typeface="Noto Sans SC" panose="020B0200000000000000" charset="-122"/>
              </a:defRPr>
            </a:lvl1pPr>
          </a:lstStyle>
          <a:p>
            <a:pPr marL="0" indent="0" algn="l">
              <a:lnSpc>
                <a:spcPct val="100000"/>
              </a:lnSpc>
            </a:pPr>
            <a:r>
              <a:rPr lang="en-US" sz="2100" b="0" i="0" u="none" strike="noStrike">
                <a:solidFill>
                  <a:srgbClr val="000000"/>
                </a:solidFill>
                <a:latin typeface="Arial" panose="020B0604020202020204"/>
                <a:ea typeface="Arial" panose="020B0604020202020204"/>
                <a:cs typeface="Arial" panose="020B0604020202020204"/>
                <a:sym typeface="Arial" panose="020B0604020202020204"/>
              </a:rPr>
              <a:t>Footer</a:t>
            </a:r>
          </a:p>
        </p:txBody>
      </p:sp>
      <p:sp>
        <p:nvSpPr>
          <p:cNvPr id="6" name="AutoShape 6"/>
          <p:cNvSpPr>
            <a:spLocks noGrp="1"/>
          </p:cNvSpPr>
          <p:nvPr>
            <p:ph type="body" sz="quarter" idx="611"/>
          </p:nvPr>
        </p:nvSpPr>
        <p:spPr>
          <a:xfrm>
            <a:off x="0" y="0"/>
            <a:ext cx="0" cy="0"/>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000000">
                    <a:alpha val="100000"/>
                  </a:srgbClr>
                </a:solidFill>
                <a:latin typeface="Arial" panose="020B0604020202020204"/>
              </a:defRPr>
            </a:lvl1pPr>
          </a:lstStyle>
          <a:p>
            <a:pPr algn="l"/>
            <a:endParaRPr/>
          </a:p>
        </p:txBody>
      </p:sp>
    </p:spTree>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type="title" preserve="1">
  <p:cSld name="1_Page2_white: Details on benefits ">
    <p:bg>
      <p:bgPr>
        <a:solidFill>
          <a:srgbClr val="FFFFFF">
            <a:alpha val="100000"/>
          </a:srgbClr>
        </a:solidFill>
        <a:effectLst/>
      </p:bgPr>
    </p:bg>
    <p:spTree>
      <p:nvGrpSpPr>
        <p:cNvPr id="1" name=""/>
        <p:cNvGrpSpPr/>
        <p:nvPr/>
      </p:nvGrpSpPr>
      <p:grpSpPr>
        <a:xfrm>
          <a:off x="0" y="0"/>
          <a:ext cx="0" cy="0"/>
          <a:chOff x="0" y="0"/>
          <a:chExt cx="0" cy="0"/>
        </a:xfrm>
      </p:grpSpPr>
      <p:sp>
        <p:nvSpPr>
          <p:cNvPr id="2" name="AutoShape 2"/>
          <p:cNvSpPr>
            <a:spLocks noGrp="1"/>
          </p:cNvSpPr>
          <p:nvPr>
            <p:ph type="body" sz="quarter" idx="612" hasCustomPrompt="1"/>
          </p:nvPr>
        </p:nvSpPr>
        <p:spPr>
          <a:xfrm>
            <a:off x="503867" y="1434730"/>
            <a:ext cx="10148388" cy="4194343"/>
          </a:xfrm>
          <a:prstGeom prst="rect">
            <a:avLst/>
          </a:prstGeom>
          <a:noFill/>
          <a:ln w="12700">
            <a:noFill/>
            <a:prstDash val="solid"/>
          </a:ln>
        </p:spPr>
        <p:txBody>
          <a:bodyPr wrap="square" lIns="0" tIns="0" rIns="0" bIns="0" anchor="t">
            <a:noAutofit/>
          </a:bodyPr>
          <a:lstStyle>
            <a:lvl1pPr algn="l">
              <a:lnSpc>
                <a:spcPct val="100000"/>
              </a:lnSpc>
              <a:defRPr sz="1100" b="1" i="0" u="none" strike="noStrike" spc="0">
                <a:solidFill>
                  <a:srgbClr val="000000">
                    <a:alpha val="100000"/>
                  </a:srgbClr>
                </a:solidFill>
                <a:latin typeface="Arial" panose="020B0604020202020204"/>
              </a:defRPr>
            </a:lvl1pPr>
            <a:lvl2pPr marL="283845" indent="-139700"/>
            <a:lvl3pPr marL="741045" indent="-139700"/>
            <a:lvl4pPr marL="1198245" indent="-139700"/>
            <a:lvl5pPr marL="1655445" indent="-139700"/>
            <a:lvl6pPr marL="2112645" indent="-139700"/>
            <a:lvl7pPr marL="2569845" indent="-139700"/>
            <a:lvl8pPr marL="3027045" indent="-139700"/>
            <a:lvl9pPr marL="3484245" indent="-139700"/>
          </a:lstStyle>
          <a:p>
            <a:pPr marL="0" indent="0" algn="l">
              <a:lnSpc>
                <a:spcPct val="100000"/>
              </a:lnSpc>
            </a:pPr>
            <a:r>
              <a:rPr lang="en-US" sz="1100" b="1" i="0" u="none" strike="noStrike">
                <a:solidFill>
                  <a:srgbClr val="000000"/>
                </a:solidFill>
                <a:latin typeface="Arial" panose="020B0604020202020204"/>
                <a:ea typeface="Arial" panose="020B0604020202020204"/>
                <a:cs typeface="Arial" panose="020B0604020202020204"/>
                <a:sym typeface="Arial" panose="020B0604020202020204"/>
              </a:rPr>
              <a:t>Subheadline</a:t>
            </a:r>
          </a:p>
          <a:p>
            <a:pPr marL="144145" lvl="1" indent="-144145" algn="l">
              <a:lnSpc>
                <a:spcPct val="100000"/>
              </a:lnSpc>
              <a:spcBef>
                <a:spcPts val="200"/>
              </a:spcBef>
              <a:buClr>
                <a:srgbClr val="000000"/>
              </a:buClr>
              <a:buSzPct val="100000"/>
              <a:buFont typeface="Arial" panose="020B0604020202020204"/>
              <a:buChar char="•"/>
            </a:pPr>
            <a:r>
              <a:rPr lang="en-US" sz="1100" b="0" i="0" u="none" strike="noStrike">
                <a:solidFill>
                  <a:srgbClr val="000000"/>
                </a:solidFill>
                <a:latin typeface="Arial" panose="020B0604020202020204"/>
                <a:ea typeface="Arial" panose="020B0604020202020204"/>
                <a:cs typeface="Arial" panose="020B0604020202020204"/>
                <a:sym typeface="Arial" panose="020B0604020202020204"/>
              </a:rPr>
              <a:t>Bullet copy</a:t>
            </a:r>
          </a:p>
        </p:txBody>
      </p:sp>
      <p:sp>
        <p:nvSpPr>
          <p:cNvPr id="3" name="AutoShape 3"/>
          <p:cNvSpPr>
            <a:spLocks noGrp="1"/>
          </p:cNvSpPr>
          <p:nvPr>
            <p:ph type="body" sz="quarter" idx="613" hasCustomPrompt="1"/>
          </p:nvPr>
        </p:nvSpPr>
        <p:spPr>
          <a:xfrm>
            <a:off x="503870" y="504000"/>
            <a:ext cx="7090154" cy="553998"/>
          </a:xfrm>
          <a:prstGeom prst="rect">
            <a:avLst/>
          </a:prstGeom>
          <a:noFill/>
          <a:ln w="12700">
            <a:noFill/>
            <a:prstDash val="solid"/>
          </a:ln>
        </p:spPr>
        <p:txBody>
          <a:bodyPr wrap="square" lIns="0" tIns="0" rIns="0" bIns="0" anchor="t">
            <a:noAutofit/>
          </a:bodyPr>
          <a:lstStyle>
            <a:lvl1pPr algn="l">
              <a:lnSpc>
                <a:spcPct val="100000"/>
              </a:lnSpc>
              <a:defRPr sz="1800" b="1" i="0" u="none" strike="noStrike" spc="0">
                <a:solidFill>
                  <a:srgbClr val="000000">
                    <a:alpha val="100000"/>
                  </a:srgbClr>
                </a:solidFill>
                <a:latin typeface="Arial" panose="020B0604020202020204"/>
              </a:defRPr>
            </a:lvl1pPr>
          </a:lstStyle>
          <a:p>
            <a:pPr marL="0" indent="0" algn="l">
              <a:lnSpc>
                <a:spcPct val="100000"/>
              </a:lnSpc>
            </a:pPr>
            <a:r>
              <a:rPr lang="en-US" sz="1800" b="1" i="0" u="none" strike="noStrike">
                <a:solidFill>
                  <a:srgbClr val="000000"/>
                </a:solidFill>
                <a:latin typeface="Arial" panose="020B0604020202020204"/>
                <a:ea typeface="Arial" panose="020B0604020202020204"/>
                <a:cs typeface="Arial" panose="020B0604020202020204"/>
                <a:sym typeface="Arial" panose="020B0604020202020204"/>
              </a:rPr>
              <a:t>Title runs here and here and here and here and here and here</a:t>
            </a:r>
            <a:br>
              <a:rPr lang="en-US" sz="18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1800" b="1" i="0" u="none" strike="noStrike">
                <a:solidFill>
                  <a:srgbClr val="000000"/>
                </a:solidFill>
                <a:latin typeface="Arial" panose="020B0604020202020204"/>
                <a:ea typeface="Arial" panose="020B0604020202020204"/>
                <a:cs typeface="Arial" panose="020B0604020202020204"/>
                <a:sym typeface="Arial" panose="020B0604020202020204"/>
              </a:rPr>
              <a:t>and here and here</a:t>
            </a:r>
          </a:p>
        </p:txBody>
      </p:sp>
      <p:pic>
        <p:nvPicPr>
          <p:cNvPr id="4" name="Picture 4"/>
          <p:cNvPicPr>
            <a:picLocks noChangeAspect="1"/>
          </p:cNvPicPr>
          <p:nvPr/>
        </p:nvPicPr>
        <p:blipFill>
          <a:blip r:embed="rId2"/>
          <a:srcRect l="25126" t="28262" b="18281"/>
          <a:stretch>
            <a:fillRect/>
          </a:stretch>
        </p:blipFill>
        <p:spPr>
          <a:xfrm>
            <a:off x="10016881" y="6005249"/>
            <a:ext cx="1627337" cy="433403"/>
          </a:xfrm>
          <a:prstGeom prst="rect">
            <a:avLst/>
          </a:prstGeom>
          <a:ln w="12700">
            <a:noFill/>
            <a:prstDash val="solid"/>
          </a:ln>
        </p:spPr>
      </p:pic>
    </p:spTree>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type="title" preserve="1">
  <p:cSld name="2_垂直排列标题与&#10;文本">
    <p:spTree>
      <p:nvGrpSpPr>
        <p:cNvPr id="1" name=""/>
        <p:cNvGrpSpPr/>
        <p:nvPr/>
      </p:nvGrpSpPr>
      <p:grpSpPr>
        <a:xfrm>
          <a:off x="0" y="0"/>
          <a:ext cx="0" cy="0"/>
          <a:chOff x="0" y="0"/>
          <a:chExt cx="0" cy="0"/>
        </a:xfrm>
      </p:grpSpPr>
      <p:cxnSp>
        <p:nvCxnSpPr>
          <p:cNvPr id="2" name="Connector 2"/>
          <p:cNvCxnSpPr/>
          <p:nvPr/>
        </p:nvCxnSpPr>
        <p:spPr>
          <a:xfrm>
            <a:off x="209551" y="684213"/>
            <a:ext cx="11779250" cy="0"/>
          </a:xfrm>
          <a:prstGeom prst="line">
            <a:avLst/>
          </a:prstGeom>
          <a:noFill/>
          <a:ln w="25400">
            <a:solidFill>
              <a:srgbClr val="A50021">
                <a:alpha val="100000"/>
              </a:srgbClr>
            </a:solidFill>
            <a:prstDash val="solid"/>
            <a:round/>
            <a:headEnd type="none" w="med" len="med"/>
            <a:tailEnd type="none" w="med" len="med"/>
          </a:ln>
        </p:spPr>
      </p:cxnSp>
      <p:cxnSp>
        <p:nvCxnSpPr>
          <p:cNvPr id="3" name="Connector 3"/>
          <p:cNvCxnSpPr/>
          <p:nvPr/>
        </p:nvCxnSpPr>
        <p:spPr>
          <a:xfrm>
            <a:off x="0" y="6553200"/>
            <a:ext cx="12192000" cy="0"/>
          </a:xfrm>
          <a:prstGeom prst="line">
            <a:avLst/>
          </a:prstGeom>
          <a:solidFill>
            <a:srgbClr val="FFFF99">
              <a:alpha val="100000"/>
            </a:srgbClr>
          </a:solidFill>
          <a:ln w="12700" cap="flat" cmpd="sng">
            <a:solidFill>
              <a:srgbClr val="A6A6A6">
                <a:alpha val="100000"/>
              </a:srgbClr>
            </a:solidFill>
            <a:prstDash val="solid"/>
            <a:round/>
            <a:headEnd type="none" w="med" len="med"/>
            <a:tailEnd type="none" w="med" len="med"/>
          </a:ln>
        </p:spPr>
      </p:cxnSp>
      <p:sp>
        <p:nvSpPr>
          <p:cNvPr id="4" name="AutoShape 4"/>
          <p:cNvSpPr/>
          <p:nvPr/>
        </p:nvSpPr>
        <p:spPr>
          <a:xfrm>
            <a:off x="1" y="6553200"/>
            <a:ext cx="533400" cy="304800"/>
          </a:xfrm>
          <a:prstGeom prst="rect">
            <a:avLst/>
          </a:prstGeom>
          <a:noFill/>
          <a:ln w="12700">
            <a:noFill/>
            <a:prstDash val="solid"/>
            <a:miter lim="800000"/>
          </a:ln>
        </p:spPr>
        <p:txBody>
          <a:bodyPr wrap="square" lIns="0" tIns="45720" rIns="91440" bIns="0" rtlCol="0" anchor="t">
            <a:noAutofit/>
          </a:bodyPr>
          <a:lstStyle/>
          <a:p>
            <a:pPr algn="ctr">
              <a:defRPr/>
            </a:pPr>
            <a:endParaRPr/>
          </a:p>
        </p:txBody>
      </p:sp>
      <p:sp>
        <p:nvSpPr>
          <p:cNvPr id="5" name="AutoShape 5"/>
          <p:cNvSpPr/>
          <p:nvPr/>
        </p:nvSpPr>
        <p:spPr>
          <a:xfrm>
            <a:off x="3886200" y="6596856"/>
            <a:ext cx="4419600" cy="217488"/>
          </a:xfrm>
          <a:prstGeom prst="rect">
            <a:avLst/>
          </a:prstGeom>
          <a:noFill/>
          <a:ln w="12700">
            <a:noFill/>
            <a:prstDash val="solid"/>
            <a:miter lim="800000"/>
          </a:ln>
        </p:spPr>
        <p:txBody>
          <a:bodyPr wrap="square" lIns="91440" tIns="45720" rIns="91440" bIns="45720" rtlCol="0" anchor="t">
            <a:noAutofit/>
          </a:bodyPr>
          <a:lstStyle/>
          <a:p>
            <a:pPr marL="0" indent="0" algn="ctr">
              <a:lnSpc>
                <a:spcPct val="100000"/>
              </a:lnSpc>
              <a:defRPr/>
            </a:pPr>
            <a:r>
              <a:rPr lang="en-US" sz="1000" b="0" i="0" u="none" strike="noStrike">
                <a:solidFill>
                  <a:srgbClr val="808080"/>
                </a:solidFill>
                <a:latin typeface="微软雅黑 Light" panose="020B0502040204020203" charset="-122"/>
                <a:ea typeface="微软雅黑 Light" panose="020B0502040204020203" charset="-122"/>
                <a:cs typeface="微软雅黑 Light" panose="020B0502040204020203" charset="-122"/>
                <a:sym typeface="微软雅黑 Light" panose="020B0502040204020203" charset="-122"/>
              </a:rPr>
              <a:t>领益智造/汉得信息</a:t>
            </a:r>
            <a:endParaRPr lang="en-US" sz="1100"/>
          </a:p>
        </p:txBody>
      </p:sp>
      <p:pic>
        <p:nvPicPr>
          <p:cNvPr id="6" name="Picture 6"/>
          <p:cNvPicPr>
            <a:picLocks noChangeAspect="1"/>
          </p:cNvPicPr>
          <p:nvPr/>
        </p:nvPicPr>
        <p:blipFill>
          <a:blip r:embed="rId2"/>
          <a:srcRect/>
          <a:stretch>
            <a:fillRect/>
          </a:stretch>
        </p:blipFill>
        <p:spPr>
          <a:xfrm>
            <a:off x="11281557" y="6607956"/>
            <a:ext cx="865293" cy="206460"/>
          </a:xfrm>
          <a:prstGeom prst="rect">
            <a:avLst/>
          </a:prstGeom>
          <a:ln w="12700">
            <a:noFill/>
            <a:prstDash val="solid"/>
          </a:ln>
        </p:spPr>
      </p:pic>
      <p:sp>
        <p:nvSpPr>
          <p:cNvPr id="7" name="AutoShape 7"/>
          <p:cNvSpPr>
            <a:spLocks noGrp="1"/>
          </p:cNvSpPr>
          <p:nvPr>
            <p:ph type="body" sz="quarter" idx="614" hasCustomPrompt="1"/>
          </p:nvPr>
        </p:nvSpPr>
        <p:spPr>
          <a:xfrm>
            <a:off x="209550" y="76200"/>
            <a:ext cx="10515600" cy="492314"/>
          </a:xfrm>
          <a:prstGeom prst="rect">
            <a:avLst/>
          </a:prstGeom>
          <a:noFill/>
          <a:ln w="12700">
            <a:noFill/>
            <a:prstDash val="solid"/>
          </a:ln>
        </p:spPr>
        <p:txBody>
          <a:bodyPr wrap="square" lIns="0" tIns="0" rIns="0" bIns="0" anchor="t">
            <a:spAutoFit/>
          </a:bodyPr>
          <a:lstStyle>
            <a:lvl1pPr algn="l">
              <a:lnSpc>
                <a:spcPct val="100000"/>
              </a:lnSpc>
              <a:defRPr sz="3200" b="1" i="0" u="none" strike="noStrike" spc="0">
                <a:solidFill>
                  <a:srgbClr val="000000">
                    <a:alpha val="100000"/>
                  </a:srgbClr>
                </a:solidFill>
                <a:latin typeface="Arial" panose="020B0604020202020204"/>
              </a:defRPr>
            </a:lvl1pPr>
          </a:lstStyle>
          <a:p>
            <a:pPr marL="0" indent="0" algn="l">
              <a:lnSpc>
                <a:spcPct val="100000"/>
              </a:lnSpc>
            </a:pPr>
            <a:r>
              <a:rPr lang="en-US" sz="3200" b="1" i="0" u="none" strike="noStrike">
                <a:solidFill>
                  <a:srgbClr val="000000"/>
                </a:solidFill>
                <a:latin typeface="Arial" panose="020B0604020202020204"/>
                <a:ea typeface="Arial" panose="020B0604020202020204"/>
                <a:cs typeface="Arial" panose="020B0604020202020204"/>
                <a:sym typeface="Arial" panose="020B0604020202020204"/>
              </a:rPr>
              <a:t>单击此处编辑母版标题样式</a:t>
            </a:r>
          </a:p>
        </p:txBody>
      </p:sp>
      <p:pic>
        <p:nvPicPr>
          <p:cNvPr id="8" name="Picture 8"/>
          <p:cNvPicPr>
            <a:picLocks noChangeAspect="1"/>
          </p:cNvPicPr>
          <p:nvPr/>
        </p:nvPicPr>
        <p:blipFill>
          <a:blip r:embed="rId3"/>
          <a:srcRect/>
          <a:stretch>
            <a:fillRect/>
          </a:stretch>
        </p:blipFill>
        <p:spPr>
          <a:xfrm>
            <a:off x="10170506" y="100577"/>
            <a:ext cx="554644" cy="543551"/>
          </a:xfrm>
          <a:prstGeom prst="rect">
            <a:avLst/>
          </a:prstGeom>
          <a:ln w="12700">
            <a:noFill/>
            <a:prstDash val="solid"/>
          </a:ln>
        </p:spPr>
      </p:pic>
      <p:pic>
        <p:nvPicPr>
          <p:cNvPr id="9" name="Picture 9"/>
          <p:cNvPicPr>
            <a:picLocks noChangeAspect="1"/>
          </p:cNvPicPr>
          <p:nvPr/>
        </p:nvPicPr>
        <p:blipFill>
          <a:blip r:embed="rId4"/>
          <a:srcRect/>
          <a:stretch>
            <a:fillRect/>
          </a:stretch>
        </p:blipFill>
        <p:spPr>
          <a:xfrm>
            <a:off x="10759623" y="125174"/>
            <a:ext cx="1229177" cy="515385"/>
          </a:xfrm>
          <a:prstGeom prst="rect">
            <a:avLst/>
          </a:prstGeom>
          <a:ln w="12700">
            <a:noFill/>
            <a:prstDash val="solid"/>
          </a:ln>
        </p:spPr>
      </p:pic>
    </p:spTree>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AutoShape 2"/>
          <p:cNvSpPr>
            <a:spLocks noGrp="1"/>
          </p:cNvSpPr>
          <p:nvPr>
            <p:ph type="body" sz="quarter" idx="615" hasCustomPrompt="1"/>
          </p:nvPr>
        </p:nvSpPr>
        <p:spPr>
          <a:xfrm>
            <a:off x="1524000" y="2586953"/>
            <a:ext cx="9144000" cy="923010"/>
          </a:xfrm>
          <a:prstGeom prst="rect">
            <a:avLst/>
          </a:prstGeom>
          <a:noFill/>
          <a:ln w="12700">
            <a:noFill/>
            <a:prstDash val="solid"/>
          </a:ln>
        </p:spPr>
        <p:txBody>
          <a:bodyPr wrap="square" lIns="0" tIns="0" rIns="0" bIns="0" anchor="b">
            <a:noAutofit/>
          </a:bodyPr>
          <a:lstStyle>
            <a:lvl1pPr algn="ctr">
              <a:lnSpc>
                <a:spcPct val="100000"/>
              </a:lnSpc>
              <a:defRPr sz="5995" b="1" i="0" u="none" strike="noStrike" spc="0">
                <a:solidFill>
                  <a:srgbClr val="000000">
                    <a:alpha val="100000"/>
                  </a:srgbClr>
                </a:solidFill>
                <a:latin typeface="Noto Sans SC" panose="020B0200000000000000" charset="-122"/>
              </a:defRPr>
            </a:lvl1pPr>
          </a:lstStyle>
          <a:p>
            <a:pPr marL="0" indent="0" algn="ctr">
              <a:lnSpc>
                <a:spcPct val="100000"/>
              </a:lnSpc>
            </a:pPr>
            <a:r>
              <a:rPr lang="en-US" sz="5995" b="1"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单击此处编辑母版标题样式</a:t>
            </a:r>
          </a:p>
        </p:txBody>
      </p:sp>
      <p:sp>
        <p:nvSpPr>
          <p:cNvPr id="3" name="AutoShape 3"/>
          <p:cNvSpPr>
            <a:spLocks noGrp="1"/>
          </p:cNvSpPr>
          <p:nvPr>
            <p:ph type="body" sz="quarter" idx="616" hasCustomPrompt="1"/>
          </p:nvPr>
        </p:nvSpPr>
        <p:spPr>
          <a:xfrm>
            <a:off x="1524000" y="3602038"/>
            <a:ext cx="9144000" cy="1655762"/>
          </a:xfrm>
          <a:prstGeom prst="rect">
            <a:avLst/>
          </a:prstGeom>
          <a:noFill/>
          <a:ln w="12700">
            <a:noFill/>
            <a:prstDash val="solid"/>
          </a:ln>
        </p:spPr>
        <p:txBody>
          <a:bodyPr wrap="square" lIns="0" tIns="0" rIns="0" bIns="0" anchor="t">
            <a:noAutofit/>
          </a:bodyPr>
          <a:lstStyle>
            <a:lvl1pPr algn="ctr">
              <a:lnSpc>
                <a:spcPct val="100000"/>
              </a:lnSpc>
              <a:defRPr sz="2400" b="0" i="0" u="none" strike="noStrike" spc="0">
                <a:solidFill>
                  <a:srgbClr val="000000">
                    <a:alpha val="100000"/>
                  </a:srgbClr>
                </a:solidFill>
                <a:latin typeface="Noto Sans SC" panose="020B0200000000000000" charset="-122"/>
              </a:defRPr>
            </a:lvl1pPr>
          </a:lstStyle>
          <a:p>
            <a:pPr marL="0" indent="0" algn="ctr">
              <a:lnSpc>
                <a:spcPct val="100000"/>
              </a:lnSpc>
              <a:spcBef>
                <a:spcPts val="1800"/>
              </a:spcBef>
            </a:pPr>
            <a:r>
              <a:rPr lang="en-US" sz="24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单击此处编辑母版副标题样式</a:t>
            </a:r>
          </a:p>
        </p:txBody>
      </p:sp>
      <p:sp>
        <p:nvSpPr>
          <p:cNvPr id="4" name="AutoShape 4"/>
          <p:cNvSpPr>
            <a:spLocks noGrp="1"/>
          </p:cNvSpPr>
          <p:nvPr>
            <p:ph type="body" sz="quarter" idx="617"/>
          </p:nvPr>
        </p:nvSpPr>
        <p:spPr>
          <a:xfrm>
            <a:off x="0" y="0"/>
            <a:ext cx="0" cy="0"/>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000000">
                    <a:alpha val="100000"/>
                  </a:srgbClr>
                </a:solidFill>
                <a:latin typeface="Arial" panose="020B0604020202020204"/>
              </a:defRPr>
            </a:lvl1pPr>
          </a:lstStyle>
          <a:p>
            <a:pPr algn="l"/>
            <a:endParaRPr/>
          </a:p>
        </p:txBody>
      </p:sp>
      <p:sp>
        <p:nvSpPr>
          <p:cNvPr id="5" name="AutoShape 5"/>
          <p:cNvSpPr>
            <a:spLocks noGrp="1"/>
          </p:cNvSpPr>
          <p:nvPr>
            <p:ph type="body" sz="quarter" idx="618" hasCustomPrompt="1"/>
          </p:nvPr>
        </p:nvSpPr>
        <p:spPr>
          <a:xfrm>
            <a:off x="0" y="0"/>
            <a:ext cx="0" cy="0"/>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1F2329">
                    <a:alpha val="100000"/>
                  </a:srgbClr>
                </a:solidFill>
                <a:latin typeface="Noto Sans SC" panose="020B0200000000000000" charset="-122"/>
              </a:defRPr>
            </a:lvl1pPr>
          </a:lstStyle>
          <a:p>
            <a:pPr marL="0" indent="0" algn="l">
              <a:lnSpc>
                <a:spcPct val="100000"/>
              </a:lnSpc>
            </a:pPr>
            <a:r>
              <a:rPr lang="en-US" sz="2100" b="0" i="0" u="none" strike="noStrike">
                <a:solidFill>
                  <a:srgbClr val="000000"/>
                </a:solidFill>
                <a:latin typeface="Arial" panose="020B0604020202020204"/>
                <a:ea typeface="Arial" panose="020B0604020202020204"/>
                <a:cs typeface="Arial" panose="020B0604020202020204"/>
                <a:sym typeface="Arial" panose="020B0604020202020204"/>
              </a:rPr>
              <a:t>Footer</a:t>
            </a:r>
          </a:p>
        </p:txBody>
      </p:sp>
      <p:sp>
        <p:nvSpPr>
          <p:cNvPr id="6" name="AutoShape 6"/>
          <p:cNvSpPr>
            <a:spLocks noGrp="1"/>
          </p:cNvSpPr>
          <p:nvPr>
            <p:ph type="body" sz="quarter" idx="619"/>
          </p:nvPr>
        </p:nvSpPr>
        <p:spPr>
          <a:xfrm>
            <a:off x="0" y="0"/>
            <a:ext cx="0" cy="0"/>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000000">
                    <a:alpha val="100000"/>
                  </a:srgbClr>
                </a:solidFill>
                <a:latin typeface="Arial" panose="020B0604020202020204"/>
              </a:defRPr>
            </a:lvl1pPr>
          </a:lstStyle>
          <a:p>
            <a:pPr algn="l"/>
            <a:endParaRPr/>
          </a:p>
        </p:txBody>
      </p:sp>
    </p:spTree>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type="title" preserve="1">
  <p:cSld name="标题">
    <p:spTree>
      <p:nvGrpSpPr>
        <p:cNvPr id="1" name=""/>
        <p:cNvGrpSpPr/>
        <p:nvPr/>
      </p:nvGrpSpPr>
      <p:grpSpPr>
        <a:xfrm>
          <a:off x="0" y="0"/>
          <a:ext cx="0" cy="0"/>
          <a:chOff x="0" y="0"/>
          <a:chExt cx="0" cy="0"/>
        </a:xfrm>
      </p:grpSpPr>
      <p:sp>
        <p:nvSpPr>
          <p:cNvPr id="2" name="AutoShape 2"/>
          <p:cNvSpPr>
            <a:spLocks noGrp="1"/>
          </p:cNvSpPr>
          <p:nvPr>
            <p:ph type="body" sz="quarter" idx="620"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单击此处编辑母版标题样式</a:t>
            </a:r>
          </a:p>
        </p:txBody>
      </p:sp>
    </p:spTree>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showMasterSp="0" type="title" preserve="1">
  <p:cSld name="1_Cover white">
    <p:spTree>
      <p:nvGrpSpPr>
        <p:cNvPr id="1" name=""/>
        <p:cNvGrpSpPr/>
        <p:nvPr/>
      </p:nvGrpSpPr>
      <p:grpSpPr>
        <a:xfrm>
          <a:off x="0" y="0"/>
          <a:ext cx="0" cy="0"/>
          <a:chOff x="0" y="0"/>
          <a:chExt cx="0" cy="0"/>
        </a:xfrm>
      </p:grpSpPr>
      <p:sp>
        <p:nvSpPr>
          <p:cNvPr id="2" name="AutoShape 2"/>
          <p:cNvSpPr>
            <a:spLocks noGrp="1"/>
          </p:cNvSpPr>
          <p:nvPr>
            <p:ph type="body" sz="quarter" idx="621" hasCustomPrompt="1"/>
          </p:nvPr>
        </p:nvSpPr>
        <p:spPr>
          <a:xfrm>
            <a:off x="287926" y="2706317"/>
            <a:ext cx="8592933" cy="997196"/>
          </a:xfrm>
          <a:prstGeom prst="rect">
            <a:avLst/>
          </a:prstGeom>
          <a:noFill/>
          <a:ln w="12700">
            <a:noFill/>
            <a:prstDash val="solid"/>
          </a:ln>
        </p:spPr>
        <p:txBody>
          <a:bodyPr wrap="square" lIns="0" tIns="0" rIns="0" bIns="0" anchor="t">
            <a:noAutofit/>
          </a:bodyPr>
          <a:lstStyle>
            <a:lvl1pPr algn="l">
              <a:lnSpc>
                <a:spcPct val="92000"/>
              </a:lnSpc>
              <a:defRPr sz="3600" b="1" i="0" u="none" strike="noStrike" spc="0">
                <a:solidFill>
                  <a:srgbClr val="000000">
                    <a:alpha val="100000"/>
                  </a:srgbClr>
                </a:solidFill>
                <a:latin typeface="Arial" panose="020B0604020202020204"/>
              </a:defRPr>
            </a:lvl1pPr>
          </a:lstStyle>
          <a:p>
            <a:pPr marL="0" indent="0" algn="l">
              <a:lnSpc>
                <a:spcPct val="92000"/>
              </a:lnSpc>
            </a:pP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Title Goes Here </a:t>
            </a:r>
            <a:b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and Here and Here.</a:t>
            </a:r>
          </a:p>
        </p:txBody>
      </p:sp>
      <p:grpSp>
        <p:nvGrpSpPr>
          <p:cNvPr id="3" name="Group 3"/>
          <p:cNvGrpSpPr/>
          <p:nvPr/>
        </p:nvGrpSpPr>
        <p:grpSpPr>
          <a:xfrm>
            <a:off x="9168785" y="0"/>
            <a:ext cx="3023215" cy="6858000"/>
            <a:chOff x="9168785" y="0"/>
            <a:chExt cx="3023215" cy="6858000"/>
          </a:xfrm>
        </p:grpSpPr>
        <p:sp>
          <p:nvSpPr>
            <p:cNvPr id="4" name="AutoShape 4"/>
            <p:cNvSpPr/>
            <p:nvPr/>
          </p:nvSpPr>
          <p:spPr>
            <a:xfrm>
              <a:off x="11184262" y="0"/>
              <a:ext cx="1007738" cy="6858000"/>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5" name="AutoShape 5"/>
            <p:cNvSpPr/>
            <p:nvPr/>
          </p:nvSpPr>
          <p:spPr>
            <a:xfrm>
              <a:off x="10176524" y="0"/>
              <a:ext cx="1007738" cy="6858000"/>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6" name="AutoShape 6"/>
            <p:cNvSpPr/>
            <p:nvPr/>
          </p:nvSpPr>
          <p:spPr>
            <a:xfrm>
              <a:off x="9168785" y="0"/>
              <a:ext cx="1007738" cy="6858000"/>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和文本">
    <p:spTree>
      <p:nvGrpSpPr>
        <p:cNvPr id="1" name=""/>
        <p:cNvGrpSpPr/>
        <p:nvPr/>
      </p:nvGrpSpPr>
      <p:grpSpPr>
        <a:xfrm>
          <a:off x="0" y="0"/>
          <a:ext cx="0" cy="0"/>
          <a:chOff x="0" y="0"/>
          <a:chExt cx="0" cy="0"/>
        </a:xfrm>
      </p:grpSpPr>
      <p:sp>
        <p:nvSpPr>
          <p:cNvPr id="2" name="AutoShape 2"/>
          <p:cNvSpPr>
            <a:spLocks noGrp="1"/>
          </p:cNvSpPr>
          <p:nvPr>
            <p:ph type="body" sz="quarter" idx="34" hasCustomPrompt="1"/>
          </p:nvPr>
        </p:nvSpPr>
        <p:spPr>
          <a:xfrm>
            <a:off x="503868" y="1620000"/>
            <a:ext cx="11183565" cy="4716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950" indent="-203200"/>
            <a:lvl5pPr marL="897890" indent="-177800"/>
            <a:lvl6pPr marL="1052830" indent="-177800"/>
            <a:lvl7pPr marL="1207770" indent="-177800"/>
            <a:lvl8pPr marL="1362710" indent="-177800"/>
            <a:lvl9pPr marL="1517650"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705"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20090"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
        <p:nvSpPr>
          <p:cNvPr id="3" name="AutoShape 3"/>
          <p:cNvSpPr>
            <a:spLocks noGrp="1"/>
          </p:cNvSpPr>
          <p:nvPr>
            <p:ph type="body" sz="quarter" idx="35" hasCustomPrompt="1"/>
          </p:nvPr>
        </p:nvSpPr>
        <p:spPr>
          <a:xfrm>
            <a:off x="503870" y="504000"/>
            <a:ext cx="11183564" cy="430759"/>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spTree>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type="title" preserve="1">
  <p:cSld name="1_Blank with motion band">
    <p:spTree>
      <p:nvGrpSpPr>
        <p:cNvPr id="1" name=""/>
        <p:cNvGrpSpPr/>
        <p:nvPr/>
      </p:nvGrpSpPr>
      <p:grpSpPr>
        <a:xfrm>
          <a:off x="0" y="0"/>
          <a:ext cx="0" cy="0"/>
          <a:chOff x="0" y="0"/>
          <a:chExt cx="0" cy="0"/>
        </a:xfrm>
      </p:grpSpPr>
      <p:cxnSp>
        <p:nvCxnSpPr>
          <p:cNvPr id="2" name="Connector 2"/>
          <p:cNvCxnSpPr/>
          <p:nvPr/>
        </p:nvCxnSpPr>
        <p:spPr>
          <a:xfrm>
            <a:off x="380899" y="922459"/>
            <a:ext cx="11638636" cy="0"/>
          </a:xfrm>
          <a:prstGeom prst="line">
            <a:avLst/>
          </a:prstGeom>
          <a:noFill/>
          <a:ln w="25400" cap="flat">
            <a:solidFill>
              <a:srgbClr val="785600">
                <a:alpha val="100000"/>
              </a:srgbClr>
            </a:solidFill>
            <a:prstDash val="solid"/>
            <a:headEnd type="none" w="med" len="med"/>
            <a:tailEnd type="none" w="med" len="med"/>
          </a:ln>
        </p:spPr>
      </p:cxnSp>
      <p:sp>
        <p:nvSpPr>
          <p:cNvPr id="3" name="AutoShape 3"/>
          <p:cNvSpPr>
            <a:spLocks noGrp="1"/>
          </p:cNvSpPr>
          <p:nvPr>
            <p:ph type="body" sz="quarter" idx="622" hasCustomPrompt="1"/>
          </p:nvPr>
        </p:nvSpPr>
        <p:spPr>
          <a:xfrm>
            <a:off x="360584" y="459901"/>
            <a:ext cx="10561173" cy="430759"/>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单击此处编辑母版标题样式</a:t>
            </a:r>
          </a:p>
        </p:txBody>
      </p:sp>
    </p:spTree>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type="title" preserve="1">
  <p:cSld name="Blank">
    <p:spTree>
      <p:nvGrpSpPr>
        <p:cNvPr id="1" name=""/>
        <p:cNvGrpSpPr/>
        <p:nvPr/>
      </p:nvGrpSpPr>
      <p:grpSpPr>
        <a:xfrm>
          <a:off x="0" y="0"/>
          <a:ext cx="0" cy="0"/>
          <a:chOff x="0" y="0"/>
          <a:chExt cx="0" cy="0"/>
        </a:xfrm>
      </p:grpSpPr>
    </p:spTree>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type="title" preserve="1">
  <p:cSld name="仅标题">
    <p:spTree>
      <p:nvGrpSpPr>
        <p:cNvPr id="1" name=""/>
        <p:cNvGrpSpPr/>
        <p:nvPr/>
      </p:nvGrpSpPr>
      <p:grpSpPr>
        <a:xfrm>
          <a:off x="0" y="0"/>
          <a:ext cx="0" cy="0"/>
          <a:chOff x="0" y="0"/>
          <a:chExt cx="0" cy="0"/>
        </a:xfrm>
      </p:grpSpPr>
      <p:sp>
        <p:nvSpPr>
          <p:cNvPr id="2" name="AutoShape 2"/>
          <p:cNvSpPr>
            <a:spLocks noGrp="1"/>
          </p:cNvSpPr>
          <p:nvPr>
            <p:ph type="body" sz="quarter" idx="623"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单击此处编辑母版标题样式</a:t>
            </a:r>
          </a:p>
        </p:txBody>
      </p:sp>
      <p:sp>
        <p:nvSpPr>
          <p:cNvPr id="3" name="AutoShape 3"/>
          <p:cNvSpPr>
            <a:spLocks noGrp="1"/>
          </p:cNvSpPr>
          <p:nvPr>
            <p:ph type="body" sz="quarter" idx="624"/>
          </p:nvPr>
        </p:nvSpPr>
        <p:spPr>
          <a:xfrm>
            <a:off x="0" y="0"/>
            <a:ext cx="0" cy="0"/>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000000">
                    <a:alpha val="100000"/>
                  </a:srgbClr>
                </a:solidFill>
                <a:latin typeface="Arial" panose="020B0604020202020204"/>
              </a:defRPr>
            </a:lvl1pPr>
          </a:lstStyle>
          <a:p>
            <a:pPr algn="l"/>
            <a:endParaRPr/>
          </a:p>
        </p:txBody>
      </p:sp>
      <p:sp>
        <p:nvSpPr>
          <p:cNvPr id="4" name="AutoShape 4"/>
          <p:cNvSpPr>
            <a:spLocks noGrp="1"/>
          </p:cNvSpPr>
          <p:nvPr>
            <p:ph type="body" sz="quarter" idx="625" hasCustomPrompt="1"/>
          </p:nvPr>
        </p:nvSpPr>
        <p:spPr>
          <a:xfrm>
            <a:off x="0" y="0"/>
            <a:ext cx="0" cy="0"/>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1F2329">
                    <a:alpha val="100000"/>
                  </a:srgbClr>
                </a:solidFill>
                <a:latin typeface="Noto Sans SC" panose="020B0200000000000000" charset="-122"/>
              </a:defRPr>
            </a:lvl1pPr>
          </a:lstStyle>
          <a:p>
            <a:pPr marL="0" indent="0" algn="l">
              <a:lnSpc>
                <a:spcPct val="100000"/>
              </a:lnSpc>
            </a:pPr>
            <a:r>
              <a:rPr lang="en-US" sz="2100" b="0" i="0" u="none" strike="noStrike">
                <a:solidFill>
                  <a:srgbClr val="000000"/>
                </a:solidFill>
                <a:latin typeface="Arial" panose="020B0604020202020204"/>
                <a:ea typeface="Arial" panose="020B0604020202020204"/>
                <a:cs typeface="Arial" panose="020B0604020202020204"/>
                <a:sym typeface="Arial" panose="020B0604020202020204"/>
              </a:rPr>
              <a:t>Footer</a:t>
            </a:r>
          </a:p>
        </p:txBody>
      </p:sp>
      <p:sp>
        <p:nvSpPr>
          <p:cNvPr id="5" name="AutoShape 5"/>
          <p:cNvSpPr>
            <a:spLocks noGrp="1"/>
          </p:cNvSpPr>
          <p:nvPr>
            <p:ph type="body" sz="quarter" idx="626"/>
          </p:nvPr>
        </p:nvSpPr>
        <p:spPr>
          <a:xfrm>
            <a:off x="0" y="0"/>
            <a:ext cx="0" cy="0"/>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000000">
                    <a:alpha val="100000"/>
                  </a:srgbClr>
                </a:solidFill>
                <a:latin typeface="Arial" panose="020B0604020202020204"/>
              </a:defRPr>
            </a:lvl1pPr>
          </a:lstStyle>
          <a:p>
            <a:pPr algn="l"/>
            <a:endParaRPr/>
          </a:p>
        </p:txBody>
      </p:sp>
    </p:spTree>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showMasterSp="0" type="title" preserve="1">
  <p:cSld name="Cover with image">
    <p:spTree>
      <p:nvGrpSpPr>
        <p:cNvPr id="1" name=""/>
        <p:cNvGrpSpPr/>
        <p:nvPr/>
      </p:nvGrpSpPr>
      <p:grpSpPr>
        <a:xfrm>
          <a:off x="0" y="0"/>
          <a:ext cx="0" cy="0"/>
          <a:chOff x="0" y="0"/>
          <a:chExt cx="0" cy="0"/>
        </a:xfrm>
      </p:grpSpPr>
      <p:sp>
        <p:nvSpPr>
          <p:cNvPr id="2" name="AutoShape 2"/>
          <p:cNvSpPr>
            <a:spLocks noGrp="1"/>
          </p:cNvSpPr>
          <p:nvPr>
            <p:ph type="pic" sz="quarter" idx="629"/>
          </p:nvPr>
        </p:nvSpPr>
        <p:spPr>
          <a:xfrm>
            <a:off x="1" y="0"/>
            <a:ext cx="12192000" cy="3430006"/>
          </a:xfrm>
          <a:prstGeom prst="rect">
            <a:avLst/>
          </a:prstGeom>
          <a:solidFill>
            <a:srgbClr val="CCCCCC">
              <a:alpha val="70000"/>
            </a:srgbClr>
          </a:solidFill>
          <a:ln w="12700">
            <a:noFill/>
            <a:prstDash val="solid"/>
          </a:ln>
        </p:spPr>
        <p:txBody>
          <a:bodyPr lIns="63500" tIns="63500" rIns="63500" bIns="63500" anchor="ctr"/>
          <a:lstStyle>
            <a:lvl1pPr algn="ctr">
              <a:defRPr sz="1600" b="0" i="0" u="none" strike="noStrike" spc="0">
                <a:solidFill>
                  <a:srgbClr val="1F2329">
                    <a:alpha val="100000"/>
                  </a:srgbClr>
                </a:solidFill>
                <a:latin typeface="Noto Sans SC" panose="020B0200000000000000" charset="-122"/>
              </a:defRPr>
            </a:lvl1pPr>
          </a:lstStyle>
          <a:p>
            <a:pPr algn="ctr"/>
            <a:endParaRPr/>
          </a:p>
        </p:txBody>
      </p:sp>
      <p:grpSp>
        <p:nvGrpSpPr>
          <p:cNvPr id="3" name="Group 3"/>
          <p:cNvGrpSpPr/>
          <p:nvPr/>
        </p:nvGrpSpPr>
        <p:grpSpPr>
          <a:xfrm>
            <a:off x="9168785" y="0"/>
            <a:ext cx="3023215" cy="3430006"/>
            <a:chOff x="9168785" y="0"/>
            <a:chExt cx="3023215" cy="3430006"/>
          </a:xfrm>
        </p:grpSpPr>
        <p:sp>
          <p:nvSpPr>
            <p:cNvPr id="4" name="AutoShape 4"/>
            <p:cNvSpPr/>
            <p:nvPr/>
          </p:nvSpPr>
          <p:spPr>
            <a:xfrm>
              <a:off x="11184262" y="0"/>
              <a:ext cx="1007738" cy="3430006"/>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5" name="AutoShape 5"/>
            <p:cNvSpPr/>
            <p:nvPr/>
          </p:nvSpPr>
          <p:spPr>
            <a:xfrm>
              <a:off x="10176524" y="0"/>
              <a:ext cx="1007738" cy="3430006"/>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6" name="AutoShape 6"/>
            <p:cNvSpPr/>
            <p:nvPr/>
          </p:nvSpPr>
          <p:spPr>
            <a:xfrm>
              <a:off x="9168785" y="0"/>
              <a:ext cx="1007738" cy="3430006"/>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sp>
        <p:nvSpPr>
          <p:cNvPr id="7" name="AutoShape 7"/>
          <p:cNvSpPr>
            <a:spLocks noGrp="1"/>
          </p:cNvSpPr>
          <p:nvPr>
            <p:ph type="body" sz="quarter" idx="630" hasCustomPrompt="1"/>
          </p:nvPr>
        </p:nvSpPr>
        <p:spPr>
          <a:xfrm>
            <a:off x="287925" y="5130492"/>
            <a:ext cx="10897962" cy="430887"/>
          </a:xfrm>
          <a:prstGeom prst="rect">
            <a:avLst/>
          </a:prstGeom>
          <a:noFill/>
          <a:ln w="12700">
            <a:noFill/>
            <a:prstDash val="solid"/>
          </a:ln>
        </p:spPr>
        <p:txBody>
          <a:bodyPr wrap="square" lIns="0" tIns="0" rIns="0" bIns="0" anchor="t">
            <a:noAutofit/>
          </a:bodyPr>
          <a:lstStyle>
            <a:lvl1pPr algn="l">
              <a:lnSpc>
                <a:spcPct val="100000"/>
              </a:lnSpc>
              <a:defRPr sz="1400" b="0" i="0" u="none" strike="noStrike" spc="0">
                <a:solidFill>
                  <a:srgbClr val="000000">
                    <a:alpha val="100000"/>
                  </a:srgbClr>
                </a:solidFill>
                <a:latin typeface="Arial" panose="020B0604020202020204"/>
              </a:defRPr>
            </a:lvl1pPr>
          </a:lstStyle>
          <a:p>
            <a:pPr marL="0" indent="0" algn="l">
              <a:lnSpc>
                <a:spcPct val="100000"/>
              </a:lnSpc>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Speaker’s Name, SAP</a:t>
            </a:r>
          </a:p>
          <a:p>
            <a:pPr marL="0" indent="0" algn="l">
              <a:lnSpc>
                <a:spcPct val="100000"/>
              </a:lnSpc>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Month 00, 2017</a:t>
            </a:r>
          </a:p>
        </p:txBody>
      </p:sp>
      <p:sp>
        <p:nvSpPr>
          <p:cNvPr id="8" name="AutoShape 8"/>
          <p:cNvSpPr>
            <a:spLocks noGrp="1"/>
          </p:cNvSpPr>
          <p:nvPr>
            <p:ph type="body" sz="quarter" idx="631" hasCustomPrompt="1"/>
          </p:nvPr>
        </p:nvSpPr>
        <p:spPr>
          <a:xfrm>
            <a:off x="287925" y="4024430"/>
            <a:ext cx="10896336" cy="997196"/>
          </a:xfrm>
          <a:prstGeom prst="rect">
            <a:avLst/>
          </a:prstGeom>
          <a:noFill/>
          <a:ln w="12700">
            <a:noFill/>
            <a:prstDash val="solid"/>
          </a:ln>
        </p:spPr>
        <p:txBody>
          <a:bodyPr wrap="square" lIns="0" tIns="0" rIns="0" bIns="0" anchor="t">
            <a:spAutoFit/>
          </a:bodyPr>
          <a:lstStyle>
            <a:lvl1pPr algn="l">
              <a:lnSpc>
                <a:spcPct val="92000"/>
              </a:lnSpc>
              <a:defRPr sz="3600" b="1" i="0" u="none" strike="noStrike" spc="0">
                <a:solidFill>
                  <a:srgbClr val="000000">
                    <a:alpha val="100000"/>
                  </a:srgbClr>
                </a:solidFill>
                <a:latin typeface="Arial" panose="020B0604020202020204"/>
              </a:defRPr>
            </a:lvl1pPr>
          </a:lstStyle>
          <a:p>
            <a:pPr marL="0" indent="0" algn="l">
              <a:lnSpc>
                <a:spcPct val="92000"/>
              </a:lnSpc>
            </a:pP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Presentation Title </a:t>
            </a:r>
            <a:b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Goes Here and Here.</a:t>
            </a:r>
          </a:p>
        </p:txBody>
      </p:sp>
      <p:sp>
        <p:nvSpPr>
          <p:cNvPr id="9" name="AutoShape 9"/>
          <p:cNvSpPr/>
          <p:nvPr/>
        </p:nvSpPr>
        <p:spPr>
          <a:xfrm>
            <a:off x="951814" y="6296443"/>
            <a:ext cx="914162" cy="425669"/>
          </a:xfrm>
          <a:prstGeom prst="rect">
            <a:avLst/>
          </a:prstGeom>
          <a:solidFill>
            <a:srgbClr val="FFFFFF">
              <a:alpha val="100000"/>
            </a:srgbClr>
          </a:solidFill>
          <a:ln w="12700">
            <a:noFill/>
            <a:prstDash val="solid"/>
            <a:miter lim="800000"/>
          </a:ln>
        </p:spPr>
        <p:txBody>
          <a:bodyPr wrap="square" lIns="89954" tIns="71962" rIns="89954" bIns="71962" rtlCol="0" anchor="ctr">
            <a:noAutofit/>
          </a:bodyPr>
          <a:lstStyle/>
          <a:p>
            <a:pPr marL="0" indent="0" algn="ctr">
              <a:lnSpc>
                <a:spcPct val="100000"/>
              </a:lnSpc>
              <a:spcBef>
                <a:spcPct val="50000"/>
              </a:spcBef>
              <a:defRP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pic>
        <p:nvPicPr>
          <p:cNvPr id="10" name="Picture 10"/>
          <p:cNvPicPr>
            <a:picLocks noChangeAspect="1"/>
          </p:cNvPicPr>
          <p:nvPr/>
        </p:nvPicPr>
        <p:blipFill>
          <a:blip r:embed="rId2"/>
          <a:srcRect/>
          <a:stretch>
            <a:fillRect/>
          </a:stretch>
        </p:blipFill>
        <p:spPr>
          <a:xfrm>
            <a:off x="10835466" y="6296443"/>
            <a:ext cx="1142761" cy="406421"/>
          </a:xfrm>
          <a:prstGeom prst="rect">
            <a:avLst/>
          </a:prstGeom>
          <a:ln w="12700">
            <a:noFill/>
            <a:prstDash val="solid"/>
          </a:ln>
        </p:spPr>
      </p:pic>
      <p:pic>
        <p:nvPicPr>
          <p:cNvPr id="11" name="Picture 11"/>
          <p:cNvPicPr>
            <a:picLocks noChangeAspect="1"/>
          </p:cNvPicPr>
          <p:nvPr/>
        </p:nvPicPr>
        <p:blipFill>
          <a:blip r:embed="rId3"/>
          <a:srcRect/>
          <a:stretch>
            <a:fillRect/>
          </a:stretch>
        </p:blipFill>
        <p:spPr>
          <a:xfrm>
            <a:off x="287925" y="6211768"/>
            <a:ext cx="2212464" cy="646232"/>
          </a:xfrm>
          <a:prstGeom prst="rect">
            <a:avLst/>
          </a:prstGeom>
          <a:ln w="12700">
            <a:noFill/>
            <a:prstDash val="solid"/>
          </a:ln>
        </p:spPr>
      </p:pic>
    </p:spTree>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type="title" preserve="1">
  <p:cSld name="Agenda">
    <p:spTree>
      <p:nvGrpSpPr>
        <p:cNvPr id="1" name=""/>
        <p:cNvGrpSpPr/>
        <p:nvPr/>
      </p:nvGrpSpPr>
      <p:grpSpPr>
        <a:xfrm>
          <a:off x="0" y="0"/>
          <a:ext cx="0" cy="0"/>
          <a:chOff x="0" y="0"/>
          <a:chExt cx="0" cy="0"/>
        </a:xfrm>
      </p:grpSpPr>
      <p:sp>
        <p:nvSpPr>
          <p:cNvPr id="2" name="AutoShape 2"/>
          <p:cNvSpPr>
            <a:spLocks noGrp="1"/>
          </p:cNvSpPr>
          <p:nvPr>
            <p:ph type="body" sz="quarter" idx="632" hasCustomPrompt="1"/>
          </p:nvPr>
        </p:nvSpPr>
        <p:spPr>
          <a:xfrm>
            <a:off x="503869" y="1620000"/>
            <a:ext cx="11182288" cy="4230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865505" indent="-228600"/>
            <a:lvl4pPr marL="1322705" indent="-228600"/>
            <a:lvl5pPr marL="1779905" indent="-228600"/>
            <a:lvl6pPr marL="2237105" indent="-228600"/>
            <a:lvl7pPr marL="2694305" indent="-228600"/>
            <a:lvl8pPr marL="3151505" indent="-228600"/>
            <a:lvl9pPr marL="3608705" indent="-228600"/>
          </a:lstStyle>
          <a:p>
            <a:pPr marL="0" indent="0" algn="l">
              <a:lnSpc>
                <a:spcPct val="100000"/>
              </a:lnSpc>
              <a:spcBef>
                <a:spcPts val="30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Agenda Item/Divider Headline</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Details</a:t>
            </a:r>
          </a:p>
        </p:txBody>
      </p:sp>
      <p:sp>
        <p:nvSpPr>
          <p:cNvPr id="3" name="AutoShape 3"/>
          <p:cNvSpPr>
            <a:spLocks noGrp="1"/>
          </p:cNvSpPr>
          <p:nvPr>
            <p:ph type="body" sz="quarter" idx="633" hasCustomPrompt="1"/>
          </p:nvPr>
        </p:nvSpPr>
        <p:spPr>
          <a:xfrm>
            <a:off x="503870" y="504003"/>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Agenda</a:t>
            </a:r>
          </a:p>
        </p:txBody>
      </p:sp>
      <p:pic>
        <p:nvPicPr>
          <p:cNvPr id="4" name="Picture 4"/>
          <p:cNvPicPr>
            <a:picLocks noChangeAspect="1"/>
          </p:cNvPicPr>
          <p:nvPr/>
        </p:nvPicPr>
        <p:blipFill>
          <a:blip r:embed="rId2"/>
          <a:srcRect/>
          <a:stretch>
            <a:fillRect/>
          </a:stretch>
        </p:blipFill>
        <p:spPr>
          <a:xfrm>
            <a:off x="9976362" y="391372"/>
            <a:ext cx="2212464" cy="646232"/>
          </a:xfrm>
          <a:prstGeom prst="rect">
            <a:avLst/>
          </a:prstGeom>
          <a:ln w="12700">
            <a:noFill/>
            <a:prstDash val="solid"/>
          </a:ln>
        </p:spPr>
      </p:pic>
    </p:spTree>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type="title" preserve="1">
  <p:cSld name="Title Only">
    <p:spTree>
      <p:nvGrpSpPr>
        <p:cNvPr id="1" name=""/>
        <p:cNvGrpSpPr/>
        <p:nvPr/>
      </p:nvGrpSpPr>
      <p:grpSpPr>
        <a:xfrm>
          <a:off x="0" y="0"/>
          <a:ext cx="0" cy="0"/>
          <a:chOff x="0" y="0"/>
          <a:chExt cx="0" cy="0"/>
        </a:xfrm>
      </p:grpSpPr>
      <p:sp>
        <p:nvSpPr>
          <p:cNvPr id="2" name="AutoShape 2"/>
          <p:cNvSpPr>
            <a:spLocks noGrp="1"/>
          </p:cNvSpPr>
          <p:nvPr>
            <p:ph type="body" sz="quarter" idx="634" hasCustomPrompt="1"/>
          </p:nvPr>
        </p:nvSpPr>
        <p:spPr>
          <a:xfrm>
            <a:off x="503870" y="504003"/>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pic>
        <p:nvPicPr>
          <p:cNvPr id="3" name="Picture 3"/>
          <p:cNvPicPr>
            <a:picLocks noChangeAspect="1"/>
          </p:cNvPicPr>
          <p:nvPr/>
        </p:nvPicPr>
        <p:blipFill>
          <a:blip r:embed="rId2"/>
          <a:srcRect/>
          <a:stretch>
            <a:fillRect/>
          </a:stretch>
        </p:blipFill>
        <p:spPr>
          <a:xfrm>
            <a:off x="9976362" y="391372"/>
            <a:ext cx="2212464" cy="646232"/>
          </a:xfrm>
          <a:prstGeom prst="rect">
            <a:avLst/>
          </a:prstGeom>
          <a:ln w="12700">
            <a:noFill/>
            <a:prstDash val="solid"/>
          </a:ln>
        </p:spPr>
      </p:pic>
    </p:spTree>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type="title" preserve="1">
  <p:cSld name="Title and Text">
    <p:spTree>
      <p:nvGrpSpPr>
        <p:cNvPr id="1" name=""/>
        <p:cNvGrpSpPr/>
        <p:nvPr/>
      </p:nvGrpSpPr>
      <p:grpSpPr>
        <a:xfrm>
          <a:off x="0" y="0"/>
          <a:ext cx="0" cy="0"/>
          <a:chOff x="0" y="0"/>
          <a:chExt cx="0" cy="0"/>
        </a:xfrm>
      </p:grpSpPr>
      <p:sp>
        <p:nvSpPr>
          <p:cNvPr id="2" name="AutoShape 2"/>
          <p:cNvSpPr>
            <a:spLocks noGrp="1"/>
          </p:cNvSpPr>
          <p:nvPr>
            <p:ph type="body" sz="quarter" idx="635" hasCustomPrompt="1"/>
          </p:nvPr>
        </p:nvSpPr>
        <p:spPr>
          <a:xfrm>
            <a:off x="503869" y="1620000"/>
            <a:ext cx="11183565" cy="4230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950" indent="-203200"/>
            <a:lvl5pPr marL="897255" indent="-177800"/>
            <a:lvl6pPr marL="1051560" indent="-177800"/>
            <a:lvl7pPr marL="1205865" indent="-177800"/>
            <a:lvl8pPr marL="1360170" indent="-177800"/>
            <a:lvl9pPr marL="1514475"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070"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19455"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
        <p:nvSpPr>
          <p:cNvPr id="3" name="AutoShape 3"/>
          <p:cNvSpPr>
            <a:spLocks noGrp="1"/>
          </p:cNvSpPr>
          <p:nvPr>
            <p:ph type="body" sz="quarter" idx="636" hasCustomPrompt="1"/>
          </p:nvPr>
        </p:nvSpPr>
        <p:spPr>
          <a:xfrm>
            <a:off x="503870" y="504003"/>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BentonSans Light"/>
              </a:defRPr>
            </a:lvl1pPr>
          </a:lstStyle>
          <a:p>
            <a:pPr marL="0" indent="0" algn="l">
              <a:lnSpc>
                <a:spcPct val="100000"/>
              </a:lnSpc>
            </a:pPr>
            <a:r>
              <a:rPr lang="en-US" sz="2800" b="1" i="0" u="none" strike="noStrike">
                <a:solidFill>
                  <a:srgbClr val="000000"/>
                </a:solidFill>
                <a:latin typeface="BentonSans Light"/>
                <a:ea typeface="BentonSans Light"/>
                <a:cs typeface="BentonSans Light"/>
                <a:sym typeface="BentonSans Light"/>
              </a:rPr>
              <a:t>Insert page title (sentence case)</a:t>
            </a:r>
          </a:p>
        </p:txBody>
      </p:sp>
      <p:pic>
        <p:nvPicPr>
          <p:cNvPr id="4" name="Picture 4"/>
          <p:cNvPicPr>
            <a:picLocks noChangeAspect="1"/>
          </p:cNvPicPr>
          <p:nvPr/>
        </p:nvPicPr>
        <p:blipFill>
          <a:blip r:embed="rId2"/>
          <a:srcRect/>
          <a:stretch>
            <a:fillRect/>
          </a:stretch>
        </p:blipFill>
        <p:spPr>
          <a:xfrm>
            <a:off x="9976362" y="391372"/>
            <a:ext cx="2212464" cy="646232"/>
          </a:xfrm>
          <a:prstGeom prst="rect">
            <a:avLst/>
          </a:prstGeom>
          <a:ln w="12700">
            <a:noFill/>
            <a:prstDash val="solid"/>
          </a:ln>
        </p:spPr>
      </p:pic>
    </p:spTree>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type="title" preserve="1">
  <p:cSld name="Title and Content">
    <p:spTree>
      <p:nvGrpSpPr>
        <p:cNvPr id="1" name=""/>
        <p:cNvGrpSpPr/>
        <p:nvPr/>
      </p:nvGrpSpPr>
      <p:grpSpPr>
        <a:xfrm>
          <a:off x="0" y="0"/>
          <a:ext cx="0" cy="0"/>
          <a:chOff x="0" y="0"/>
          <a:chExt cx="0" cy="0"/>
        </a:xfrm>
      </p:grpSpPr>
      <p:sp>
        <p:nvSpPr>
          <p:cNvPr id="2" name="AutoShape 2"/>
          <p:cNvSpPr>
            <a:spLocks noGrp="1"/>
          </p:cNvSpPr>
          <p:nvPr>
            <p:ph type="body" sz="quarter" idx="637" hasCustomPrompt="1"/>
          </p:nvPr>
        </p:nvSpPr>
        <p:spPr>
          <a:xfrm>
            <a:off x="503869" y="1620000"/>
            <a:ext cx="11182288" cy="4230000"/>
          </a:xfrm>
          <a:prstGeom prst="rect">
            <a:avLst/>
          </a:prstGeom>
          <a:solidFill>
            <a:srgbClr val="CCCCCC">
              <a:alpha val="70000"/>
            </a:srgbClr>
          </a:solidFill>
          <a:ln w="12700">
            <a:noFill/>
            <a:prstDash val="solid"/>
          </a:ln>
        </p:spPr>
        <p:txBody>
          <a:bodyPr wrap="square" lIns="0" tIns="1368000" rIns="0" bIns="0" anchor="t">
            <a:noAutofit/>
          </a:bodyPr>
          <a:lstStyle>
            <a:lvl1pPr algn="ctr">
              <a:lnSpc>
                <a:spcPct val="100000"/>
              </a:lnSpc>
              <a:defRPr sz="1400" b="0" i="0" u="none" strike="noStrike" spc="0">
                <a:solidFill>
                  <a:srgbClr val="000000">
                    <a:alpha val="100000"/>
                  </a:srgbClr>
                </a:solidFill>
                <a:latin typeface="Arial" panose="020B0604020202020204"/>
              </a:defRPr>
            </a:lvl1pPr>
          </a:lstStyle>
          <a:p>
            <a:pPr marL="0" indent="0" algn="ctr">
              <a:lnSpc>
                <a:spcPct val="100000"/>
              </a:lnSpc>
              <a:spcBef>
                <a:spcPts val="1800"/>
              </a:spcBef>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Click to add content</a:t>
            </a:r>
          </a:p>
        </p:txBody>
      </p:sp>
      <p:sp>
        <p:nvSpPr>
          <p:cNvPr id="3" name="AutoShape 3"/>
          <p:cNvSpPr>
            <a:spLocks noGrp="1"/>
          </p:cNvSpPr>
          <p:nvPr>
            <p:ph type="body" sz="quarter" idx="638" hasCustomPrompt="1"/>
          </p:nvPr>
        </p:nvSpPr>
        <p:spPr>
          <a:xfrm>
            <a:off x="503870" y="504003"/>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pic>
        <p:nvPicPr>
          <p:cNvPr id="4" name="Picture 4"/>
          <p:cNvPicPr>
            <a:picLocks noChangeAspect="1"/>
          </p:cNvPicPr>
          <p:nvPr/>
        </p:nvPicPr>
        <p:blipFill>
          <a:blip r:embed="rId2"/>
          <a:srcRect/>
          <a:stretch>
            <a:fillRect/>
          </a:stretch>
        </p:blipFill>
        <p:spPr>
          <a:xfrm>
            <a:off x="9976362" y="391372"/>
            <a:ext cx="2212464" cy="646232"/>
          </a:xfrm>
          <a:prstGeom prst="rect">
            <a:avLst/>
          </a:prstGeom>
          <a:ln w="12700">
            <a:noFill/>
            <a:prstDash val="solid"/>
          </a:ln>
        </p:spPr>
      </p:pic>
    </p:spTree>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type="title" preserve="1">
  <p:cSld name="Blank with motion ban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9976362" y="391372"/>
            <a:ext cx="2212464" cy="646232"/>
          </a:xfrm>
          <a:prstGeom prst="rect">
            <a:avLst/>
          </a:prstGeom>
          <a:ln w="12700">
            <a:noFill/>
            <a:prstDash val="solid"/>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标题 正文">
    <p:spTree>
      <p:nvGrpSpPr>
        <p:cNvPr id="1" name=""/>
        <p:cNvGrpSpPr/>
        <p:nvPr/>
      </p:nvGrpSpPr>
      <p:grpSpPr>
        <a:xfrm>
          <a:off x="0" y="0"/>
          <a:ext cx="0" cy="0"/>
          <a:chOff x="0" y="0"/>
          <a:chExt cx="0" cy="0"/>
        </a:xfrm>
      </p:grpSpPr>
      <p:sp>
        <p:nvSpPr>
          <p:cNvPr id="2" name="AutoShape 2"/>
          <p:cNvSpPr>
            <a:spLocks noGrp="1"/>
          </p:cNvSpPr>
          <p:nvPr>
            <p:ph type="body" sz="quarter" idx="36" hasCustomPrompt="1"/>
          </p:nvPr>
        </p:nvSpPr>
        <p:spPr>
          <a:xfrm>
            <a:off x="143342" y="116635"/>
            <a:ext cx="10561173" cy="430759"/>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单击此处编辑母版标题样式</a:t>
            </a:r>
          </a:p>
        </p:txBody>
      </p:sp>
      <p:sp>
        <p:nvSpPr>
          <p:cNvPr id="3" name="AutoShape 3"/>
          <p:cNvSpPr>
            <a:spLocks noGrp="1"/>
          </p:cNvSpPr>
          <p:nvPr>
            <p:ph type="body" sz="quarter" idx="37"/>
          </p:nvPr>
        </p:nvSpPr>
        <p:spPr>
          <a:xfrm>
            <a:off x="239351" y="1484784"/>
            <a:ext cx="10072017" cy="4213732"/>
          </a:xfrm>
          <a:prstGeom prst="rect">
            <a:avLst/>
          </a:prstGeom>
          <a:noFill/>
          <a:ln w="12700">
            <a:noFill/>
            <a:prstDash val="solid"/>
          </a:ln>
        </p:spPr>
        <p:txBody>
          <a:bodyPr wrap="square" lIns="81043" tIns="40522" rIns="81043" bIns="40522" anchor="t">
            <a:noAutofit/>
          </a:bodyPr>
          <a:lstStyle>
            <a:lvl1pPr algn="l">
              <a:lnSpc>
                <a:spcPct val="100000"/>
              </a:lnSpc>
              <a:defRPr sz="1800" b="0" i="0" u="none" strike="noStrike" spc="0">
                <a:solidFill>
                  <a:srgbClr val="000000">
                    <a:alpha val="100000"/>
                  </a:srgbClr>
                </a:solidFill>
                <a:latin typeface="微软雅黑" panose="020B0503020204020204" charset="-122"/>
              </a:defRPr>
            </a:lvl1pPr>
            <a:lvl2pPr marL="382905" indent="-203200"/>
            <a:lvl3pPr marL="536575" indent="-177800"/>
            <a:lvl4pPr marL="692150" indent="-152400"/>
            <a:lvl5pPr marL="859790" indent="-139700"/>
            <a:lvl6pPr marL="1027430" indent="-139700"/>
            <a:lvl7pPr marL="1195070" indent="-139700"/>
            <a:lvl8pPr marL="1362710" indent="-139700"/>
            <a:lvl9pPr marL="1530350" indent="-139700"/>
          </a:lstStyle>
          <a:p>
            <a:pPr marL="0" indent="0" algn="l">
              <a:lnSpc>
                <a:spcPct val="100000"/>
              </a:lnSpc>
              <a:spcBef>
                <a:spcPts val="1800"/>
              </a:spcBef>
            </a:pPr>
            <a:r>
              <a:rPr lang="en-US" sz="18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单击此处编辑母版文本样式</a:t>
            </a:r>
          </a:p>
          <a:p>
            <a:pPr marL="179705" lvl="1" indent="-179705" algn="l">
              <a:lnSpc>
                <a:spcPct val="100000"/>
              </a:lnSpc>
              <a:spcBef>
                <a:spcPts val="600"/>
              </a:spcBef>
              <a:buClr>
                <a:srgbClr val="F0AB00"/>
              </a:buClr>
              <a:buSzPct val="100000"/>
              <a:buFont typeface="Wingdings" panose="05000000000000000000"/>
              <a:buChar char="n"/>
            </a:pPr>
            <a:r>
              <a:rPr lang="en-US" sz="16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第二级</a:t>
            </a:r>
          </a:p>
          <a:p>
            <a:pPr marL="358775" lvl="2" indent="-179705" algn="l">
              <a:lnSpc>
                <a:spcPct val="100000"/>
              </a:lnSpc>
              <a:spcBef>
                <a:spcPts val="300"/>
              </a:spcBef>
              <a:buClr>
                <a:srgbClr val="000000"/>
              </a:buClr>
              <a:buSzPct val="100000"/>
              <a:buChar char="–"/>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第三级</a:t>
            </a:r>
          </a:p>
          <a:p>
            <a:pPr marL="539750" lvl="3" indent="-179705" algn="l">
              <a:lnSpc>
                <a:spcPct val="100000"/>
              </a:lnSpc>
              <a:spcBef>
                <a:spcPts val="300"/>
              </a:spcBef>
              <a:buClr>
                <a:srgbClr val="000000"/>
              </a:buClr>
              <a:buSzPct val="120000"/>
              <a:buChar char="▫"/>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第四级</a:t>
            </a:r>
          </a:p>
          <a:p>
            <a:pPr marL="720090" lvl="4" indent="-179705" algn="l">
              <a:lnSpc>
                <a:spcPct val="100000"/>
              </a:lnSpc>
              <a:spcBef>
                <a:spcPts val="100"/>
              </a:spcBef>
              <a:buClr>
                <a:srgbClr val="000000"/>
              </a:buClr>
              <a:buSzPct val="100000"/>
              <a:buChar char="-"/>
            </a:pPr>
            <a:r>
              <a:rPr lang="en-US" sz="11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第五级</a:t>
            </a:r>
          </a:p>
        </p:txBody>
      </p:sp>
    </p:spTree>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showMasterSp="0" type="title" preserve="1">
  <p:cSld name="Thank you and contact information">
    <p:spTree>
      <p:nvGrpSpPr>
        <p:cNvPr id="1" name=""/>
        <p:cNvGrpSpPr/>
        <p:nvPr/>
      </p:nvGrpSpPr>
      <p:grpSpPr>
        <a:xfrm>
          <a:off x="0" y="0"/>
          <a:ext cx="0" cy="0"/>
          <a:chOff x="0" y="0"/>
          <a:chExt cx="0" cy="0"/>
        </a:xfrm>
      </p:grpSpPr>
      <p:sp>
        <p:nvSpPr>
          <p:cNvPr id="2" name="AutoShape 2"/>
          <p:cNvSpPr>
            <a:spLocks noGrp="1"/>
          </p:cNvSpPr>
          <p:nvPr>
            <p:ph type="body" sz="quarter" idx="639" hasCustomPrompt="1"/>
          </p:nvPr>
        </p:nvSpPr>
        <p:spPr>
          <a:xfrm>
            <a:off x="503870" y="2905487"/>
            <a:ext cx="5326613" cy="2501010"/>
          </a:xfrm>
          <a:prstGeom prst="rect">
            <a:avLst/>
          </a:prstGeom>
          <a:noFill/>
          <a:ln w="12700">
            <a:noFill/>
            <a:prstDash val="solid"/>
          </a:ln>
        </p:spPr>
        <p:txBody>
          <a:bodyPr wrap="square" lIns="0" tIns="0" rIns="0" bIns="0" anchor="t">
            <a:noAutofit/>
          </a:bodyPr>
          <a:lstStyle>
            <a:lvl1pPr algn="l">
              <a:lnSpc>
                <a:spcPct val="100000"/>
              </a:lnSpc>
              <a:defRPr sz="1600" b="0" i="0" u="none" strike="noStrike" spc="0">
                <a:solidFill>
                  <a:srgbClr val="000000">
                    <a:alpha val="100000"/>
                  </a:srgbClr>
                </a:solidFill>
                <a:latin typeface="Arial" panose="020B0604020202020204"/>
              </a:defRPr>
            </a:lvl1pPr>
          </a:lstStyle>
          <a:p>
            <a:pPr marL="0" indent="0" algn="l">
              <a:lnSpc>
                <a:spcPct val="100000"/>
              </a:lnSpc>
              <a:spcAft>
                <a:spcPts val="1200"/>
              </a:spcAft>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Contact information:</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 name L name</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Title</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Address</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Phone number</a:t>
            </a:r>
          </a:p>
        </p:txBody>
      </p:sp>
      <p:sp>
        <p:nvSpPr>
          <p:cNvPr id="3" name="AutoShape 3"/>
          <p:cNvSpPr>
            <a:spLocks noGrp="1"/>
          </p:cNvSpPr>
          <p:nvPr>
            <p:ph type="body" sz="quarter" idx="640" hasCustomPrompt="1"/>
          </p:nvPr>
        </p:nvSpPr>
        <p:spPr>
          <a:xfrm>
            <a:off x="503870" y="1467009"/>
            <a:ext cx="5326613" cy="923116"/>
          </a:xfrm>
          <a:prstGeom prst="rect">
            <a:avLst/>
          </a:prstGeom>
          <a:noFill/>
          <a:ln w="12700">
            <a:noFill/>
            <a:prstDash val="solid"/>
          </a:ln>
        </p:spPr>
        <p:txBody>
          <a:bodyPr wrap="square" lIns="0" tIns="0" rIns="0" bIns="0" anchor="t">
            <a:noAutofit/>
          </a:bodyPr>
          <a:lstStyle>
            <a:lvl1pPr algn="l">
              <a:lnSpc>
                <a:spcPct val="100000"/>
              </a:lnSpc>
              <a:defRPr sz="5495" b="1" i="0" u="none" strike="noStrike" spc="0">
                <a:solidFill>
                  <a:srgbClr val="F0AB00">
                    <a:alpha val="100000"/>
                  </a:srgbClr>
                </a:solidFill>
                <a:latin typeface="BentonSans Light"/>
              </a:defRPr>
            </a:lvl1pPr>
          </a:lstStyle>
          <a:p>
            <a:pPr marL="0" indent="0" algn="l">
              <a:lnSpc>
                <a:spcPct val="100000"/>
              </a:lnSpc>
            </a:pPr>
            <a:r>
              <a:rPr lang="en-US" sz="5495" b="1" i="0" u="none" strike="noStrike">
                <a:solidFill>
                  <a:srgbClr val="F0AB00"/>
                </a:solidFill>
                <a:latin typeface="BentonSans Light"/>
                <a:ea typeface="BentonSans Light"/>
                <a:cs typeface="BentonSans Light"/>
                <a:sym typeface="BentonSans Light"/>
              </a:rPr>
              <a:t>Thank you.</a:t>
            </a:r>
          </a:p>
        </p:txBody>
      </p:sp>
      <p:pic>
        <p:nvPicPr>
          <p:cNvPr id="4" name="Picture 4"/>
          <p:cNvPicPr>
            <a:picLocks noChangeAspect="1"/>
          </p:cNvPicPr>
          <p:nvPr/>
        </p:nvPicPr>
        <p:blipFill>
          <a:blip r:embed="rId2"/>
          <a:srcRect/>
          <a:stretch>
            <a:fillRect/>
          </a:stretch>
        </p:blipFill>
        <p:spPr>
          <a:xfrm>
            <a:off x="503870" y="5994000"/>
            <a:ext cx="1578051" cy="360000"/>
          </a:xfrm>
          <a:prstGeom prst="rect">
            <a:avLst/>
          </a:prstGeom>
          <a:ln w="12700">
            <a:noFill/>
            <a:prstDash val="solid"/>
          </a:ln>
        </p:spPr>
      </p:pic>
      <p:pic>
        <p:nvPicPr>
          <p:cNvPr id="5" name="Picture 5"/>
          <p:cNvPicPr>
            <a:picLocks noChangeAspect="1"/>
          </p:cNvPicPr>
          <p:nvPr/>
        </p:nvPicPr>
        <p:blipFill>
          <a:blip r:embed="rId3"/>
          <a:srcRect/>
          <a:stretch>
            <a:fillRect/>
          </a:stretch>
        </p:blipFill>
        <p:spPr>
          <a:xfrm>
            <a:off x="9976362" y="391372"/>
            <a:ext cx="2212464" cy="646232"/>
          </a:xfrm>
          <a:prstGeom prst="rect">
            <a:avLst/>
          </a:prstGeom>
          <a:ln w="12700">
            <a:noFill/>
            <a:prstDash val="solid"/>
          </a:ln>
        </p:spPr>
      </p:pic>
    </p:spTree>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type="title" preserve="1">
  <p:cSld name="标题 正文">
    <p:spTree>
      <p:nvGrpSpPr>
        <p:cNvPr id="1" name=""/>
        <p:cNvGrpSpPr/>
        <p:nvPr/>
      </p:nvGrpSpPr>
      <p:grpSpPr>
        <a:xfrm>
          <a:off x="0" y="0"/>
          <a:ext cx="0" cy="0"/>
          <a:chOff x="0" y="0"/>
          <a:chExt cx="0" cy="0"/>
        </a:xfrm>
      </p:grpSpPr>
      <p:sp>
        <p:nvSpPr>
          <p:cNvPr id="2" name="AutoShape 2"/>
          <p:cNvSpPr>
            <a:spLocks noGrp="1"/>
          </p:cNvSpPr>
          <p:nvPr>
            <p:ph type="body" sz="quarter" idx="641" hasCustomPrompt="1"/>
          </p:nvPr>
        </p:nvSpPr>
        <p:spPr>
          <a:xfrm>
            <a:off x="143343" y="116637"/>
            <a:ext cx="10561173" cy="430759"/>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单击此处编辑母版标题样式</a:t>
            </a:r>
          </a:p>
        </p:txBody>
      </p:sp>
      <p:sp>
        <p:nvSpPr>
          <p:cNvPr id="3" name="AutoShape 3"/>
          <p:cNvSpPr>
            <a:spLocks noGrp="1"/>
          </p:cNvSpPr>
          <p:nvPr>
            <p:ph type="body" sz="quarter" idx="642"/>
          </p:nvPr>
        </p:nvSpPr>
        <p:spPr>
          <a:xfrm>
            <a:off x="239352" y="1484784"/>
            <a:ext cx="10072017" cy="4213732"/>
          </a:xfrm>
          <a:prstGeom prst="rect">
            <a:avLst/>
          </a:prstGeom>
          <a:noFill/>
          <a:ln w="12700">
            <a:noFill/>
            <a:prstDash val="solid"/>
          </a:ln>
        </p:spPr>
        <p:txBody>
          <a:bodyPr wrap="square" lIns="81043" tIns="40522" rIns="81043" bIns="40522" anchor="t">
            <a:noAutofit/>
          </a:bodyPr>
          <a:lstStyle>
            <a:lvl1pPr algn="l">
              <a:lnSpc>
                <a:spcPct val="100000"/>
              </a:lnSpc>
              <a:defRPr sz="1800" b="0" i="0" u="none" strike="noStrike" spc="0">
                <a:solidFill>
                  <a:srgbClr val="000000">
                    <a:alpha val="100000"/>
                  </a:srgbClr>
                </a:solidFill>
                <a:latin typeface="微软雅黑" panose="020B0503020204020204" charset="-122"/>
              </a:defRPr>
            </a:lvl1pPr>
            <a:lvl2pPr marL="382905" indent="-203200"/>
            <a:lvl3pPr marL="536575" indent="-177800"/>
            <a:lvl4pPr marL="692150" indent="-152400"/>
            <a:lvl5pPr marL="859155" indent="-139700"/>
            <a:lvl6pPr marL="1026160" indent="-139700"/>
            <a:lvl7pPr marL="1193165" indent="-139700"/>
            <a:lvl8pPr marL="1360170" indent="-139700"/>
            <a:lvl9pPr marL="1527175" indent="-139700"/>
          </a:lstStyle>
          <a:p>
            <a:pPr marL="0" indent="0" algn="l">
              <a:lnSpc>
                <a:spcPct val="100000"/>
              </a:lnSpc>
              <a:spcBef>
                <a:spcPts val="1800"/>
              </a:spcBef>
            </a:pPr>
            <a:r>
              <a:rPr lang="en-US" sz="18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单击此处编辑母版文本样式</a:t>
            </a:r>
          </a:p>
          <a:p>
            <a:pPr marL="179705" lvl="1" indent="-179705" algn="l">
              <a:lnSpc>
                <a:spcPct val="100000"/>
              </a:lnSpc>
              <a:spcBef>
                <a:spcPts val="600"/>
              </a:spcBef>
              <a:buClr>
                <a:srgbClr val="F0AB00"/>
              </a:buClr>
              <a:buSzPct val="100000"/>
              <a:buFont typeface="Wingdings" panose="05000000000000000000"/>
              <a:buChar char="n"/>
            </a:pPr>
            <a:r>
              <a:rPr lang="en-US" sz="16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第二级</a:t>
            </a:r>
          </a:p>
          <a:p>
            <a:pPr marL="358775" lvl="2" indent="-179070" algn="l">
              <a:lnSpc>
                <a:spcPct val="100000"/>
              </a:lnSpc>
              <a:spcBef>
                <a:spcPts val="300"/>
              </a:spcBef>
              <a:buClr>
                <a:srgbClr val="000000"/>
              </a:buClr>
              <a:buSzPct val="100000"/>
              <a:buChar char="–"/>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第三级</a:t>
            </a:r>
          </a:p>
          <a:p>
            <a:pPr marL="539750" lvl="3" indent="-179705" algn="l">
              <a:lnSpc>
                <a:spcPct val="100000"/>
              </a:lnSpc>
              <a:spcBef>
                <a:spcPts val="300"/>
              </a:spcBef>
              <a:buClr>
                <a:srgbClr val="000000"/>
              </a:buClr>
              <a:buSzPct val="120000"/>
              <a:buChar char="▫"/>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第四级</a:t>
            </a:r>
          </a:p>
          <a:p>
            <a:pPr marL="719455" lvl="4" indent="-179705" algn="l">
              <a:lnSpc>
                <a:spcPct val="100000"/>
              </a:lnSpc>
              <a:spcBef>
                <a:spcPts val="100"/>
              </a:spcBef>
              <a:buClr>
                <a:srgbClr val="000000"/>
              </a:buClr>
              <a:buSzPct val="100000"/>
              <a:buChar char="-"/>
            </a:pPr>
            <a:r>
              <a:rPr lang="en-US" sz="11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第五级</a:t>
            </a:r>
          </a:p>
        </p:txBody>
      </p:sp>
    </p:spTree>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type="title" preserve="1">
  <p:cSld name="目录1">
    <p:spTree>
      <p:nvGrpSpPr>
        <p:cNvPr id="1" name=""/>
        <p:cNvGrpSpPr/>
        <p:nvPr/>
      </p:nvGrpSpPr>
      <p:grpSpPr>
        <a:xfrm>
          <a:off x="0" y="0"/>
          <a:ext cx="0" cy="0"/>
          <a:chOff x="0" y="0"/>
          <a:chExt cx="0" cy="0"/>
        </a:xfrm>
      </p:grpSpPr>
      <p:sp>
        <p:nvSpPr>
          <p:cNvPr id="2" name="AutoShape 2"/>
          <p:cNvSpPr>
            <a:spLocks noGrp="1"/>
          </p:cNvSpPr>
          <p:nvPr>
            <p:ph type="body" sz="quarter" idx="643" hasCustomPrompt="1"/>
          </p:nvPr>
        </p:nvSpPr>
        <p:spPr>
          <a:xfrm>
            <a:off x="236017" y="360002"/>
            <a:ext cx="10561173" cy="430759"/>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单击此处编辑母版标题样式</a:t>
            </a:r>
          </a:p>
        </p:txBody>
      </p:sp>
    </p:spTree>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showMasterSp="0" type="title" preserve="1">
  <p:cSld name="1_Cover white">
    <p:spTree>
      <p:nvGrpSpPr>
        <p:cNvPr id="1" name=""/>
        <p:cNvGrpSpPr/>
        <p:nvPr/>
      </p:nvGrpSpPr>
      <p:grpSpPr>
        <a:xfrm>
          <a:off x="0" y="0"/>
          <a:ext cx="0" cy="0"/>
          <a:chOff x="0" y="0"/>
          <a:chExt cx="0" cy="0"/>
        </a:xfrm>
      </p:grpSpPr>
      <p:sp>
        <p:nvSpPr>
          <p:cNvPr id="2" name="AutoShape 2"/>
          <p:cNvSpPr>
            <a:spLocks noGrp="1"/>
          </p:cNvSpPr>
          <p:nvPr>
            <p:ph type="body" sz="quarter" idx="644" hasCustomPrompt="1"/>
          </p:nvPr>
        </p:nvSpPr>
        <p:spPr>
          <a:xfrm>
            <a:off x="287927" y="2706317"/>
            <a:ext cx="8592933" cy="997196"/>
          </a:xfrm>
          <a:prstGeom prst="rect">
            <a:avLst/>
          </a:prstGeom>
          <a:noFill/>
          <a:ln w="12700">
            <a:noFill/>
            <a:prstDash val="solid"/>
          </a:ln>
        </p:spPr>
        <p:txBody>
          <a:bodyPr wrap="square" lIns="0" tIns="0" rIns="0" bIns="0" anchor="t">
            <a:noAutofit/>
          </a:bodyPr>
          <a:lstStyle>
            <a:lvl1pPr algn="l">
              <a:lnSpc>
                <a:spcPct val="92000"/>
              </a:lnSpc>
              <a:defRPr sz="3600" b="1" i="0" u="none" strike="noStrike" spc="0">
                <a:solidFill>
                  <a:srgbClr val="000000">
                    <a:alpha val="100000"/>
                  </a:srgbClr>
                </a:solidFill>
                <a:latin typeface="Arial" panose="020B0604020202020204"/>
              </a:defRPr>
            </a:lvl1pPr>
          </a:lstStyle>
          <a:p>
            <a:pPr marL="0" indent="0" algn="l">
              <a:lnSpc>
                <a:spcPct val="92000"/>
              </a:lnSpc>
            </a:pP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Title Goes Here </a:t>
            </a:r>
            <a:b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and Here and Here.</a:t>
            </a:r>
          </a:p>
        </p:txBody>
      </p:sp>
      <p:grpSp>
        <p:nvGrpSpPr>
          <p:cNvPr id="3" name="Group 3"/>
          <p:cNvGrpSpPr/>
          <p:nvPr/>
        </p:nvGrpSpPr>
        <p:grpSpPr>
          <a:xfrm>
            <a:off x="9168785" y="0"/>
            <a:ext cx="3023215" cy="6858000"/>
            <a:chOff x="9168785" y="0"/>
            <a:chExt cx="3023215" cy="6858000"/>
          </a:xfrm>
        </p:grpSpPr>
        <p:sp>
          <p:nvSpPr>
            <p:cNvPr id="4" name="AutoShape 4"/>
            <p:cNvSpPr/>
            <p:nvPr/>
          </p:nvSpPr>
          <p:spPr>
            <a:xfrm>
              <a:off x="11184262" y="0"/>
              <a:ext cx="1007738" cy="6858000"/>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5" name="AutoShape 5"/>
            <p:cNvSpPr/>
            <p:nvPr/>
          </p:nvSpPr>
          <p:spPr>
            <a:xfrm>
              <a:off x="10176524" y="0"/>
              <a:ext cx="1007738" cy="6858000"/>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6" name="AutoShape 6"/>
            <p:cNvSpPr/>
            <p:nvPr/>
          </p:nvSpPr>
          <p:spPr>
            <a:xfrm>
              <a:off x="9168785" y="0"/>
              <a:ext cx="1007738" cy="6858000"/>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spTree>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type="title" preserve="1">
  <p:cSld name="Customer Refernce Slide - white">
    <p:bg>
      <p:bgPr>
        <a:solidFill>
          <a:srgbClr val="FFFFFF">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10219399" y="6036683"/>
            <a:ext cx="1824446" cy="334569"/>
          </a:xfrm>
          <a:prstGeom prst="rect">
            <a:avLst/>
          </a:prstGeom>
          <a:ln w="12700">
            <a:noFill/>
            <a:prstDash val="solid"/>
          </a:ln>
        </p:spPr>
      </p:pic>
      <p:sp>
        <p:nvSpPr>
          <p:cNvPr id="3" name="AutoShape 3"/>
          <p:cNvSpPr>
            <a:spLocks noGrp="1"/>
          </p:cNvSpPr>
          <p:nvPr>
            <p:ph type="body" sz="quarter" idx="645" hasCustomPrompt="1"/>
          </p:nvPr>
        </p:nvSpPr>
        <p:spPr>
          <a:xfrm>
            <a:off x="503868" y="1260000"/>
            <a:ext cx="7200000" cy="4372036"/>
          </a:xfrm>
          <a:prstGeom prst="rect">
            <a:avLst/>
          </a:prstGeom>
          <a:noFill/>
          <a:ln w="12700">
            <a:noFill/>
            <a:prstDash val="solid"/>
          </a:ln>
        </p:spPr>
        <p:txBody>
          <a:bodyPr wrap="square" lIns="0" tIns="0" rIns="0" bIns="0" anchor="t">
            <a:noAutofit/>
          </a:bodyPr>
          <a:lstStyle>
            <a:lvl1pPr algn="l">
              <a:lnSpc>
                <a:spcPct val="100000"/>
              </a:lnSpc>
              <a:defRPr sz="1200" b="1" i="0" u="none" strike="noStrike" spc="0">
                <a:solidFill>
                  <a:srgbClr val="000000">
                    <a:alpha val="100000"/>
                  </a:srgbClr>
                </a:solidFill>
                <a:latin typeface="微软雅黑" panose="020B0503020204020204" charset="-122"/>
              </a:defRPr>
            </a:lvl1pPr>
            <a:lvl2pPr marL="296545" indent="-152400"/>
            <a:lvl3pPr marL="753745" indent="-152400"/>
            <a:lvl4pPr marL="1210945" indent="-152400"/>
            <a:lvl5pPr marL="1668145" indent="-152400"/>
            <a:lvl6pPr marL="2125345" indent="-152400"/>
            <a:lvl7pPr marL="2582545" indent="-152400"/>
            <a:lvl8pPr marL="3039745" indent="-152400"/>
            <a:lvl9pPr marL="3496945" indent="-152400"/>
          </a:lstStyle>
          <a:p>
            <a:pPr marL="0" indent="0" algn="l">
              <a:lnSpc>
                <a:spcPct val="100000"/>
              </a:lnSpc>
              <a:spcBef>
                <a:spcPts val="1800"/>
              </a:spcBef>
            </a:pPr>
            <a:r>
              <a:rPr lang="en-US" sz="12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Subheadline</a:t>
            </a:r>
          </a:p>
          <a:p>
            <a:pPr marL="144145" lvl="1" indent="-144145" algn="l">
              <a:lnSpc>
                <a:spcPct val="117000"/>
              </a:lnSpc>
              <a:buClr>
                <a:srgbClr val="F0AB00"/>
              </a:buClr>
              <a:buSzPct val="100000"/>
              <a:buFont typeface="Arial" panose="020B0604020202020204"/>
              <a:buChar char="•"/>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Bullet copy</a:t>
            </a:r>
          </a:p>
        </p:txBody>
      </p:sp>
      <p:sp>
        <p:nvSpPr>
          <p:cNvPr id="4" name="AutoShape 4"/>
          <p:cNvSpPr>
            <a:spLocks noGrp="1"/>
          </p:cNvSpPr>
          <p:nvPr>
            <p:ph type="body" sz="quarter" idx="646" hasCustomPrompt="1"/>
          </p:nvPr>
        </p:nvSpPr>
        <p:spPr>
          <a:xfrm>
            <a:off x="503869" y="540001"/>
            <a:ext cx="7200000" cy="553676"/>
          </a:xfrm>
          <a:prstGeom prst="rect">
            <a:avLst/>
          </a:prstGeom>
          <a:noFill/>
          <a:ln w="12700">
            <a:noFill/>
            <a:prstDash val="solid"/>
          </a:ln>
        </p:spPr>
        <p:txBody>
          <a:bodyPr wrap="square" lIns="0" tIns="0" rIns="0" bIns="0" anchor="ctr">
            <a:noAutofit/>
          </a:bodyPr>
          <a:lstStyle>
            <a:lvl1pPr algn="l">
              <a:lnSpc>
                <a:spcPct val="100000"/>
              </a:lnSpc>
              <a:defRPr sz="18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8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Title runs here and here and here and here and here and here</a:t>
            </a:r>
            <a:br>
              <a:rPr lang="en-US" sz="18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br>
            <a:r>
              <a:rPr lang="en-US" sz="18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and here and here</a:t>
            </a:r>
          </a:p>
        </p:txBody>
      </p:sp>
      <p:sp>
        <p:nvSpPr>
          <p:cNvPr id="5" name="AutoShape 5"/>
          <p:cNvSpPr>
            <a:spLocks noGrp="1"/>
          </p:cNvSpPr>
          <p:nvPr>
            <p:ph type="body" sz="quarter" idx="647" hasCustomPrompt="1"/>
          </p:nvPr>
        </p:nvSpPr>
        <p:spPr>
          <a:xfrm>
            <a:off x="1113469" y="5964679"/>
            <a:ext cx="720000" cy="144000"/>
          </a:xfrm>
          <a:prstGeom prst="rect">
            <a:avLst/>
          </a:prstGeom>
          <a:noFill/>
          <a:ln w="12700">
            <a:noFill/>
            <a:prstDash val="solid"/>
          </a:ln>
        </p:spPr>
        <p:txBody>
          <a:bodyPr wrap="square" lIns="0" tIns="0" rIns="0" bIns="0" anchor="t">
            <a:noAutofit/>
          </a:bodyPr>
          <a:lstStyle>
            <a:lvl1pPr algn="l">
              <a:lnSpc>
                <a:spcPct val="100000"/>
              </a:lnSpc>
              <a:defRPr sz="10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企业名称</a:t>
            </a:r>
          </a:p>
        </p:txBody>
      </p:sp>
      <p:sp>
        <p:nvSpPr>
          <p:cNvPr id="6" name="AutoShape 6"/>
          <p:cNvSpPr>
            <a:spLocks noGrp="1"/>
          </p:cNvSpPr>
          <p:nvPr>
            <p:ph type="body" sz="quarter" idx="648" hasCustomPrompt="1"/>
          </p:nvPr>
        </p:nvSpPr>
        <p:spPr>
          <a:xfrm>
            <a:off x="2525278" y="5964679"/>
            <a:ext cx="720000" cy="144000"/>
          </a:xfrm>
          <a:prstGeom prst="rect">
            <a:avLst/>
          </a:prstGeom>
          <a:noFill/>
          <a:ln w="12700">
            <a:noFill/>
            <a:prstDash val="solid"/>
          </a:ln>
        </p:spPr>
        <p:txBody>
          <a:bodyPr wrap="square" lIns="0" tIns="0" rIns="0" bIns="0" anchor="t">
            <a:noAutofit/>
          </a:bodyPr>
          <a:lstStyle>
            <a:lvl1pPr algn="l">
              <a:lnSpc>
                <a:spcPct val="100000"/>
              </a:lnSpc>
              <a:defRPr sz="10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行业</a:t>
            </a:r>
            <a:b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br>
            <a:endPar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7" name="AutoShape 7"/>
          <p:cNvSpPr>
            <a:spLocks noGrp="1"/>
          </p:cNvSpPr>
          <p:nvPr>
            <p:ph type="body" sz="quarter" idx="649" hasCustomPrompt="1"/>
          </p:nvPr>
        </p:nvSpPr>
        <p:spPr>
          <a:xfrm>
            <a:off x="5348896" y="5964679"/>
            <a:ext cx="720000" cy="144000"/>
          </a:xfrm>
          <a:prstGeom prst="rect">
            <a:avLst/>
          </a:prstGeom>
          <a:noFill/>
          <a:ln w="12700">
            <a:noFill/>
            <a:prstDash val="solid"/>
          </a:ln>
        </p:spPr>
        <p:txBody>
          <a:bodyPr wrap="square" lIns="0" tIns="0" rIns="0" bIns="0" anchor="t">
            <a:noAutofit/>
          </a:bodyPr>
          <a:lstStyle>
            <a:lvl1pPr algn="l">
              <a:lnSpc>
                <a:spcPct val="100000"/>
              </a:lnSpc>
              <a:defRPr sz="10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员工人数</a:t>
            </a:r>
            <a:b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br>
            <a:endPar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8" name="AutoShape 8"/>
          <p:cNvSpPr>
            <a:spLocks noGrp="1"/>
          </p:cNvSpPr>
          <p:nvPr>
            <p:ph type="body" sz="quarter" idx="650" hasCustomPrompt="1"/>
          </p:nvPr>
        </p:nvSpPr>
        <p:spPr>
          <a:xfrm>
            <a:off x="6760705" y="5964679"/>
            <a:ext cx="720000" cy="144000"/>
          </a:xfrm>
          <a:prstGeom prst="rect">
            <a:avLst/>
          </a:prstGeom>
          <a:noFill/>
          <a:ln w="12700">
            <a:noFill/>
            <a:prstDash val="solid"/>
          </a:ln>
        </p:spPr>
        <p:txBody>
          <a:bodyPr wrap="square" lIns="0" tIns="0" rIns="0" bIns="0" anchor="t">
            <a:noAutofit/>
          </a:bodyPr>
          <a:lstStyle>
            <a:lvl1pPr algn="l">
              <a:lnSpc>
                <a:spcPct val="100000"/>
              </a:lnSpc>
              <a:defRPr sz="10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年销售额</a:t>
            </a:r>
            <a:b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br>
            <a:endPar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9" name="Freeform 9"/>
          <p:cNvSpPr/>
          <p:nvPr/>
        </p:nvSpPr>
        <p:spPr>
          <a:xfrm>
            <a:off x="3" y="5798360"/>
            <a:ext cx="12190024" cy="0"/>
          </a:xfrm>
          <a:custGeom>
            <a:avLst/>
            <a:gdLst/>
            <a:ahLst/>
            <a:cxnLst/>
            <a:rect l="l" t="t" r="r" b="b"/>
            <a:pathLst>
              <a:path w="12190024">
                <a:moveTo>
                  <a:pt x="0" y="0"/>
                </a:moveTo>
                <a:lnTo>
                  <a:pt x="12190024" y="0"/>
                </a:lnTo>
              </a:path>
            </a:pathLst>
          </a:custGeom>
          <a:noFill/>
          <a:ln w="25400">
            <a:solidFill>
              <a:srgbClr val="F0AB00">
                <a:alpha val="100000"/>
              </a:srgbClr>
            </a:solidFill>
            <a:prstDash val="solid"/>
          </a:ln>
        </p:spPr>
        <p:txBody>
          <a:bodyPr wrap="square" lIns="0" tIns="0" rIns="0" bIns="0" rtlCol="0" anchor="t">
            <a:noAutofit/>
          </a:bodyPr>
          <a:lstStyle/>
          <a:p>
            <a:pPr marL="0" indent="0" algn="l">
              <a:lnSpc>
                <a:spcPct val="100000"/>
              </a:lnSpc>
              <a:defRPr/>
            </a:pPr>
            <a:r>
              <a:rPr lang="en-US" sz="66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0" name="AutoShape 10"/>
          <p:cNvSpPr>
            <a:spLocks noGrp="1"/>
          </p:cNvSpPr>
          <p:nvPr>
            <p:ph type="body" sz="quarter" idx="651" hasCustomPrompt="1"/>
          </p:nvPr>
        </p:nvSpPr>
        <p:spPr>
          <a:xfrm>
            <a:off x="3937087" y="5964679"/>
            <a:ext cx="720000" cy="144000"/>
          </a:xfrm>
          <a:prstGeom prst="rect">
            <a:avLst/>
          </a:prstGeom>
          <a:noFill/>
          <a:ln w="12700">
            <a:noFill/>
            <a:prstDash val="solid"/>
          </a:ln>
        </p:spPr>
        <p:txBody>
          <a:bodyPr wrap="square" lIns="0" tIns="0" rIns="0" bIns="0" anchor="t">
            <a:noAutofit/>
          </a:bodyPr>
          <a:lstStyle>
            <a:lvl1pPr algn="l">
              <a:lnSpc>
                <a:spcPct val="100000"/>
              </a:lnSpc>
              <a:defRPr sz="10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产品&amp;服务</a:t>
            </a:r>
            <a:b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br>
            <a:endPar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1" name="AutoShape 11"/>
          <p:cNvSpPr>
            <a:spLocks noGrp="1"/>
          </p:cNvSpPr>
          <p:nvPr>
            <p:ph type="body" sz="quarter" idx="652" hasCustomPrompt="1"/>
          </p:nvPr>
        </p:nvSpPr>
        <p:spPr>
          <a:xfrm>
            <a:off x="8172514" y="5964679"/>
            <a:ext cx="720000" cy="144000"/>
          </a:xfrm>
          <a:prstGeom prst="rect">
            <a:avLst/>
          </a:prstGeom>
          <a:noFill/>
          <a:ln w="12700">
            <a:noFill/>
            <a:prstDash val="solid"/>
          </a:ln>
        </p:spPr>
        <p:txBody>
          <a:bodyPr wrap="square" lIns="0" tIns="0" rIns="0" bIns="0" anchor="t">
            <a:noAutofit/>
          </a:bodyPr>
          <a:lstStyle>
            <a:lvl1pPr algn="l">
              <a:lnSpc>
                <a:spcPct val="100000"/>
              </a:lnSpc>
              <a:defRPr sz="10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解决方案</a:t>
            </a:r>
            <a:b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br>
            <a:endPar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12" name="Picture 12"/>
          <p:cNvPicPr>
            <a:picLocks noChangeAspect="1"/>
          </p:cNvPicPr>
          <p:nvPr/>
        </p:nvPicPr>
        <p:blipFill>
          <a:blip r:embed="rId3"/>
          <a:srcRect/>
          <a:stretch>
            <a:fillRect/>
          </a:stretch>
        </p:blipFill>
        <p:spPr>
          <a:xfrm>
            <a:off x="9243578" y="5964683"/>
            <a:ext cx="887330" cy="522341"/>
          </a:xfrm>
          <a:prstGeom prst="rect">
            <a:avLst/>
          </a:prstGeom>
          <a:ln w="12700">
            <a:noFill/>
            <a:prstDash val="solid"/>
          </a:ln>
        </p:spPr>
      </p:pic>
    </p:spTree>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type="title" preserve="1">
  <p:cSld name="11_Customer Refernce Slide - white">
    <p:bg>
      <p:bgPr>
        <a:solidFill>
          <a:srgbClr val="FFFFFF">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10158327" y="5881436"/>
            <a:ext cx="1963124" cy="360000"/>
          </a:xfrm>
          <a:prstGeom prst="rect">
            <a:avLst/>
          </a:prstGeom>
          <a:ln w="12700">
            <a:noFill/>
            <a:prstDash val="solid"/>
          </a:ln>
        </p:spPr>
      </p:pic>
      <p:sp>
        <p:nvSpPr>
          <p:cNvPr id="3" name="AutoShape 3"/>
          <p:cNvSpPr>
            <a:spLocks noGrp="1"/>
          </p:cNvSpPr>
          <p:nvPr>
            <p:ph type="body" sz="quarter" idx="653" hasCustomPrompt="1"/>
          </p:nvPr>
        </p:nvSpPr>
        <p:spPr>
          <a:xfrm>
            <a:off x="503871" y="1434731"/>
            <a:ext cx="7090153" cy="3866693"/>
          </a:xfrm>
          <a:prstGeom prst="rect">
            <a:avLst/>
          </a:prstGeom>
          <a:noFill/>
          <a:ln w="12700">
            <a:noFill/>
            <a:prstDash val="solid"/>
          </a:ln>
        </p:spPr>
        <p:txBody>
          <a:bodyPr wrap="square" lIns="0" tIns="0" rIns="0" bIns="0" anchor="t">
            <a:noAutofit/>
          </a:bodyPr>
          <a:lstStyle>
            <a:lvl1pPr algn="l">
              <a:lnSpc>
                <a:spcPct val="100000"/>
              </a:lnSpc>
              <a:defRPr sz="1200" b="1" i="0" u="none" strike="noStrike" spc="0">
                <a:solidFill>
                  <a:srgbClr val="000000">
                    <a:alpha val="100000"/>
                  </a:srgbClr>
                </a:solidFill>
                <a:latin typeface="Arial" panose="020B0604020202020204"/>
              </a:defRPr>
            </a:lvl1pPr>
            <a:lvl2pPr marL="296545" indent="-152400"/>
            <a:lvl3pPr marL="753745" indent="-152400"/>
            <a:lvl4pPr marL="1210945" indent="-152400"/>
            <a:lvl5pPr marL="1668145" indent="-152400"/>
            <a:lvl6pPr marL="2125345" indent="-152400"/>
            <a:lvl7pPr marL="2582545" indent="-152400"/>
            <a:lvl8pPr marL="3039745" indent="-152400"/>
            <a:lvl9pPr marL="3496945" indent="-152400"/>
          </a:lstStyle>
          <a:p>
            <a:pPr marL="0" indent="0" algn="l">
              <a:lnSpc>
                <a:spcPct val="100000"/>
              </a:lnSpc>
              <a:spcBef>
                <a:spcPts val="1800"/>
              </a:spcBef>
            </a:pPr>
            <a:r>
              <a:rPr lang="en-US" sz="1200" b="1" i="0" u="none" strike="noStrike">
                <a:solidFill>
                  <a:srgbClr val="000000"/>
                </a:solidFill>
                <a:latin typeface="Arial" panose="020B0604020202020204"/>
                <a:ea typeface="Arial" panose="020B0604020202020204"/>
                <a:cs typeface="Arial" panose="020B0604020202020204"/>
                <a:sym typeface="Arial" panose="020B0604020202020204"/>
              </a:rPr>
              <a:t>Subheadline</a:t>
            </a:r>
          </a:p>
          <a:p>
            <a:pPr marL="144145" lvl="1" indent="-144145" algn="l">
              <a:lnSpc>
                <a:spcPct val="100000"/>
              </a:lnSpc>
              <a:buClr>
                <a:srgbClr val="F0AB00"/>
              </a:buClr>
              <a:buSzPct val="100000"/>
              <a:buFont typeface="Arial" panose="020B0604020202020204"/>
              <a:buChar char="•"/>
            </a:pPr>
            <a:r>
              <a:rPr lang="en-US" sz="1200" b="0" i="0" u="none" strike="noStrike">
                <a:solidFill>
                  <a:srgbClr val="000000"/>
                </a:solidFill>
                <a:latin typeface="Arial" panose="020B0604020202020204"/>
                <a:ea typeface="Arial" panose="020B0604020202020204"/>
                <a:cs typeface="Arial" panose="020B0604020202020204"/>
                <a:sym typeface="Arial" panose="020B0604020202020204"/>
              </a:rPr>
              <a:t>Bullet copy</a:t>
            </a:r>
          </a:p>
        </p:txBody>
      </p:sp>
      <p:sp>
        <p:nvSpPr>
          <p:cNvPr id="4" name="AutoShape 4"/>
          <p:cNvSpPr>
            <a:spLocks noGrp="1"/>
          </p:cNvSpPr>
          <p:nvPr>
            <p:ph type="body" sz="quarter" idx="654" hasCustomPrompt="1"/>
          </p:nvPr>
        </p:nvSpPr>
        <p:spPr>
          <a:xfrm>
            <a:off x="503872" y="555765"/>
            <a:ext cx="7090153" cy="553999"/>
          </a:xfrm>
          <a:prstGeom prst="rect">
            <a:avLst/>
          </a:prstGeom>
          <a:noFill/>
          <a:ln w="12700">
            <a:noFill/>
            <a:prstDash val="solid"/>
          </a:ln>
        </p:spPr>
        <p:txBody>
          <a:bodyPr wrap="square" lIns="0" tIns="0" rIns="0" bIns="0" anchor="ctr">
            <a:noAutofit/>
          </a:bodyPr>
          <a:lstStyle>
            <a:lvl1pPr algn="l">
              <a:lnSpc>
                <a:spcPct val="100000"/>
              </a:lnSpc>
              <a:defRPr sz="1800" b="1" i="0" u="none" strike="noStrike" spc="0">
                <a:solidFill>
                  <a:srgbClr val="000000">
                    <a:alpha val="100000"/>
                  </a:srgbClr>
                </a:solidFill>
                <a:latin typeface="Arial" panose="020B0604020202020204"/>
              </a:defRPr>
            </a:lvl1pPr>
          </a:lstStyle>
          <a:p>
            <a:pPr marL="0" indent="0" algn="l">
              <a:lnSpc>
                <a:spcPct val="100000"/>
              </a:lnSpc>
            </a:pPr>
            <a:r>
              <a:rPr lang="en-US" sz="1800" b="1" i="0" u="none" strike="noStrike">
                <a:solidFill>
                  <a:srgbClr val="000000"/>
                </a:solidFill>
                <a:latin typeface="Arial" panose="020B0604020202020204"/>
                <a:ea typeface="Arial" panose="020B0604020202020204"/>
                <a:cs typeface="Arial" panose="020B0604020202020204"/>
                <a:sym typeface="Arial" panose="020B0604020202020204"/>
              </a:rPr>
              <a:t>Title runs here and here and here and here and here and here</a:t>
            </a:r>
            <a:br>
              <a:rPr lang="en-US" sz="18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1800" b="1" i="0" u="none" strike="noStrike">
                <a:solidFill>
                  <a:srgbClr val="000000"/>
                </a:solidFill>
                <a:latin typeface="Arial" panose="020B0604020202020204"/>
                <a:ea typeface="Arial" panose="020B0604020202020204"/>
                <a:cs typeface="Arial" panose="020B0604020202020204"/>
                <a:sym typeface="Arial" panose="020B0604020202020204"/>
              </a:rPr>
              <a:t>and here and here</a:t>
            </a:r>
          </a:p>
        </p:txBody>
      </p:sp>
      <p:sp>
        <p:nvSpPr>
          <p:cNvPr id="5" name="AutoShape 5"/>
          <p:cNvSpPr>
            <a:spLocks noGrp="1"/>
          </p:cNvSpPr>
          <p:nvPr>
            <p:ph type="body" sz="quarter" idx="655" hasCustomPrompt="1"/>
          </p:nvPr>
        </p:nvSpPr>
        <p:spPr>
          <a:xfrm>
            <a:off x="8125063" y="1431555"/>
            <a:ext cx="3563073" cy="1116000"/>
          </a:xfrm>
          <a:prstGeom prst="rect">
            <a:avLst/>
          </a:prstGeom>
          <a:noFill/>
          <a:ln w="12700">
            <a:noFill/>
            <a:prstDash val="solid"/>
          </a:ln>
        </p:spPr>
        <p:txBody>
          <a:bodyPr wrap="square" lIns="0" tIns="0" rIns="0" bIns="0" anchor="t">
            <a:noAutofit/>
          </a:bodyPr>
          <a:lstStyle>
            <a:lvl1pPr algn="l">
              <a:lnSpc>
                <a:spcPct val="100000"/>
              </a:lnSpc>
              <a:defRPr sz="1200" b="0" i="0" u="none" strike="noStrike" spc="0">
                <a:solidFill>
                  <a:srgbClr val="000000">
                    <a:alpha val="100000"/>
                  </a:srgbClr>
                </a:solidFill>
                <a:latin typeface="Arial" panose="020B0604020202020204"/>
              </a:defRPr>
            </a:lvl1pPr>
          </a:lstStyle>
          <a:p>
            <a:pPr marL="0" indent="0" algn="l">
              <a:lnSpc>
                <a:spcPct val="100000"/>
              </a:lnSpc>
            </a:pPr>
            <a:r>
              <a:rPr lang="en-US" sz="1200" b="0" i="0" u="none" strike="noStrike">
                <a:solidFill>
                  <a:srgbClr val="000000"/>
                </a:solidFill>
                <a:latin typeface="Arial" panose="020B0604020202020204"/>
                <a:ea typeface="Arial" panose="020B0604020202020204"/>
                <a:cs typeface="Arial" panose="020B0604020202020204"/>
                <a:sym typeface="Arial" panose="020B0604020202020204"/>
              </a:rPr>
              <a:t>„Quote.“</a:t>
            </a:r>
          </a:p>
          <a:p>
            <a:pPr marL="384175" lvl="1" indent="-114300" algn="l">
              <a:lnSpc>
                <a:spcPct val="100000"/>
              </a:lnSpc>
              <a:spcBef>
                <a:spcPts val="600"/>
              </a:spcBef>
              <a:buChar char=" "/>
            </a:pPr>
            <a:r>
              <a:rPr lang="en-US" sz="900" b="0" i="0" u="none" strike="noStrike">
                <a:solidFill>
                  <a:srgbClr val="000000"/>
                </a:solidFill>
                <a:latin typeface="Arial" panose="020B0604020202020204"/>
                <a:ea typeface="Arial" panose="020B0604020202020204"/>
                <a:cs typeface="Arial" panose="020B0604020202020204"/>
                <a:sym typeface="Arial" panose="020B0604020202020204"/>
              </a:rPr>
              <a:t>First and Last Name, Position, Full Legal Company Name</a:t>
            </a:r>
          </a:p>
        </p:txBody>
      </p:sp>
      <p:sp>
        <p:nvSpPr>
          <p:cNvPr id="6" name="AutoShape 6"/>
          <p:cNvSpPr>
            <a:spLocks noGrp="1"/>
          </p:cNvSpPr>
          <p:nvPr>
            <p:ph type="body" sz="quarter" idx="656" hasCustomPrompt="1"/>
          </p:nvPr>
        </p:nvSpPr>
        <p:spPr>
          <a:xfrm>
            <a:off x="503871"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Company Name</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7" name="AutoShape 7"/>
          <p:cNvSpPr>
            <a:spLocks noGrp="1"/>
          </p:cNvSpPr>
          <p:nvPr>
            <p:ph type="body" sz="quarter" idx="657" hasCustomPrompt="1"/>
          </p:nvPr>
        </p:nvSpPr>
        <p:spPr>
          <a:xfrm>
            <a:off x="1590788"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Industry</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8" name="AutoShape 8"/>
          <p:cNvSpPr>
            <a:spLocks noGrp="1"/>
          </p:cNvSpPr>
          <p:nvPr>
            <p:ph type="body" sz="quarter" idx="658" hasCustomPrompt="1"/>
          </p:nvPr>
        </p:nvSpPr>
        <p:spPr>
          <a:xfrm>
            <a:off x="4160519"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Employees</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9" name="AutoShape 9"/>
          <p:cNvSpPr>
            <a:spLocks noGrp="1"/>
          </p:cNvSpPr>
          <p:nvPr>
            <p:ph type="body" sz="quarter" idx="659" hasCustomPrompt="1"/>
          </p:nvPr>
        </p:nvSpPr>
        <p:spPr>
          <a:xfrm>
            <a:off x="5247436"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Revenue</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10" name="Freeform 10"/>
          <p:cNvSpPr/>
          <p:nvPr/>
        </p:nvSpPr>
        <p:spPr>
          <a:xfrm>
            <a:off x="3" y="5643420"/>
            <a:ext cx="12190024" cy="0"/>
          </a:xfrm>
          <a:custGeom>
            <a:avLst/>
            <a:gdLst/>
            <a:ahLst/>
            <a:cxnLst/>
            <a:rect l="l" t="t" r="r" b="b"/>
            <a:pathLst>
              <a:path w="12190024">
                <a:moveTo>
                  <a:pt x="0" y="0"/>
                </a:moveTo>
                <a:lnTo>
                  <a:pt x="12190024" y="0"/>
                </a:lnTo>
              </a:path>
            </a:pathLst>
          </a:custGeom>
          <a:noFill/>
          <a:ln w="25400">
            <a:solidFill>
              <a:srgbClr val="F0AB00">
                <a:alpha val="100000"/>
              </a:srgbClr>
            </a:solidFill>
            <a:prstDash val="solid"/>
          </a:ln>
        </p:spPr>
        <p:txBody>
          <a:bodyPr wrap="square" lIns="0" tIns="0" rIns="0" bIns="0" rtlCol="0" anchor="t">
            <a:noAutofit/>
          </a:bodyPr>
          <a:lstStyle/>
          <a:p>
            <a:pPr marL="0" indent="0" algn="l">
              <a:lnSpc>
                <a:spcPct val="100000"/>
              </a:lnSpc>
              <a:defRPr/>
            </a:pPr>
            <a:r>
              <a:rPr lang="en-US" sz="66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1" name="AutoShape 11"/>
          <p:cNvSpPr>
            <a:spLocks noGrp="1"/>
          </p:cNvSpPr>
          <p:nvPr>
            <p:ph type="body" sz="quarter" idx="660" hasCustomPrompt="1"/>
          </p:nvPr>
        </p:nvSpPr>
        <p:spPr>
          <a:xfrm>
            <a:off x="2677701" y="5805964"/>
            <a:ext cx="1259672"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Products and Services</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12" name="AutoShape 12"/>
          <p:cNvSpPr>
            <a:spLocks noGrp="1"/>
          </p:cNvSpPr>
          <p:nvPr>
            <p:ph type="body" sz="quarter" idx="661" hasCustomPrompt="1"/>
          </p:nvPr>
        </p:nvSpPr>
        <p:spPr>
          <a:xfrm>
            <a:off x="6334349" y="5805964"/>
            <a:ext cx="1259672"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Featured Solutions</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13" name="AutoShape 13"/>
          <p:cNvSpPr>
            <a:spLocks noGrp="1"/>
          </p:cNvSpPr>
          <p:nvPr>
            <p:ph type="body" sz="quarter" idx="662" hasCustomPrompt="1"/>
          </p:nvPr>
        </p:nvSpPr>
        <p:spPr>
          <a:xfrm>
            <a:off x="8124299" y="3070422"/>
            <a:ext cx="1619579" cy="430887"/>
          </a:xfrm>
          <a:prstGeom prst="rect">
            <a:avLst/>
          </a:prstGeom>
          <a:noFill/>
          <a:ln w="12700">
            <a:noFill/>
            <a:prstDash val="solid"/>
          </a:ln>
        </p:spPr>
        <p:txBody>
          <a:bodyPr wrap="square" lIns="0" tIns="0" rIns="0" bIns="0" anchor="ctr">
            <a:noAutofit/>
          </a:bodyPr>
          <a:lstStyle>
            <a:lvl1pPr algn="l">
              <a:lnSpc>
                <a:spcPct val="100000"/>
              </a:lnSpc>
              <a:defRPr sz="2795" b="1" i="0" u="none" strike="noStrike" spc="0">
                <a:solidFill>
                  <a:srgbClr val="008FD3">
                    <a:alpha val="100000"/>
                  </a:srgbClr>
                </a:solidFill>
                <a:latin typeface="Arial" panose="020B0604020202020204"/>
              </a:defRPr>
            </a:lvl1pPr>
          </a:lstStyle>
          <a:p>
            <a:pPr marL="0" indent="0" algn="l">
              <a:lnSpc>
                <a:spcPct val="100000"/>
              </a:lnSpc>
            </a:pPr>
            <a:r>
              <a:rPr lang="en-US" sz="2795" b="1" i="0" u="none" strike="noStrike">
                <a:solidFill>
                  <a:srgbClr val="008FD3"/>
                </a:solidFill>
                <a:latin typeface="Arial" panose="020B0604020202020204"/>
                <a:ea typeface="Arial" panose="020B0604020202020204"/>
                <a:cs typeface="Arial" panose="020B0604020202020204"/>
                <a:sym typeface="Arial" panose="020B0604020202020204"/>
              </a:rPr>
              <a:t>XX%</a:t>
            </a:r>
          </a:p>
        </p:txBody>
      </p:sp>
      <p:sp>
        <p:nvSpPr>
          <p:cNvPr id="14" name="AutoShape 14"/>
          <p:cNvSpPr>
            <a:spLocks noGrp="1"/>
          </p:cNvSpPr>
          <p:nvPr>
            <p:ph type="body" sz="quarter" idx="663" hasCustomPrompt="1"/>
          </p:nvPr>
        </p:nvSpPr>
        <p:spPr>
          <a:xfrm>
            <a:off x="8124299" y="3558832"/>
            <a:ext cx="1619579" cy="648000"/>
          </a:xfrm>
          <a:prstGeom prst="rect">
            <a:avLst/>
          </a:prstGeom>
          <a:noFill/>
          <a:ln w="12700">
            <a:noFill/>
            <a:prstDash val="solid"/>
          </a:ln>
        </p:spPr>
        <p:txBody>
          <a:bodyPr wrap="square" lIns="0" tIns="0" rIns="0" bIns="0" anchor="t">
            <a:noAutofit/>
          </a:bodyPr>
          <a:lstStyle>
            <a:lvl1pPr algn="l">
              <a:lnSpc>
                <a:spcPct val="100000"/>
              </a:lnSpc>
              <a:defRPr sz="1000" b="0" i="0" u="none" strike="noStrike" spc="0">
                <a:solidFill>
                  <a:srgbClr val="000000">
                    <a:alpha val="100000"/>
                  </a:srgbClr>
                </a:solidFill>
                <a:latin typeface="Arial" panose="020B0604020202020204"/>
              </a:defRPr>
            </a:lvl1pPr>
          </a:lstStyle>
          <a:p>
            <a:pPr marL="0" indent="0" algn="l">
              <a:lnSpc>
                <a:spcPct val="100000"/>
              </a:lnSpc>
            </a:pPr>
            <a:r>
              <a:rPr lang="en-US" sz="1000" b="0" i="0" u="none" strike="noStrike">
                <a:solidFill>
                  <a:srgbClr val="000000"/>
                </a:solidFill>
                <a:latin typeface="Arial" panose="020B0604020202020204"/>
                <a:ea typeface="Arial" panose="020B0604020202020204"/>
                <a:cs typeface="Arial" panose="020B0604020202020204"/>
                <a:sym typeface="Arial" panose="020B0604020202020204"/>
              </a:rPr>
              <a:t>Data type body here</a:t>
            </a:r>
          </a:p>
        </p:txBody>
      </p:sp>
      <p:sp>
        <p:nvSpPr>
          <p:cNvPr id="15" name="AutoShape 15"/>
          <p:cNvSpPr>
            <a:spLocks noGrp="1"/>
          </p:cNvSpPr>
          <p:nvPr>
            <p:ph type="body" sz="quarter" idx="664" hasCustomPrompt="1"/>
          </p:nvPr>
        </p:nvSpPr>
        <p:spPr>
          <a:xfrm>
            <a:off x="10075666" y="3070422"/>
            <a:ext cx="1619579" cy="430887"/>
          </a:xfrm>
          <a:prstGeom prst="rect">
            <a:avLst/>
          </a:prstGeom>
          <a:noFill/>
          <a:ln w="12700">
            <a:noFill/>
            <a:prstDash val="solid"/>
          </a:ln>
        </p:spPr>
        <p:txBody>
          <a:bodyPr wrap="square" lIns="0" tIns="0" rIns="0" bIns="0" anchor="ctr">
            <a:noAutofit/>
          </a:bodyPr>
          <a:lstStyle>
            <a:lvl1pPr algn="l">
              <a:lnSpc>
                <a:spcPct val="100000"/>
              </a:lnSpc>
              <a:defRPr sz="2795" b="1" i="0" u="none" strike="noStrike" spc="0">
                <a:solidFill>
                  <a:srgbClr val="008FD3">
                    <a:alpha val="100000"/>
                  </a:srgbClr>
                </a:solidFill>
                <a:latin typeface="Arial" panose="020B0604020202020204"/>
              </a:defRPr>
            </a:lvl1pPr>
          </a:lstStyle>
          <a:p>
            <a:pPr marL="0" indent="0" algn="l">
              <a:lnSpc>
                <a:spcPct val="100000"/>
              </a:lnSpc>
            </a:pPr>
            <a:r>
              <a:rPr lang="en-US" sz="2795" b="1" i="0" u="none" strike="noStrike">
                <a:solidFill>
                  <a:srgbClr val="008FD3"/>
                </a:solidFill>
                <a:latin typeface="Arial" panose="020B0604020202020204"/>
                <a:ea typeface="Arial" panose="020B0604020202020204"/>
                <a:cs typeface="Arial" panose="020B0604020202020204"/>
                <a:sym typeface="Arial" panose="020B0604020202020204"/>
              </a:rPr>
              <a:t>XX%</a:t>
            </a:r>
          </a:p>
        </p:txBody>
      </p:sp>
      <p:sp>
        <p:nvSpPr>
          <p:cNvPr id="16" name="AutoShape 16"/>
          <p:cNvSpPr>
            <a:spLocks noGrp="1"/>
          </p:cNvSpPr>
          <p:nvPr>
            <p:ph type="body" sz="quarter" idx="665" hasCustomPrompt="1"/>
          </p:nvPr>
        </p:nvSpPr>
        <p:spPr>
          <a:xfrm>
            <a:off x="10075666" y="3558832"/>
            <a:ext cx="1619579" cy="648000"/>
          </a:xfrm>
          <a:prstGeom prst="rect">
            <a:avLst/>
          </a:prstGeom>
          <a:noFill/>
          <a:ln w="12700">
            <a:noFill/>
            <a:prstDash val="solid"/>
          </a:ln>
        </p:spPr>
        <p:txBody>
          <a:bodyPr wrap="square" lIns="0" tIns="0" rIns="0" bIns="0" anchor="t">
            <a:noAutofit/>
          </a:bodyPr>
          <a:lstStyle>
            <a:lvl1pPr algn="l">
              <a:lnSpc>
                <a:spcPct val="100000"/>
              </a:lnSpc>
              <a:defRPr sz="1000" b="0" i="0" u="none" strike="noStrike" spc="0">
                <a:solidFill>
                  <a:srgbClr val="000000">
                    <a:alpha val="100000"/>
                  </a:srgbClr>
                </a:solidFill>
                <a:latin typeface="Arial" panose="020B0604020202020204"/>
              </a:defRPr>
            </a:lvl1pPr>
          </a:lstStyle>
          <a:p>
            <a:pPr marL="0" indent="0" algn="l">
              <a:lnSpc>
                <a:spcPct val="100000"/>
              </a:lnSpc>
            </a:pPr>
            <a:r>
              <a:rPr lang="en-US" sz="1000" b="0" i="0" u="none" strike="noStrike">
                <a:solidFill>
                  <a:srgbClr val="000000"/>
                </a:solidFill>
                <a:latin typeface="Arial" panose="020B0604020202020204"/>
                <a:ea typeface="Arial" panose="020B0604020202020204"/>
                <a:cs typeface="Arial" panose="020B0604020202020204"/>
                <a:sym typeface="Arial" panose="020B0604020202020204"/>
              </a:rPr>
              <a:t>Data type body here</a:t>
            </a:r>
          </a:p>
        </p:txBody>
      </p:sp>
      <p:pic>
        <p:nvPicPr>
          <p:cNvPr id="17" name="Picture 17"/>
          <p:cNvPicPr>
            <a:picLocks noChangeAspect="1"/>
          </p:cNvPicPr>
          <p:nvPr/>
        </p:nvPicPr>
        <p:blipFill>
          <a:blip r:embed="rId3"/>
          <a:srcRect/>
          <a:stretch>
            <a:fillRect/>
          </a:stretch>
        </p:blipFill>
        <p:spPr>
          <a:xfrm>
            <a:off x="9211890" y="5881440"/>
            <a:ext cx="863776" cy="508475"/>
          </a:xfrm>
          <a:prstGeom prst="rect">
            <a:avLst/>
          </a:prstGeom>
          <a:ln w="12700">
            <a:noFill/>
            <a:prstDash val="solid"/>
          </a:ln>
        </p:spPr>
      </p:pic>
    </p:spTree>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type="title" preserve="1">
  <p:cSld name="标题和内容">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AutoShape 2"/>
          <p:cNvSpPr>
            <a:spLocks noGrp="1"/>
          </p:cNvSpPr>
          <p:nvPr>
            <p:ph type="body" sz="quarter" idx="666" hasCustomPrompt="1"/>
          </p:nvPr>
        </p:nvSpPr>
        <p:spPr>
          <a:xfrm>
            <a:off x="503870" y="504003"/>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单击此处编辑母版标题样式</a:t>
            </a:r>
          </a:p>
        </p:txBody>
      </p:sp>
      <p:sp>
        <p:nvSpPr>
          <p:cNvPr id="3" name="AutoShape 3"/>
          <p:cNvSpPr>
            <a:spLocks noGrp="1"/>
          </p:cNvSpPr>
          <p:nvPr>
            <p:ph type="body" sz="quarter" idx="667"/>
          </p:nvPr>
        </p:nvSpPr>
        <p:spPr>
          <a:xfrm>
            <a:off x="503870" y="1620000"/>
            <a:ext cx="11183564" cy="4230235"/>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Noto Sans SC" panose="020B0200000000000000" charset="-122"/>
              </a:defRPr>
            </a:lvl1pPr>
            <a:lvl2pPr marL="408305" indent="-228600"/>
            <a:lvl3pPr marL="587375" indent="-228600"/>
            <a:lvl4pPr marL="742950" indent="-203200"/>
            <a:lvl5pPr marL="897255" indent="-177800"/>
            <a:lvl6pPr marL="1051560" indent="-177800"/>
            <a:lvl7pPr marL="1205865" indent="-177800"/>
            <a:lvl8pPr marL="1360170" indent="-177800"/>
            <a:lvl9pPr marL="1514475" indent="-177800"/>
          </a:lstStyle>
          <a:p>
            <a:pPr marL="0" indent="0" algn="l">
              <a:lnSpc>
                <a:spcPct val="100000"/>
              </a:lnSpc>
              <a:spcBef>
                <a:spcPts val="1800"/>
              </a:spcBef>
            </a:pPr>
            <a:r>
              <a:rPr lang="en-US" sz="20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单击此处编辑母版文本样式</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第二级</a:t>
            </a:r>
          </a:p>
          <a:p>
            <a:pPr marL="358775" lvl="2" indent="-179070" algn="l">
              <a:lnSpc>
                <a:spcPct val="100000"/>
              </a:lnSpc>
              <a:spcBef>
                <a:spcPts val="300"/>
              </a:spcBef>
              <a:buClr>
                <a:srgbClr val="000000"/>
              </a:buClr>
              <a:buSzPct val="100000"/>
              <a:buChar char="–"/>
            </a:pPr>
            <a:r>
              <a:rPr lang="en-US" sz="18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第三级</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第四级</a:t>
            </a:r>
          </a:p>
          <a:p>
            <a:pPr marL="719455" lvl="4" indent="-179705" algn="l">
              <a:lnSpc>
                <a:spcPct val="100000"/>
              </a:lnSpc>
              <a:spcBef>
                <a:spcPts val="100"/>
              </a:spcBef>
              <a:buClr>
                <a:srgbClr val="000000"/>
              </a:buClr>
              <a:buSzPct val="100000"/>
              <a:buChar char="-"/>
            </a:pPr>
            <a:r>
              <a:rPr lang="en-US" sz="14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第五级</a:t>
            </a:r>
          </a:p>
        </p:txBody>
      </p:sp>
      <p:sp>
        <p:nvSpPr>
          <p:cNvPr id="4" name="AutoShape 4"/>
          <p:cNvSpPr>
            <a:spLocks noGrp="1"/>
          </p:cNvSpPr>
          <p:nvPr>
            <p:ph type="body" sz="quarter" idx="668"/>
          </p:nvPr>
        </p:nvSpPr>
        <p:spPr>
          <a:xfrm>
            <a:off x="0" y="0"/>
            <a:ext cx="0" cy="0"/>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000000">
                    <a:alpha val="100000"/>
                  </a:srgbClr>
                </a:solidFill>
                <a:latin typeface="Arial" panose="020B0604020202020204"/>
              </a:defRPr>
            </a:lvl1pPr>
          </a:lstStyle>
          <a:p>
            <a:pPr algn="l"/>
            <a:endParaRPr/>
          </a:p>
        </p:txBody>
      </p:sp>
      <p:sp>
        <p:nvSpPr>
          <p:cNvPr id="5" name="AutoShape 5"/>
          <p:cNvSpPr>
            <a:spLocks noGrp="1"/>
          </p:cNvSpPr>
          <p:nvPr>
            <p:ph type="body" sz="quarter" idx="669" hasCustomPrompt="1"/>
          </p:nvPr>
        </p:nvSpPr>
        <p:spPr>
          <a:xfrm>
            <a:off x="0" y="0"/>
            <a:ext cx="0" cy="0"/>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1F2329">
                    <a:alpha val="100000"/>
                  </a:srgbClr>
                </a:solidFill>
                <a:latin typeface="Noto Sans SC" panose="020B0200000000000000" charset="-122"/>
              </a:defRPr>
            </a:lvl1pPr>
          </a:lstStyle>
          <a:p>
            <a:pPr marL="0" indent="0" algn="l">
              <a:lnSpc>
                <a:spcPct val="100000"/>
              </a:lnSpc>
            </a:pPr>
            <a:r>
              <a:rPr lang="en-US" sz="2100" b="0" i="0" u="none" strike="noStrike">
                <a:solidFill>
                  <a:srgbClr val="000000"/>
                </a:solidFill>
                <a:latin typeface="Arial" panose="020B0604020202020204"/>
                <a:ea typeface="Arial" panose="020B0604020202020204"/>
                <a:cs typeface="Arial" panose="020B0604020202020204"/>
                <a:sym typeface="Arial" panose="020B0604020202020204"/>
              </a:rPr>
              <a:t>Footer</a:t>
            </a:r>
          </a:p>
        </p:txBody>
      </p:sp>
      <p:sp>
        <p:nvSpPr>
          <p:cNvPr id="6" name="AutoShape 6"/>
          <p:cNvSpPr>
            <a:spLocks noGrp="1"/>
          </p:cNvSpPr>
          <p:nvPr>
            <p:ph type="body" sz="quarter" idx="670"/>
          </p:nvPr>
        </p:nvSpPr>
        <p:spPr>
          <a:xfrm>
            <a:off x="0" y="0"/>
            <a:ext cx="0" cy="0"/>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000000">
                    <a:alpha val="100000"/>
                  </a:srgbClr>
                </a:solidFill>
                <a:latin typeface="Arial" panose="020B0604020202020204"/>
              </a:defRPr>
            </a:lvl1pPr>
          </a:lstStyle>
          <a:p>
            <a:pPr algn="l"/>
            <a:endParaRPr/>
          </a:p>
        </p:txBody>
      </p:sp>
    </p:spTree>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showMasterSp="0" type="title" preserve="1">
  <p:cSld name="Cover with image">
    <p:spTree>
      <p:nvGrpSpPr>
        <p:cNvPr id="1" name=""/>
        <p:cNvGrpSpPr/>
        <p:nvPr/>
      </p:nvGrpSpPr>
      <p:grpSpPr>
        <a:xfrm>
          <a:off x="0" y="0"/>
          <a:ext cx="0" cy="0"/>
          <a:chOff x="0" y="0"/>
          <a:chExt cx="0" cy="0"/>
        </a:xfrm>
      </p:grpSpPr>
      <p:sp>
        <p:nvSpPr>
          <p:cNvPr id="2" name="AutoShape 2"/>
          <p:cNvSpPr>
            <a:spLocks noGrp="1"/>
          </p:cNvSpPr>
          <p:nvPr>
            <p:ph type="pic" sz="quarter" idx="673"/>
          </p:nvPr>
        </p:nvSpPr>
        <p:spPr>
          <a:xfrm>
            <a:off x="1" y="0"/>
            <a:ext cx="12192000" cy="3430006"/>
          </a:xfrm>
          <a:prstGeom prst="rect">
            <a:avLst/>
          </a:prstGeom>
          <a:solidFill>
            <a:srgbClr val="CCCCCC">
              <a:alpha val="70000"/>
            </a:srgbClr>
          </a:solidFill>
          <a:ln w="12700">
            <a:noFill/>
            <a:prstDash val="solid"/>
          </a:ln>
        </p:spPr>
        <p:txBody>
          <a:bodyPr lIns="63500" tIns="63500" rIns="63500" bIns="63500" anchor="ctr"/>
          <a:lstStyle>
            <a:lvl1pPr algn="ctr">
              <a:defRPr sz="1600" b="0" i="0" u="none" strike="noStrike" spc="0">
                <a:solidFill>
                  <a:srgbClr val="1F2329">
                    <a:alpha val="100000"/>
                  </a:srgbClr>
                </a:solidFill>
                <a:latin typeface="Noto Sans SC" panose="020B0200000000000000" charset="-122"/>
              </a:defRPr>
            </a:lvl1pPr>
          </a:lstStyle>
          <a:p>
            <a:pPr algn="ctr"/>
            <a:endParaRPr/>
          </a:p>
        </p:txBody>
      </p:sp>
      <p:grpSp>
        <p:nvGrpSpPr>
          <p:cNvPr id="3" name="Group 3"/>
          <p:cNvGrpSpPr/>
          <p:nvPr/>
        </p:nvGrpSpPr>
        <p:grpSpPr>
          <a:xfrm>
            <a:off x="9168785" y="0"/>
            <a:ext cx="3023215" cy="3430006"/>
            <a:chOff x="9168785" y="0"/>
            <a:chExt cx="3023215" cy="3430006"/>
          </a:xfrm>
        </p:grpSpPr>
        <p:sp>
          <p:nvSpPr>
            <p:cNvPr id="4" name="AutoShape 4"/>
            <p:cNvSpPr/>
            <p:nvPr/>
          </p:nvSpPr>
          <p:spPr>
            <a:xfrm>
              <a:off x="11184262" y="0"/>
              <a:ext cx="1007738" cy="3430006"/>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5" name="AutoShape 5"/>
            <p:cNvSpPr/>
            <p:nvPr/>
          </p:nvSpPr>
          <p:spPr>
            <a:xfrm>
              <a:off x="10176524" y="0"/>
              <a:ext cx="1007738" cy="3430006"/>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6" name="AutoShape 6"/>
            <p:cNvSpPr/>
            <p:nvPr/>
          </p:nvSpPr>
          <p:spPr>
            <a:xfrm>
              <a:off x="9168785" y="0"/>
              <a:ext cx="1007738" cy="3430006"/>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sp>
        <p:nvSpPr>
          <p:cNvPr id="7" name="AutoShape 7"/>
          <p:cNvSpPr>
            <a:spLocks noGrp="1"/>
          </p:cNvSpPr>
          <p:nvPr>
            <p:ph type="body" sz="quarter" idx="674" hasCustomPrompt="1"/>
          </p:nvPr>
        </p:nvSpPr>
        <p:spPr>
          <a:xfrm>
            <a:off x="287925" y="5130492"/>
            <a:ext cx="10897962" cy="430887"/>
          </a:xfrm>
          <a:prstGeom prst="rect">
            <a:avLst/>
          </a:prstGeom>
          <a:noFill/>
          <a:ln w="12700">
            <a:noFill/>
            <a:prstDash val="solid"/>
          </a:ln>
        </p:spPr>
        <p:txBody>
          <a:bodyPr wrap="square" lIns="0" tIns="0" rIns="0" bIns="0" anchor="t">
            <a:noAutofit/>
          </a:bodyPr>
          <a:lstStyle>
            <a:lvl1pPr algn="l">
              <a:lnSpc>
                <a:spcPct val="100000"/>
              </a:lnSpc>
              <a:defRPr sz="1400" b="0" i="0" u="none" strike="noStrike" spc="0">
                <a:solidFill>
                  <a:srgbClr val="000000">
                    <a:alpha val="100000"/>
                  </a:srgbClr>
                </a:solidFill>
                <a:latin typeface="Arial" panose="020B0604020202020204"/>
              </a:defRPr>
            </a:lvl1pPr>
          </a:lstStyle>
          <a:p>
            <a:pPr marL="0" indent="0" algn="l">
              <a:lnSpc>
                <a:spcPct val="100000"/>
              </a:lnSpc>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Speaker’s Name, SAP</a:t>
            </a:r>
          </a:p>
          <a:p>
            <a:pPr marL="0" indent="0" algn="l">
              <a:lnSpc>
                <a:spcPct val="100000"/>
              </a:lnSpc>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Month 00, 2017</a:t>
            </a:r>
          </a:p>
        </p:txBody>
      </p:sp>
      <p:sp>
        <p:nvSpPr>
          <p:cNvPr id="8" name="AutoShape 8"/>
          <p:cNvSpPr>
            <a:spLocks noGrp="1"/>
          </p:cNvSpPr>
          <p:nvPr>
            <p:ph type="body" sz="quarter" idx="675" hasCustomPrompt="1"/>
          </p:nvPr>
        </p:nvSpPr>
        <p:spPr>
          <a:xfrm>
            <a:off x="287925" y="4024430"/>
            <a:ext cx="10896336" cy="997196"/>
          </a:xfrm>
          <a:prstGeom prst="rect">
            <a:avLst/>
          </a:prstGeom>
          <a:noFill/>
          <a:ln w="12700">
            <a:noFill/>
            <a:prstDash val="solid"/>
          </a:ln>
        </p:spPr>
        <p:txBody>
          <a:bodyPr wrap="square" lIns="0" tIns="0" rIns="0" bIns="0" anchor="t">
            <a:spAutoFit/>
          </a:bodyPr>
          <a:lstStyle>
            <a:lvl1pPr algn="l">
              <a:lnSpc>
                <a:spcPct val="92000"/>
              </a:lnSpc>
              <a:defRPr sz="3600" b="1" i="0" u="none" strike="noStrike" spc="0">
                <a:solidFill>
                  <a:srgbClr val="000000">
                    <a:alpha val="100000"/>
                  </a:srgbClr>
                </a:solidFill>
                <a:latin typeface="Arial" panose="020B0604020202020204"/>
              </a:defRPr>
            </a:lvl1pPr>
          </a:lstStyle>
          <a:p>
            <a:pPr marL="0" indent="0" algn="l">
              <a:lnSpc>
                <a:spcPct val="92000"/>
              </a:lnSpc>
            </a:pP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Presentation Title </a:t>
            </a:r>
            <a:b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Goes Here and Here.</a:t>
            </a:r>
          </a:p>
        </p:txBody>
      </p:sp>
      <p:sp>
        <p:nvSpPr>
          <p:cNvPr id="9" name="AutoShape 9"/>
          <p:cNvSpPr/>
          <p:nvPr/>
        </p:nvSpPr>
        <p:spPr>
          <a:xfrm>
            <a:off x="951814" y="6296443"/>
            <a:ext cx="914162" cy="425669"/>
          </a:xfrm>
          <a:prstGeom prst="rect">
            <a:avLst/>
          </a:prstGeom>
          <a:solidFill>
            <a:srgbClr val="FFFFFF">
              <a:alpha val="100000"/>
            </a:srgbClr>
          </a:solidFill>
          <a:ln w="12700">
            <a:noFill/>
            <a:prstDash val="solid"/>
            <a:miter lim="800000"/>
          </a:ln>
        </p:spPr>
        <p:txBody>
          <a:bodyPr wrap="square" lIns="89954" tIns="71962" rIns="89954" bIns="71962" rtlCol="0" anchor="ctr">
            <a:noAutofit/>
          </a:bodyPr>
          <a:lstStyle/>
          <a:p>
            <a:pPr marL="0" indent="0" algn="ctr">
              <a:lnSpc>
                <a:spcPct val="100000"/>
              </a:lnSpc>
              <a:spcBef>
                <a:spcPct val="50000"/>
              </a:spcBef>
              <a:defRP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pic>
        <p:nvPicPr>
          <p:cNvPr id="10" name="Picture 10"/>
          <p:cNvPicPr>
            <a:picLocks noChangeAspect="1"/>
          </p:cNvPicPr>
          <p:nvPr/>
        </p:nvPicPr>
        <p:blipFill>
          <a:blip r:embed="rId2"/>
          <a:srcRect/>
          <a:stretch>
            <a:fillRect/>
          </a:stretch>
        </p:blipFill>
        <p:spPr>
          <a:xfrm>
            <a:off x="297154" y="6217086"/>
            <a:ext cx="1745795" cy="400050"/>
          </a:xfrm>
          <a:prstGeom prst="rect">
            <a:avLst/>
          </a:prstGeom>
          <a:ln w="12700">
            <a:noFill/>
            <a:prstDash val="solid"/>
          </a:ln>
        </p:spPr>
      </p:pic>
    </p:spTree>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type="title" preserve="1">
  <p:cSld name="Agenda">
    <p:spTree>
      <p:nvGrpSpPr>
        <p:cNvPr id="1" name=""/>
        <p:cNvGrpSpPr/>
        <p:nvPr/>
      </p:nvGrpSpPr>
      <p:grpSpPr>
        <a:xfrm>
          <a:off x="0" y="0"/>
          <a:ext cx="0" cy="0"/>
          <a:chOff x="0" y="0"/>
          <a:chExt cx="0" cy="0"/>
        </a:xfrm>
      </p:grpSpPr>
      <p:sp>
        <p:nvSpPr>
          <p:cNvPr id="2" name="AutoShape 2"/>
          <p:cNvSpPr>
            <a:spLocks noGrp="1"/>
          </p:cNvSpPr>
          <p:nvPr>
            <p:ph type="body" sz="quarter" idx="676" hasCustomPrompt="1"/>
          </p:nvPr>
        </p:nvSpPr>
        <p:spPr>
          <a:xfrm>
            <a:off x="503869" y="1620000"/>
            <a:ext cx="11182288" cy="4230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865505" indent="-228600"/>
            <a:lvl4pPr marL="1322705" indent="-228600"/>
            <a:lvl5pPr marL="1779905" indent="-228600"/>
            <a:lvl6pPr marL="2237105" indent="-228600"/>
            <a:lvl7pPr marL="2694305" indent="-228600"/>
            <a:lvl8pPr marL="3151505" indent="-228600"/>
            <a:lvl9pPr marL="3608705" indent="-228600"/>
          </a:lstStyle>
          <a:p>
            <a:pPr marL="0" indent="0" algn="l">
              <a:lnSpc>
                <a:spcPct val="100000"/>
              </a:lnSpc>
              <a:spcBef>
                <a:spcPts val="30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Agenda Item/Divider Headline</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Details</a:t>
            </a:r>
          </a:p>
        </p:txBody>
      </p:sp>
      <p:sp>
        <p:nvSpPr>
          <p:cNvPr id="3" name="AutoShape 3"/>
          <p:cNvSpPr>
            <a:spLocks noGrp="1"/>
          </p:cNvSpPr>
          <p:nvPr>
            <p:ph type="body" sz="quarter" idx="677" hasCustomPrompt="1"/>
          </p:nvPr>
        </p:nvSpPr>
        <p:spPr>
          <a:xfrm>
            <a:off x="503870" y="504003"/>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Agenda</a:t>
            </a:r>
          </a:p>
        </p:txBody>
      </p:sp>
      <p:pic>
        <p:nvPicPr>
          <p:cNvPr id="4" name="Picture 4"/>
          <p:cNvPicPr>
            <a:picLocks noChangeAspect="1"/>
          </p:cNvPicPr>
          <p:nvPr/>
        </p:nvPicPr>
        <p:blipFill>
          <a:blip r:embed="rId2"/>
          <a:srcRect/>
          <a:stretch>
            <a:fillRect/>
          </a:stretch>
        </p:blipFill>
        <p:spPr>
          <a:xfrm>
            <a:off x="9976362" y="391372"/>
            <a:ext cx="2212464" cy="646232"/>
          </a:xfrm>
          <a:prstGeom prst="rect">
            <a:avLst/>
          </a:prstGeom>
          <a:ln w="12700">
            <a:noFill/>
            <a:prstDash val="solid"/>
          </a:ln>
        </p:spPr>
      </p:pic>
    </p:spTree>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type="title" preserve="1">
  <p:cSld name="Title Only">
    <p:spTree>
      <p:nvGrpSpPr>
        <p:cNvPr id="1" name=""/>
        <p:cNvGrpSpPr/>
        <p:nvPr/>
      </p:nvGrpSpPr>
      <p:grpSpPr>
        <a:xfrm>
          <a:off x="0" y="0"/>
          <a:ext cx="0" cy="0"/>
          <a:chOff x="0" y="0"/>
          <a:chExt cx="0" cy="0"/>
        </a:xfrm>
      </p:grpSpPr>
      <p:sp>
        <p:nvSpPr>
          <p:cNvPr id="2" name="AutoShape 2"/>
          <p:cNvSpPr>
            <a:spLocks noGrp="1"/>
          </p:cNvSpPr>
          <p:nvPr>
            <p:ph type="body" sz="quarter" idx="678" hasCustomPrompt="1"/>
          </p:nvPr>
        </p:nvSpPr>
        <p:spPr>
          <a:xfrm>
            <a:off x="503870" y="504003"/>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pic>
        <p:nvPicPr>
          <p:cNvPr id="3" name="Picture 3"/>
          <p:cNvPicPr>
            <a:picLocks noChangeAspect="1"/>
          </p:cNvPicPr>
          <p:nvPr/>
        </p:nvPicPr>
        <p:blipFill>
          <a:blip r:embed="rId2"/>
          <a:srcRect/>
          <a:stretch>
            <a:fillRect/>
          </a:stretch>
        </p:blipFill>
        <p:spPr>
          <a:xfrm>
            <a:off x="9976362" y="391372"/>
            <a:ext cx="2212464" cy="646232"/>
          </a:xfrm>
          <a:prstGeom prst="rect">
            <a:avLst/>
          </a:prstGeom>
          <a:ln w="12700">
            <a:noFill/>
            <a:prstDash val="solid"/>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type="title" preserve="1">
  <p:cSld name="Title and Text">
    <p:spTree>
      <p:nvGrpSpPr>
        <p:cNvPr id="1" name=""/>
        <p:cNvGrpSpPr/>
        <p:nvPr/>
      </p:nvGrpSpPr>
      <p:grpSpPr>
        <a:xfrm>
          <a:off x="0" y="0"/>
          <a:ext cx="0" cy="0"/>
          <a:chOff x="0" y="0"/>
          <a:chExt cx="0" cy="0"/>
        </a:xfrm>
      </p:grpSpPr>
      <p:sp>
        <p:nvSpPr>
          <p:cNvPr id="2" name="AutoShape 2"/>
          <p:cNvSpPr>
            <a:spLocks noGrp="1"/>
          </p:cNvSpPr>
          <p:nvPr>
            <p:ph type="body" sz="quarter" idx="679" hasCustomPrompt="1"/>
          </p:nvPr>
        </p:nvSpPr>
        <p:spPr>
          <a:xfrm>
            <a:off x="503869" y="1620000"/>
            <a:ext cx="11183565" cy="4230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315" indent="-203200"/>
            <a:lvl5pPr marL="897255" indent="-177800"/>
            <a:lvl6pPr marL="1052195" indent="-177800"/>
            <a:lvl7pPr marL="1207135" indent="-177800"/>
            <a:lvl8pPr marL="1362075" indent="-177800"/>
            <a:lvl9pPr marL="1517015"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705"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115"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19455"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
        <p:nvSpPr>
          <p:cNvPr id="3" name="AutoShape 3"/>
          <p:cNvSpPr>
            <a:spLocks noGrp="1"/>
          </p:cNvSpPr>
          <p:nvPr>
            <p:ph type="body" sz="quarter" idx="680" hasCustomPrompt="1"/>
          </p:nvPr>
        </p:nvSpPr>
        <p:spPr>
          <a:xfrm>
            <a:off x="503870" y="504003"/>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BentonSans Light"/>
              </a:defRPr>
            </a:lvl1pPr>
          </a:lstStyle>
          <a:p>
            <a:pPr marL="0" indent="0" algn="l">
              <a:lnSpc>
                <a:spcPct val="100000"/>
              </a:lnSpc>
            </a:pPr>
            <a:r>
              <a:rPr lang="en-US" sz="2800" b="1" i="0" u="none" strike="noStrike">
                <a:solidFill>
                  <a:srgbClr val="000000"/>
                </a:solidFill>
                <a:latin typeface="BentonSans Light"/>
                <a:ea typeface="BentonSans Light"/>
                <a:cs typeface="BentonSans Light"/>
                <a:sym typeface="BentonSans Light"/>
              </a:rPr>
              <a:t>Insert page title (sentence case)</a:t>
            </a:r>
          </a:p>
        </p:txBody>
      </p:sp>
      <p:pic>
        <p:nvPicPr>
          <p:cNvPr id="4" name="Picture 4"/>
          <p:cNvPicPr>
            <a:picLocks noChangeAspect="1"/>
          </p:cNvPicPr>
          <p:nvPr/>
        </p:nvPicPr>
        <p:blipFill>
          <a:blip r:embed="rId2"/>
          <a:srcRect/>
          <a:stretch>
            <a:fillRect/>
          </a:stretch>
        </p:blipFill>
        <p:spPr>
          <a:xfrm>
            <a:off x="9976362" y="391372"/>
            <a:ext cx="2212464" cy="646232"/>
          </a:xfrm>
          <a:prstGeom prst="rect">
            <a:avLst/>
          </a:prstGeom>
          <a:ln w="12700">
            <a:noFill/>
            <a:prstDash val="solid"/>
          </a:ln>
        </p:spPr>
      </p:pic>
    </p:spTree>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type="title" preserve="1">
  <p:cSld name="Title and Content">
    <p:spTree>
      <p:nvGrpSpPr>
        <p:cNvPr id="1" name=""/>
        <p:cNvGrpSpPr/>
        <p:nvPr/>
      </p:nvGrpSpPr>
      <p:grpSpPr>
        <a:xfrm>
          <a:off x="0" y="0"/>
          <a:ext cx="0" cy="0"/>
          <a:chOff x="0" y="0"/>
          <a:chExt cx="0" cy="0"/>
        </a:xfrm>
      </p:grpSpPr>
      <p:sp>
        <p:nvSpPr>
          <p:cNvPr id="2" name="AutoShape 2"/>
          <p:cNvSpPr>
            <a:spLocks noGrp="1"/>
          </p:cNvSpPr>
          <p:nvPr>
            <p:ph type="body" sz="quarter" idx="681" hasCustomPrompt="1"/>
          </p:nvPr>
        </p:nvSpPr>
        <p:spPr>
          <a:xfrm>
            <a:off x="503869" y="1620000"/>
            <a:ext cx="11182288" cy="4230000"/>
          </a:xfrm>
          <a:prstGeom prst="rect">
            <a:avLst/>
          </a:prstGeom>
          <a:solidFill>
            <a:srgbClr val="CCCCCC">
              <a:alpha val="70000"/>
            </a:srgbClr>
          </a:solidFill>
          <a:ln w="12700">
            <a:noFill/>
            <a:prstDash val="solid"/>
          </a:ln>
        </p:spPr>
        <p:txBody>
          <a:bodyPr wrap="square" lIns="0" tIns="1368000" rIns="0" bIns="0" anchor="t">
            <a:noAutofit/>
          </a:bodyPr>
          <a:lstStyle>
            <a:lvl1pPr algn="ctr">
              <a:lnSpc>
                <a:spcPct val="100000"/>
              </a:lnSpc>
              <a:defRPr sz="1400" b="0" i="0" u="none" strike="noStrike" spc="0">
                <a:solidFill>
                  <a:srgbClr val="000000">
                    <a:alpha val="100000"/>
                  </a:srgbClr>
                </a:solidFill>
                <a:latin typeface="Arial" panose="020B0604020202020204"/>
              </a:defRPr>
            </a:lvl1pPr>
          </a:lstStyle>
          <a:p>
            <a:pPr marL="0" indent="0" algn="ctr">
              <a:lnSpc>
                <a:spcPct val="100000"/>
              </a:lnSpc>
              <a:spcBef>
                <a:spcPts val="1800"/>
              </a:spcBef>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Click to add content</a:t>
            </a:r>
          </a:p>
        </p:txBody>
      </p:sp>
      <p:sp>
        <p:nvSpPr>
          <p:cNvPr id="3" name="AutoShape 3"/>
          <p:cNvSpPr>
            <a:spLocks noGrp="1"/>
          </p:cNvSpPr>
          <p:nvPr>
            <p:ph type="body" sz="quarter" idx="682" hasCustomPrompt="1"/>
          </p:nvPr>
        </p:nvSpPr>
        <p:spPr>
          <a:xfrm>
            <a:off x="503870" y="504003"/>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pic>
        <p:nvPicPr>
          <p:cNvPr id="4" name="Picture 4"/>
          <p:cNvPicPr>
            <a:picLocks noChangeAspect="1"/>
          </p:cNvPicPr>
          <p:nvPr/>
        </p:nvPicPr>
        <p:blipFill>
          <a:blip r:embed="rId2"/>
          <a:srcRect/>
          <a:stretch>
            <a:fillRect/>
          </a:stretch>
        </p:blipFill>
        <p:spPr>
          <a:xfrm>
            <a:off x="9976362" y="391372"/>
            <a:ext cx="2212464" cy="646232"/>
          </a:xfrm>
          <a:prstGeom prst="rect">
            <a:avLst/>
          </a:prstGeom>
          <a:ln w="12700">
            <a:noFill/>
            <a:prstDash val="solid"/>
          </a:ln>
        </p:spPr>
      </p:pic>
    </p:spTree>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type="title" preserve="1">
  <p:cSld name="Blank with motion ban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9976362" y="391372"/>
            <a:ext cx="2212464" cy="646232"/>
          </a:xfrm>
          <a:prstGeom prst="rect">
            <a:avLst/>
          </a:prstGeom>
          <a:ln w="12700">
            <a:noFill/>
            <a:prstDash val="solid"/>
          </a:ln>
        </p:spPr>
      </p:pic>
    </p:spTree>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showMasterSp="0" type="title" preserve="1">
  <p:cSld name="Thank you and contact information">
    <p:spTree>
      <p:nvGrpSpPr>
        <p:cNvPr id="1" name=""/>
        <p:cNvGrpSpPr/>
        <p:nvPr/>
      </p:nvGrpSpPr>
      <p:grpSpPr>
        <a:xfrm>
          <a:off x="0" y="0"/>
          <a:ext cx="0" cy="0"/>
          <a:chOff x="0" y="0"/>
          <a:chExt cx="0" cy="0"/>
        </a:xfrm>
      </p:grpSpPr>
      <p:sp>
        <p:nvSpPr>
          <p:cNvPr id="2" name="AutoShape 2"/>
          <p:cNvSpPr>
            <a:spLocks noGrp="1"/>
          </p:cNvSpPr>
          <p:nvPr>
            <p:ph type="body" sz="quarter" idx="683" hasCustomPrompt="1"/>
          </p:nvPr>
        </p:nvSpPr>
        <p:spPr>
          <a:xfrm>
            <a:off x="503870" y="2905487"/>
            <a:ext cx="5326613" cy="2501010"/>
          </a:xfrm>
          <a:prstGeom prst="rect">
            <a:avLst/>
          </a:prstGeom>
          <a:noFill/>
          <a:ln w="12700">
            <a:noFill/>
            <a:prstDash val="solid"/>
          </a:ln>
        </p:spPr>
        <p:txBody>
          <a:bodyPr wrap="square" lIns="0" tIns="0" rIns="0" bIns="0" anchor="t">
            <a:noAutofit/>
          </a:bodyPr>
          <a:lstStyle>
            <a:lvl1pPr algn="l">
              <a:lnSpc>
                <a:spcPct val="100000"/>
              </a:lnSpc>
              <a:defRPr sz="1600" b="0" i="0" u="none" strike="noStrike" spc="0">
                <a:solidFill>
                  <a:srgbClr val="000000">
                    <a:alpha val="100000"/>
                  </a:srgbClr>
                </a:solidFill>
                <a:latin typeface="Arial" panose="020B0604020202020204"/>
              </a:defRPr>
            </a:lvl1pPr>
          </a:lstStyle>
          <a:p>
            <a:pPr marL="0" indent="0" algn="l">
              <a:lnSpc>
                <a:spcPct val="100000"/>
              </a:lnSpc>
              <a:spcAft>
                <a:spcPts val="1200"/>
              </a:spcAft>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Contact information:</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 name L name</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Title</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Address</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Phone number</a:t>
            </a:r>
          </a:p>
        </p:txBody>
      </p:sp>
      <p:sp>
        <p:nvSpPr>
          <p:cNvPr id="3" name="AutoShape 3"/>
          <p:cNvSpPr>
            <a:spLocks noGrp="1"/>
          </p:cNvSpPr>
          <p:nvPr>
            <p:ph type="body" sz="quarter" idx="684" hasCustomPrompt="1"/>
          </p:nvPr>
        </p:nvSpPr>
        <p:spPr>
          <a:xfrm>
            <a:off x="503870" y="1467009"/>
            <a:ext cx="5326613" cy="923116"/>
          </a:xfrm>
          <a:prstGeom prst="rect">
            <a:avLst/>
          </a:prstGeom>
          <a:noFill/>
          <a:ln w="12700">
            <a:noFill/>
            <a:prstDash val="solid"/>
          </a:ln>
        </p:spPr>
        <p:txBody>
          <a:bodyPr wrap="square" lIns="0" tIns="0" rIns="0" bIns="0" anchor="t">
            <a:noAutofit/>
          </a:bodyPr>
          <a:lstStyle>
            <a:lvl1pPr algn="l">
              <a:lnSpc>
                <a:spcPct val="100000"/>
              </a:lnSpc>
              <a:defRPr sz="5495" b="1" i="0" u="none" strike="noStrike" spc="0">
                <a:solidFill>
                  <a:srgbClr val="F0AB00">
                    <a:alpha val="100000"/>
                  </a:srgbClr>
                </a:solidFill>
                <a:latin typeface="BentonSans Light"/>
              </a:defRPr>
            </a:lvl1pPr>
          </a:lstStyle>
          <a:p>
            <a:pPr marL="0" indent="0" algn="l">
              <a:lnSpc>
                <a:spcPct val="100000"/>
              </a:lnSpc>
            </a:pPr>
            <a:r>
              <a:rPr lang="en-US" sz="5495" b="1" i="0" u="none" strike="noStrike">
                <a:solidFill>
                  <a:srgbClr val="F0AB00"/>
                </a:solidFill>
                <a:latin typeface="BentonSans Light"/>
                <a:ea typeface="BentonSans Light"/>
                <a:cs typeface="BentonSans Light"/>
                <a:sym typeface="BentonSans Light"/>
              </a:rPr>
              <a:t>Thank you.</a:t>
            </a:r>
          </a:p>
        </p:txBody>
      </p:sp>
      <p:pic>
        <p:nvPicPr>
          <p:cNvPr id="4" name="Picture 4"/>
          <p:cNvPicPr>
            <a:picLocks noChangeAspect="1"/>
          </p:cNvPicPr>
          <p:nvPr/>
        </p:nvPicPr>
        <p:blipFill>
          <a:blip r:embed="rId2"/>
          <a:srcRect/>
          <a:stretch>
            <a:fillRect/>
          </a:stretch>
        </p:blipFill>
        <p:spPr>
          <a:xfrm>
            <a:off x="503870" y="5994000"/>
            <a:ext cx="1578051" cy="360000"/>
          </a:xfrm>
          <a:prstGeom prst="rect">
            <a:avLst/>
          </a:prstGeom>
          <a:ln w="12700">
            <a:noFill/>
            <a:prstDash val="solid"/>
          </a:ln>
        </p:spPr>
      </p:pic>
    </p:spTree>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showMasterSp="0" type="title" preserve="1">
  <p:cSld name="1_Cover white">
    <p:spTree>
      <p:nvGrpSpPr>
        <p:cNvPr id="1" name=""/>
        <p:cNvGrpSpPr/>
        <p:nvPr/>
      </p:nvGrpSpPr>
      <p:grpSpPr>
        <a:xfrm>
          <a:off x="0" y="0"/>
          <a:ext cx="0" cy="0"/>
          <a:chOff x="0" y="0"/>
          <a:chExt cx="0" cy="0"/>
        </a:xfrm>
      </p:grpSpPr>
      <p:sp>
        <p:nvSpPr>
          <p:cNvPr id="2" name="AutoShape 2"/>
          <p:cNvSpPr>
            <a:spLocks noGrp="1"/>
          </p:cNvSpPr>
          <p:nvPr>
            <p:ph type="body" sz="quarter" idx="685" hasCustomPrompt="1"/>
          </p:nvPr>
        </p:nvSpPr>
        <p:spPr>
          <a:xfrm>
            <a:off x="287927" y="2706317"/>
            <a:ext cx="8592933" cy="997196"/>
          </a:xfrm>
          <a:prstGeom prst="rect">
            <a:avLst/>
          </a:prstGeom>
          <a:noFill/>
          <a:ln w="12700">
            <a:noFill/>
            <a:prstDash val="solid"/>
          </a:ln>
        </p:spPr>
        <p:txBody>
          <a:bodyPr wrap="square" lIns="0" tIns="0" rIns="0" bIns="0" anchor="t">
            <a:noAutofit/>
          </a:bodyPr>
          <a:lstStyle>
            <a:lvl1pPr algn="l">
              <a:lnSpc>
                <a:spcPct val="92000"/>
              </a:lnSpc>
              <a:defRPr sz="3600" b="1" i="0" u="none" strike="noStrike" spc="0">
                <a:solidFill>
                  <a:srgbClr val="000000">
                    <a:alpha val="100000"/>
                  </a:srgbClr>
                </a:solidFill>
                <a:latin typeface="Arial" panose="020B0604020202020204"/>
              </a:defRPr>
            </a:lvl1pPr>
          </a:lstStyle>
          <a:p>
            <a:pPr marL="0" indent="0" algn="l">
              <a:lnSpc>
                <a:spcPct val="92000"/>
              </a:lnSpc>
            </a:pP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Title Goes Here </a:t>
            </a:r>
            <a:b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and Here and Here.</a:t>
            </a:r>
          </a:p>
        </p:txBody>
      </p:sp>
      <p:grpSp>
        <p:nvGrpSpPr>
          <p:cNvPr id="3" name="Group 3"/>
          <p:cNvGrpSpPr/>
          <p:nvPr/>
        </p:nvGrpSpPr>
        <p:grpSpPr>
          <a:xfrm>
            <a:off x="9168785" y="0"/>
            <a:ext cx="3023215" cy="6858000"/>
            <a:chOff x="9168785" y="0"/>
            <a:chExt cx="3023215" cy="6858000"/>
          </a:xfrm>
        </p:grpSpPr>
        <p:sp>
          <p:nvSpPr>
            <p:cNvPr id="4" name="AutoShape 4"/>
            <p:cNvSpPr/>
            <p:nvPr/>
          </p:nvSpPr>
          <p:spPr>
            <a:xfrm>
              <a:off x="11184262" y="0"/>
              <a:ext cx="1007738" cy="6858000"/>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5" name="AutoShape 5"/>
            <p:cNvSpPr/>
            <p:nvPr/>
          </p:nvSpPr>
          <p:spPr>
            <a:xfrm>
              <a:off x="10176524" y="0"/>
              <a:ext cx="1007738" cy="6858000"/>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6" name="AutoShape 6"/>
            <p:cNvSpPr/>
            <p:nvPr/>
          </p:nvSpPr>
          <p:spPr>
            <a:xfrm>
              <a:off x="9168785" y="0"/>
              <a:ext cx="1007738" cy="6858000"/>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spTree>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showMasterSp="0" type="title" preserve="1">
  <p:cSld name="Cover with image">
    <p:spTree>
      <p:nvGrpSpPr>
        <p:cNvPr id="1" name=""/>
        <p:cNvGrpSpPr/>
        <p:nvPr/>
      </p:nvGrpSpPr>
      <p:grpSpPr>
        <a:xfrm>
          <a:off x="0" y="0"/>
          <a:ext cx="0" cy="0"/>
          <a:chOff x="0" y="0"/>
          <a:chExt cx="0" cy="0"/>
        </a:xfrm>
      </p:grpSpPr>
      <p:sp>
        <p:nvSpPr>
          <p:cNvPr id="2" name="AutoShape 2"/>
          <p:cNvSpPr>
            <a:spLocks noGrp="1"/>
          </p:cNvSpPr>
          <p:nvPr>
            <p:ph type="pic" sz="quarter" idx="688"/>
          </p:nvPr>
        </p:nvSpPr>
        <p:spPr>
          <a:xfrm>
            <a:off x="1" y="0"/>
            <a:ext cx="12192000" cy="3430006"/>
          </a:xfrm>
          <a:prstGeom prst="rect">
            <a:avLst/>
          </a:prstGeom>
          <a:solidFill>
            <a:srgbClr val="CCCCCC">
              <a:alpha val="70000"/>
            </a:srgbClr>
          </a:solidFill>
          <a:ln w="12700">
            <a:noFill/>
            <a:prstDash val="solid"/>
          </a:ln>
        </p:spPr>
        <p:txBody>
          <a:bodyPr lIns="63500" tIns="63500" rIns="63500" bIns="63500" anchor="ctr"/>
          <a:lstStyle>
            <a:lvl1pPr algn="ctr">
              <a:defRPr sz="1600" b="0" i="0" u="none" strike="noStrike" spc="0">
                <a:solidFill>
                  <a:srgbClr val="1F2329">
                    <a:alpha val="100000"/>
                  </a:srgbClr>
                </a:solidFill>
                <a:latin typeface="Noto Sans SC" panose="020B0200000000000000" charset="-122"/>
              </a:defRPr>
            </a:lvl1pPr>
          </a:lstStyle>
          <a:p>
            <a:pPr algn="ctr"/>
            <a:endParaRPr/>
          </a:p>
        </p:txBody>
      </p:sp>
      <p:grpSp>
        <p:nvGrpSpPr>
          <p:cNvPr id="3" name="Group 3"/>
          <p:cNvGrpSpPr/>
          <p:nvPr/>
        </p:nvGrpSpPr>
        <p:grpSpPr>
          <a:xfrm>
            <a:off x="9168785" y="0"/>
            <a:ext cx="3023215" cy="3430006"/>
            <a:chOff x="9168785" y="0"/>
            <a:chExt cx="3023215" cy="3430006"/>
          </a:xfrm>
        </p:grpSpPr>
        <p:sp>
          <p:nvSpPr>
            <p:cNvPr id="4" name="AutoShape 4"/>
            <p:cNvSpPr/>
            <p:nvPr/>
          </p:nvSpPr>
          <p:spPr>
            <a:xfrm>
              <a:off x="11184262" y="0"/>
              <a:ext cx="1007738" cy="3430006"/>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5" name="AutoShape 5"/>
            <p:cNvSpPr/>
            <p:nvPr/>
          </p:nvSpPr>
          <p:spPr>
            <a:xfrm>
              <a:off x="10176524" y="0"/>
              <a:ext cx="1007738" cy="3430006"/>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6" name="AutoShape 6"/>
            <p:cNvSpPr/>
            <p:nvPr/>
          </p:nvSpPr>
          <p:spPr>
            <a:xfrm>
              <a:off x="9168785" y="0"/>
              <a:ext cx="1007738" cy="3430006"/>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sp>
        <p:nvSpPr>
          <p:cNvPr id="7" name="AutoShape 7"/>
          <p:cNvSpPr>
            <a:spLocks noGrp="1"/>
          </p:cNvSpPr>
          <p:nvPr>
            <p:ph type="body" sz="quarter" idx="689" hasCustomPrompt="1"/>
          </p:nvPr>
        </p:nvSpPr>
        <p:spPr>
          <a:xfrm>
            <a:off x="287925" y="5130490"/>
            <a:ext cx="10897962" cy="430887"/>
          </a:xfrm>
          <a:prstGeom prst="rect">
            <a:avLst/>
          </a:prstGeom>
          <a:noFill/>
          <a:ln w="12700">
            <a:noFill/>
            <a:prstDash val="solid"/>
          </a:ln>
        </p:spPr>
        <p:txBody>
          <a:bodyPr wrap="square" lIns="0" tIns="0" rIns="0" bIns="0" anchor="t">
            <a:noAutofit/>
          </a:bodyPr>
          <a:lstStyle>
            <a:lvl1pPr algn="l">
              <a:lnSpc>
                <a:spcPct val="100000"/>
              </a:lnSpc>
              <a:defRPr sz="1400" b="0" i="0" u="none" strike="noStrike" spc="0">
                <a:solidFill>
                  <a:srgbClr val="000000">
                    <a:alpha val="100000"/>
                  </a:srgbClr>
                </a:solidFill>
                <a:latin typeface="Arial" panose="020B0604020202020204"/>
              </a:defRPr>
            </a:lvl1pPr>
          </a:lstStyle>
          <a:p>
            <a:pPr marL="0" indent="0" algn="l">
              <a:lnSpc>
                <a:spcPct val="100000"/>
              </a:lnSpc>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Speaker’s Name, SAP</a:t>
            </a:r>
          </a:p>
          <a:p>
            <a:pPr marL="0" indent="0" algn="l">
              <a:lnSpc>
                <a:spcPct val="100000"/>
              </a:lnSpc>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Month 00, 2017</a:t>
            </a:r>
          </a:p>
        </p:txBody>
      </p:sp>
      <p:sp>
        <p:nvSpPr>
          <p:cNvPr id="8" name="AutoShape 8"/>
          <p:cNvSpPr>
            <a:spLocks noGrp="1"/>
          </p:cNvSpPr>
          <p:nvPr>
            <p:ph type="body" sz="quarter" idx="690" hasCustomPrompt="1"/>
          </p:nvPr>
        </p:nvSpPr>
        <p:spPr>
          <a:xfrm>
            <a:off x="287925" y="4024430"/>
            <a:ext cx="10896336" cy="997196"/>
          </a:xfrm>
          <a:prstGeom prst="rect">
            <a:avLst/>
          </a:prstGeom>
          <a:noFill/>
          <a:ln w="12700">
            <a:noFill/>
            <a:prstDash val="solid"/>
          </a:ln>
        </p:spPr>
        <p:txBody>
          <a:bodyPr wrap="square" lIns="0" tIns="0" rIns="0" bIns="0" anchor="t">
            <a:spAutoFit/>
          </a:bodyPr>
          <a:lstStyle>
            <a:lvl1pPr algn="l">
              <a:lnSpc>
                <a:spcPct val="92000"/>
              </a:lnSpc>
              <a:defRPr sz="3600" b="1" i="0" u="none" strike="noStrike" spc="0">
                <a:solidFill>
                  <a:srgbClr val="000000">
                    <a:alpha val="100000"/>
                  </a:srgbClr>
                </a:solidFill>
                <a:latin typeface="Arial" panose="020B0604020202020204"/>
              </a:defRPr>
            </a:lvl1pPr>
          </a:lstStyle>
          <a:p>
            <a:pPr marL="0" indent="0" algn="l">
              <a:lnSpc>
                <a:spcPct val="92000"/>
              </a:lnSpc>
            </a:pP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Presentation Title </a:t>
            </a:r>
            <a:b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Goes Here and Here.</a:t>
            </a:r>
          </a:p>
        </p:txBody>
      </p:sp>
      <p:sp>
        <p:nvSpPr>
          <p:cNvPr id="9" name="AutoShape 9"/>
          <p:cNvSpPr/>
          <p:nvPr/>
        </p:nvSpPr>
        <p:spPr>
          <a:xfrm>
            <a:off x="951814" y="6296441"/>
            <a:ext cx="914162" cy="425669"/>
          </a:xfrm>
          <a:prstGeom prst="rect">
            <a:avLst/>
          </a:prstGeom>
          <a:solidFill>
            <a:srgbClr val="FFFFFF">
              <a:alpha val="100000"/>
            </a:srgbClr>
          </a:solidFill>
          <a:ln w="12700">
            <a:noFill/>
            <a:prstDash val="solid"/>
            <a:miter lim="800000"/>
          </a:ln>
        </p:spPr>
        <p:txBody>
          <a:bodyPr wrap="square" lIns="89977" tIns="71981" rIns="89977" bIns="71981" rtlCol="0" anchor="ctr">
            <a:noAutofit/>
          </a:bodyPr>
          <a:lstStyle/>
          <a:p>
            <a:pPr marL="0" indent="0" algn="ctr">
              <a:lnSpc>
                <a:spcPct val="100000"/>
              </a:lnSpc>
              <a:spcBef>
                <a:spcPct val="50000"/>
              </a:spcBef>
              <a:defRP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pic>
        <p:nvPicPr>
          <p:cNvPr id="10" name="Picture 10"/>
          <p:cNvPicPr>
            <a:picLocks noChangeAspect="1"/>
          </p:cNvPicPr>
          <p:nvPr/>
        </p:nvPicPr>
        <p:blipFill>
          <a:blip r:embed="rId2"/>
          <a:srcRect/>
          <a:stretch>
            <a:fillRect/>
          </a:stretch>
        </p:blipFill>
        <p:spPr>
          <a:xfrm>
            <a:off x="10835465" y="6296441"/>
            <a:ext cx="1142761" cy="406421"/>
          </a:xfrm>
          <a:prstGeom prst="rect">
            <a:avLst/>
          </a:prstGeom>
          <a:ln w="12700">
            <a:noFill/>
            <a:prstDash val="solid"/>
          </a:ln>
        </p:spPr>
      </p:pic>
      <p:pic>
        <p:nvPicPr>
          <p:cNvPr id="11" name="Picture 11"/>
          <p:cNvPicPr>
            <a:picLocks noChangeAspect="1"/>
          </p:cNvPicPr>
          <p:nvPr/>
        </p:nvPicPr>
        <p:blipFill>
          <a:blip r:embed="rId3"/>
          <a:srcRect/>
          <a:stretch>
            <a:fillRect/>
          </a:stretch>
        </p:blipFill>
        <p:spPr>
          <a:xfrm>
            <a:off x="287925" y="6211768"/>
            <a:ext cx="2212464" cy="646232"/>
          </a:xfrm>
          <a:prstGeom prst="rect">
            <a:avLst/>
          </a:prstGeom>
          <a:ln w="12700">
            <a:noFill/>
            <a:prstDash val="solid"/>
          </a:ln>
        </p:spPr>
      </p:pic>
    </p:spTree>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type="title" preserve="1">
  <p:cSld name="Agenda">
    <p:spTree>
      <p:nvGrpSpPr>
        <p:cNvPr id="1" name=""/>
        <p:cNvGrpSpPr/>
        <p:nvPr/>
      </p:nvGrpSpPr>
      <p:grpSpPr>
        <a:xfrm>
          <a:off x="0" y="0"/>
          <a:ext cx="0" cy="0"/>
          <a:chOff x="0" y="0"/>
          <a:chExt cx="0" cy="0"/>
        </a:xfrm>
      </p:grpSpPr>
      <p:sp>
        <p:nvSpPr>
          <p:cNvPr id="2" name="AutoShape 2"/>
          <p:cNvSpPr>
            <a:spLocks noGrp="1"/>
          </p:cNvSpPr>
          <p:nvPr>
            <p:ph type="body" sz="quarter" idx="691" hasCustomPrompt="1"/>
          </p:nvPr>
        </p:nvSpPr>
        <p:spPr>
          <a:xfrm>
            <a:off x="503869" y="1620000"/>
            <a:ext cx="11182288" cy="4230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865505" indent="-228600"/>
            <a:lvl4pPr marL="1322705" indent="-228600"/>
            <a:lvl5pPr marL="1779905" indent="-228600"/>
            <a:lvl6pPr marL="2237105" indent="-228600"/>
            <a:lvl7pPr marL="2694305" indent="-228600"/>
            <a:lvl8pPr marL="3151505" indent="-228600"/>
            <a:lvl9pPr marL="3608705" indent="-228600"/>
          </a:lstStyle>
          <a:p>
            <a:pPr marL="0" indent="0" algn="l">
              <a:lnSpc>
                <a:spcPct val="100000"/>
              </a:lnSpc>
              <a:spcBef>
                <a:spcPts val="30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Agenda Item/Divider Headline</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Details</a:t>
            </a:r>
          </a:p>
        </p:txBody>
      </p:sp>
      <p:sp>
        <p:nvSpPr>
          <p:cNvPr id="3" name="AutoShape 3"/>
          <p:cNvSpPr>
            <a:spLocks noGrp="1"/>
          </p:cNvSpPr>
          <p:nvPr>
            <p:ph type="body" sz="quarter" idx="692"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Agenda</a:t>
            </a:r>
          </a:p>
        </p:txBody>
      </p:sp>
      <p:pic>
        <p:nvPicPr>
          <p:cNvPr id="4" name="Picture 4"/>
          <p:cNvPicPr>
            <a:picLocks noChangeAspect="1"/>
          </p:cNvPicPr>
          <p:nvPr/>
        </p:nvPicPr>
        <p:blipFill>
          <a:blip r:embed="rId2"/>
          <a:srcRect/>
          <a:stretch>
            <a:fillRect/>
          </a:stretch>
        </p:blipFill>
        <p:spPr>
          <a:xfrm>
            <a:off x="9976362" y="391372"/>
            <a:ext cx="2212464" cy="646232"/>
          </a:xfrm>
          <a:prstGeom prst="rect">
            <a:avLst/>
          </a:prstGeom>
          <a:ln w="12700">
            <a:noFill/>
            <a:prstDash val="solid"/>
          </a:ln>
        </p:spPr>
      </p:pic>
    </p:spTree>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type="title" preserve="1">
  <p:cSld name="Title Only">
    <p:spTree>
      <p:nvGrpSpPr>
        <p:cNvPr id="1" name=""/>
        <p:cNvGrpSpPr/>
        <p:nvPr/>
      </p:nvGrpSpPr>
      <p:grpSpPr>
        <a:xfrm>
          <a:off x="0" y="0"/>
          <a:ext cx="0" cy="0"/>
          <a:chOff x="0" y="0"/>
          <a:chExt cx="0" cy="0"/>
        </a:xfrm>
      </p:grpSpPr>
      <p:sp>
        <p:nvSpPr>
          <p:cNvPr id="2" name="AutoShape 2"/>
          <p:cNvSpPr>
            <a:spLocks noGrp="1"/>
          </p:cNvSpPr>
          <p:nvPr>
            <p:ph type="body" sz="quarter" idx="693"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pic>
        <p:nvPicPr>
          <p:cNvPr id="3" name="Picture 3"/>
          <p:cNvPicPr>
            <a:picLocks noChangeAspect="1"/>
          </p:cNvPicPr>
          <p:nvPr/>
        </p:nvPicPr>
        <p:blipFill>
          <a:blip r:embed="rId2"/>
          <a:srcRect/>
          <a:stretch>
            <a:fillRect/>
          </a:stretch>
        </p:blipFill>
        <p:spPr>
          <a:xfrm>
            <a:off x="9976362" y="391372"/>
            <a:ext cx="2212464" cy="646232"/>
          </a:xfrm>
          <a:prstGeom prst="rect">
            <a:avLst/>
          </a:prstGeom>
          <a:ln w="12700">
            <a:noFill/>
            <a:prstDash val="solid"/>
          </a:ln>
        </p:spPr>
      </p:pic>
    </p:spTree>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type="title" preserve="1">
  <p:cSld name="Title and Text">
    <p:spTree>
      <p:nvGrpSpPr>
        <p:cNvPr id="1" name=""/>
        <p:cNvGrpSpPr/>
        <p:nvPr/>
      </p:nvGrpSpPr>
      <p:grpSpPr>
        <a:xfrm>
          <a:off x="0" y="0"/>
          <a:ext cx="0" cy="0"/>
          <a:chOff x="0" y="0"/>
          <a:chExt cx="0" cy="0"/>
        </a:xfrm>
      </p:grpSpPr>
      <p:sp>
        <p:nvSpPr>
          <p:cNvPr id="2" name="AutoShape 2"/>
          <p:cNvSpPr>
            <a:spLocks noGrp="1"/>
          </p:cNvSpPr>
          <p:nvPr>
            <p:ph type="body" sz="quarter" idx="694" hasCustomPrompt="1"/>
          </p:nvPr>
        </p:nvSpPr>
        <p:spPr>
          <a:xfrm>
            <a:off x="503868" y="1620000"/>
            <a:ext cx="11183565" cy="4230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950" indent="-203200"/>
            <a:lvl5pPr marL="897255" indent="-177800"/>
            <a:lvl6pPr marL="1051560" indent="-177800"/>
            <a:lvl7pPr marL="1205865" indent="-177800"/>
            <a:lvl8pPr marL="1360170" indent="-177800"/>
            <a:lvl9pPr marL="1514475"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070"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19455"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
        <p:nvSpPr>
          <p:cNvPr id="3" name="AutoShape 3"/>
          <p:cNvSpPr>
            <a:spLocks noGrp="1"/>
          </p:cNvSpPr>
          <p:nvPr>
            <p:ph type="body" sz="quarter" idx="695"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BentonSans Light"/>
              </a:defRPr>
            </a:lvl1pPr>
          </a:lstStyle>
          <a:p>
            <a:pPr marL="0" indent="0" algn="l">
              <a:lnSpc>
                <a:spcPct val="100000"/>
              </a:lnSpc>
            </a:pPr>
            <a:r>
              <a:rPr lang="en-US" sz="2800" b="1" i="0" u="none" strike="noStrike">
                <a:solidFill>
                  <a:srgbClr val="000000"/>
                </a:solidFill>
                <a:latin typeface="BentonSans Light"/>
                <a:ea typeface="BentonSans Light"/>
                <a:cs typeface="BentonSans Light"/>
                <a:sym typeface="BentonSans Light"/>
              </a:rPr>
              <a:t>Insert page title (sentence case)</a:t>
            </a:r>
          </a:p>
        </p:txBody>
      </p:sp>
      <p:pic>
        <p:nvPicPr>
          <p:cNvPr id="4" name="Picture 4"/>
          <p:cNvPicPr>
            <a:picLocks noChangeAspect="1"/>
          </p:cNvPicPr>
          <p:nvPr/>
        </p:nvPicPr>
        <p:blipFill>
          <a:blip r:embed="rId2"/>
          <a:srcRect/>
          <a:stretch>
            <a:fillRect/>
          </a:stretch>
        </p:blipFill>
        <p:spPr>
          <a:xfrm>
            <a:off x="9976362" y="391372"/>
            <a:ext cx="2212464" cy="646232"/>
          </a:xfrm>
          <a:prstGeom prst="rect">
            <a:avLst/>
          </a:prstGeom>
          <a:ln w="12700">
            <a:noFill/>
            <a:prstDash val="solid"/>
          </a:ln>
        </p:spPr>
      </p:pic>
    </p:spTree>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type="title" preserve="1">
  <p:cSld name="Title and Content">
    <p:spTree>
      <p:nvGrpSpPr>
        <p:cNvPr id="1" name=""/>
        <p:cNvGrpSpPr/>
        <p:nvPr/>
      </p:nvGrpSpPr>
      <p:grpSpPr>
        <a:xfrm>
          <a:off x="0" y="0"/>
          <a:ext cx="0" cy="0"/>
          <a:chOff x="0" y="0"/>
          <a:chExt cx="0" cy="0"/>
        </a:xfrm>
      </p:grpSpPr>
      <p:sp>
        <p:nvSpPr>
          <p:cNvPr id="2" name="AutoShape 2"/>
          <p:cNvSpPr>
            <a:spLocks noGrp="1"/>
          </p:cNvSpPr>
          <p:nvPr>
            <p:ph type="body" sz="quarter" idx="696" hasCustomPrompt="1"/>
          </p:nvPr>
        </p:nvSpPr>
        <p:spPr>
          <a:xfrm>
            <a:off x="503869" y="1620000"/>
            <a:ext cx="11182288" cy="4230000"/>
          </a:xfrm>
          <a:prstGeom prst="rect">
            <a:avLst/>
          </a:prstGeom>
          <a:solidFill>
            <a:srgbClr val="CCCCCC">
              <a:alpha val="70000"/>
            </a:srgbClr>
          </a:solidFill>
          <a:ln w="12700">
            <a:noFill/>
            <a:prstDash val="solid"/>
          </a:ln>
        </p:spPr>
        <p:txBody>
          <a:bodyPr wrap="square" lIns="0" tIns="1368000" rIns="0" bIns="0" anchor="t">
            <a:noAutofit/>
          </a:bodyPr>
          <a:lstStyle>
            <a:lvl1pPr algn="ctr">
              <a:lnSpc>
                <a:spcPct val="100000"/>
              </a:lnSpc>
              <a:defRPr sz="1400" b="0" i="0" u="none" strike="noStrike" spc="0">
                <a:solidFill>
                  <a:srgbClr val="000000">
                    <a:alpha val="100000"/>
                  </a:srgbClr>
                </a:solidFill>
                <a:latin typeface="Arial" panose="020B0604020202020204"/>
              </a:defRPr>
            </a:lvl1pPr>
          </a:lstStyle>
          <a:p>
            <a:pPr marL="0" indent="0" algn="ctr">
              <a:lnSpc>
                <a:spcPct val="100000"/>
              </a:lnSpc>
              <a:spcBef>
                <a:spcPts val="1800"/>
              </a:spcBef>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Click to add content</a:t>
            </a:r>
          </a:p>
        </p:txBody>
      </p:sp>
      <p:sp>
        <p:nvSpPr>
          <p:cNvPr id="3" name="AutoShape 3"/>
          <p:cNvSpPr>
            <a:spLocks noGrp="1"/>
          </p:cNvSpPr>
          <p:nvPr>
            <p:ph type="body" sz="quarter" idx="697"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pic>
        <p:nvPicPr>
          <p:cNvPr id="4" name="Picture 4"/>
          <p:cNvPicPr>
            <a:picLocks noChangeAspect="1"/>
          </p:cNvPicPr>
          <p:nvPr/>
        </p:nvPicPr>
        <p:blipFill>
          <a:blip r:embed="rId2"/>
          <a:srcRect/>
          <a:stretch>
            <a:fillRect/>
          </a:stretch>
        </p:blipFill>
        <p:spPr>
          <a:xfrm>
            <a:off x="9976362" y="391372"/>
            <a:ext cx="2212464" cy="646232"/>
          </a:xfrm>
          <a:prstGeom prst="rect">
            <a:avLst/>
          </a:prstGeom>
          <a:ln w="12700">
            <a:noFill/>
            <a:prstDash val="solid"/>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and Text with picture right 2">
    <p:spTree>
      <p:nvGrpSpPr>
        <p:cNvPr id="1" name=""/>
        <p:cNvGrpSpPr/>
        <p:nvPr/>
      </p:nvGrpSpPr>
      <p:grpSpPr>
        <a:xfrm>
          <a:off x="0" y="0"/>
          <a:ext cx="0" cy="0"/>
          <a:chOff x="0" y="0"/>
          <a:chExt cx="0" cy="0"/>
        </a:xfrm>
      </p:grpSpPr>
      <p:sp>
        <p:nvSpPr>
          <p:cNvPr id="2" name="AutoShape 2"/>
          <p:cNvSpPr>
            <a:spLocks noGrp="1"/>
          </p:cNvSpPr>
          <p:nvPr>
            <p:ph type="body" sz="quarter" idx="38"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a:t>
            </a:r>
          </a:p>
        </p:txBody>
      </p:sp>
      <p:sp>
        <p:nvSpPr>
          <p:cNvPr id="3" name="AutoShape 3"/>
          <p:cNvSpPr>
            <a:spLocks noGrp="1"/>
          </p:cNvSpPr>
          <p:nvPr>
            <p:ph type="pic" sz="quarter" idx="39"/>
          </p:nvPr>
        </p:nvSpPr>
        <p:spPr>
          <a:xfrm>
            <a:off x="6206400" y="1692001"/>
            <a:ext cx="5661326" cy="4392000"/>
          </a:xfrm>
          <a:prstGeom prst="rect">
            <a:avLst/>
          </a:prstGeom>
          <a:solidFill>
            <a:srgbClr val="F2F2F2">
              <a:alpha val="100000"/>
            </a:srgbClr>
          </a:solidFill>
          <a:ln w="12700">
            <a:noFill/>
            <a:prstDash val="solid"/>
          </a:ln>
        </p:spPr>
        <p:txBody>
          <a:bodyPr lIns="63500" tIns="63500" rIns="63500" bIns="63500" anchor="ctr"/>
          <a:lstStyle>
            <a:lvl1pPr algn="ctr">
              <a:defRPr sz="1600" b="0" i="0" u="none" strike="noStrike" spc="0">
                <a:solidFill>
                  <a:srgbClr val="1F2329">
                    <a:alpha val="100000"/>
                  </a:srgbClr>
                </a:solidFill>
                <a:latin typeface="Noto Sans SC" panose="020B0200000000000000" charset="-122"/>
              </a:defRPr>
            </a:lvl1pPr>
          </a:lstStyle>
          <a:p>
            <a:pPr algn="ctr"/>
            <a:endParaRPr/>
          </a:p>
        </p:txBody>
      </p:sp>
      <p:sp>
        <p:nvSpPr>
          <p:cNvPr id="4" name="AutoShape 4"/>
          <p:cNvSpPr>
            <a:spLocks noGrp="1"/>
          </p:cNvSpPr>
          <p:nvPr>
            <p:ph type="body" sz="quarter" idx="40" hasCustomPrompt="1"/>
          </p:nvPr>
        </p:nvSpPr>
        <p:spPr>
          <a:xfrm>
            <a:off x="323915" y="1692001"/>
            <a:ext cx="5661326" cy="4392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950" indent="-203200"/>
            <a:lvl5pPr marL="897890" indent="-177800"/>
            <a:lvl6pPr marL="1052830" indent="-177800"/>
            <a:lvl7pPr marL="1207770" indent="-177800"/>
            <a:lvl8pPr marL="1362710" indent="-177800"/>
            <a:lvl9pPr marL="1517650"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705"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20090"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Tree>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type="title" preserve="1">
  <p:cSld name="Blank with motion ban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9976362" y="391372"/>
            <a:ext cx="2212464" cy="646232"/>
          </a:xfrm>
          <a:prstGeom prst="rect">
            <a:avLst/>
          </a:prstGeom>
          <a:ln w="12700">
            <a:noFill/>
            <a:prstDash val="solid"/>
          </a:ln>
        </p:spPr>
      </p:pic>
    </p:spTree>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showMasterSp="0" type="title" preserve="1">
  <p:cSld name="Thank you and contact information">
    <p:spTree>
      <p:nvGrpSpPr>
        <p:cNvPr id="1" name=""/>
        <p:cNvGrpSpPr/>
        <p:nvPr/>
      </p:nvGrpSpPr>
      <p:grpSpPr>
        <a:xfrm>
          <a:off x="0" y="0"/>
          <a:ext cx="0" cy="0"/>
          <a:chOff x="0" y="0"/>
          <a:chExt cx="0" cy="0"/>
        </a:xfrm>
      </p:grpSpPr>
      <p:sp>
        <p:nvSpPr>
          <p:cNvPr id="2" name="AutoShape 2"/>
          <p:cNvSpPr>
            <a:spLocks noGrp="1"/>
          </p:cNvSpPr>
          <p:nvPr>
            <p:ph type="body" sz="quarter" idx="698" hasCustomPrompt="1"/>
          </p:nvPr>
        </p:nvSpPr>
        <p:spPr>
          <a:xfrm>
            <a:off x="503869" y="2905487"/>
            <a:ext cx="5326613" cy="2501010"/>
          </a:xfrm>
          <a:prstGeom prst="rect">
            <a:avLst/>
          </a:prstGeom>
          <a:noFill/>
          <a:ln w="12700">
            <a:noFill/>
            <a:prstDash val="solid"/>
          </a:ln>
        </p:spPr>
        <p:txBody>
          <a:bodyPr wrap="square" lIns="0" tIns="0" rIns="0" bIns="0" anchor="t">
            <a:noAutofit/>
          </a:bodyPr>
          <a:lstStyle>
            <a:lvl1pPr algn="l">
              <a:lnSpc>
                <a:spcPct val="100000"/>
              </a:lnSpc>
              <a:defRPr sz="1600" b="0" i="0" u="none" strike="noStrike" spc="0">
                <a:solidFill>
                  <a:srgbClr val="000000">
                    <a:alpha val="100000"/>
                  </a:srgbClr>
                </a:solidFill>
                <a:latin typeface="Arial" panose="020B0604020202020204"/>
              </a:defRPr>
            </a:lvl1pPr>
          </a:lstStyle>
          <a:p>
            <a:pPr marL="0" indent="0" algn="l">
              <a:lnSpc>
                <a:spcPct val="100000"/>
              </a:lnSpc>
              <a:spcAft>
                <a:spcPts val="1200"/>
              </a:spcAft>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Contact information:</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 name L name</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Title</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Address</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Phone number</a:t>
            </a:r>
          </a:p>
        </p:txBody>
      </p:sp>
      <p:sp>
        <p:nvSpPr>
          <p:cNvPr id="3" name="AutoShape 3"/>
          <p:cNvSpPr>
            <a:spLocks noGrp="1"/>
          </p:cNvSpPr>
          <p:nvPr>
            <p:ph type="body" sz="quarter" idx="699" hasCustomPrompt="1"/>
          </p:nvPr>
        </p:nvSpPr>
        <p:spPr>
          <a:xfrm>
            <a:off x="503869" y="1467009"/>
            <a:ext cx="5326613" cy="923116"/>
          </a:xfrm>
          <a:prstGeom prst="rect">
            <a:avLst/>
          </a:prstGeom>
          <a:noFill/>
          <a:ln w="12700">
            <a:noFill/>
            <a:prstDash val="solid"/>
          </a:ln>
        </p:spPr>
        <p:txBody>
          <a:bodyPr wrap="square" lIns="0" tIns="0" rIns="0" bIns="0" anchor="t">
            <a:noAutofit/>
          </a:bodyPr>
          <a:lstStyle>
            <a:lvl1pPr algn="l">
              <a:lnSpc>
                <a:spcPct val="100000"/>
              </a:lnSpc>
              <a:defRPr sz="5500" b="1" i="0" u="none" strike="noStrike" spc="0">
                <a:solidFill>
                  <a:srgbClr val="F0AB00">
                    <a:alpha val="100000"/>
                  </a:srgbClr>
                </a:solidFill>
                <a:latin typeface="BentonSans Light"/>
              </a:defRPr>
            </a:lvl1pPr>
          </a:lstStyle>
          <a:p>
            <a:pPr marL="0" indent="0" algn="l">
              <a:lnSpc>
                <a:spcPct val="100000"/>
              </a:lnSpc>
            </a:pPr>
            <a:r>
              <a:rPr lang="en-US" sz="5500" b="1" i="0" u="none" strike="noStrike">
                <a:solidFill>
                  <a:srgbClr val="F0AB00"/>
                </a:solidFill>
                <a:latin typeface="BentonSans Light"/>
                <a:ea typeface="BentonSans Light"/>
                <a:cs typeface="BentonSans Light"/>
                <a:sym typeface="BentonSans Light"/>
              </a:rPr>
              <a:t>Thank you.</a:t>
            </a:r>
          </a:p>
        </p:txBody>
      </p:sp>
      <p:pic>
        <p:nvPicPr>
          <p:cNvPr id="4" name="Picture 4"/>
          <p:cNvPicPr>
            <a:picLocks noChangeAspect="1"/>
          </p:cNvPicPr>
          <p:nvPr/>
        </p:nvPicPr>
        <p:blipFill>
          <a:blip r:embed="rId2"/>
          <a:srcRect/>
          <a:stretch>
            <a:fillRect/>
          </a:stretch>
        </p:blipFill>
        <p:spPr>
          <a:xfrm>
            <a:off x="503869" y="5994000"/>
            <a:ext cx="1578051" cy="360000"/>
          </a:xfrm>
          <a:prstGeom prst="rect">
            <a:avLst/>
          </a:prstGeom>
          <a:ln w="12700">
            <a:noFill/>
            <a:prstDash val="solid"/>
          </a:ln>
        </p:spPr>
      </p:pic>
      <p:pic>
        <p:nvPicPr>
          <p:cNvPr id="5" name="Picture 5"/>
          <p:cNvPicPr>
            <a:picLocks noChangeAspect="1"/>
          </p:cNvPicPr>
          <p:nvPr/>
        </p:nvPicPr>
        <p:blipFill>
          <a:blip r:embed="rId3"/>
          <a:srcRect/>
          <a:stretch>
            <a:fillRect/>
          </a:stretch>
        </p:blipFill>
        <p:spPr>
          <a:xfrm>
            <a:off x="9976362" y="391372"/>
            <a:ext cx="2212464" cy="646232"/>
          </a:xfrm>
          <a:prstGeom prst="rect">
            <a:avLst/>
          </a:prstGeom>
          <a:ln w="12700">
            <a:noFill/>
            <a:prstDash val="solid"/>
          </a:ln>
        </p:spPr>
      </p:pic>
    </p:spTree>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type="title" preserve="1">
  <p:cSld name="标题 正文">
    <p:spTree>
      <p:nvGrpSpPr>
        <p:cNvPr id="1" name=""/>
        <p:cNvGrpSpPr/>
        <p:nvPr/>
      </p:nvGrpSpPr>
      <p:grpSpPr>
        <a:xfrm>
          <a:off x="0" y="0"/>
          <a:ext cx="0" cy="0"/>
          <a:chOff x="0" y="0"/>
          <a:chExt cx="0" cy="0"/>
        </a:xfrm>
      </p:grpSpPr>
      <p:sp>
        <p:nvSpPr>
          <p:cNvPr id="2" name="AutoShape 2"/>
          <p:cNvSpPr>
            <a:spLocks noGrp="1"/>
          </p:cNvSpPr>
          <p:nvPr>
            <p:ph type="body" sz="quarter" idx="700" hasCustomPrompt="1"/>
          </p:nvPr>
        </p:nvSpPr>
        <p:spPr>
          <a:xfrm>
            <a:off x="143342" y="116635"/>
            <a:ext cx="10561173" cy="430759"/>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单击此处编辑母版标题样式</a:t>
            </a:r>
          </a:p>
        </p:txBody>
      </p:sp>
      <p:sp>
        <p:nvSpPr>
          <p:cNvPr id="3" name="AutoShape 3"/>
          <p:cNvSpPr>
            <a:spLocks noGrp="1"/>
          </p:cNvSpPr>
          <p:nvPr>
            <p:ph type="body" sz="quarter" idx="701"/>
          </p:nvPr>
        </p:nvSpPr>
        <p:spPr>
          <a:xfrm>
            <a:off x="239351" y="1484784"/>
            <a:ext cx="10072017" cy="4213732"/>
          </a:xfrm>
          <a:prstGeom prst="rect">
            <a:avLst/>
          </a:prstGeom>
          <a:noFill/>
          <a:ln w="12700">
            <a:noFill/>
            <a:prstDash val="solid"/>
          </a:ln>
        </p:spPr>
        <p:txBody>
          <a:bodyPr wrap="square" lIns="81043" tIns="40522" rIns="81043" bIns="40522" anchor="t">
            <a:noAutofit/>
          </a:bodyPr>
          <a:lstStyle>
            <a:lvl1pPr algn="l">
              <a:lnSpc>
                <a:spcPct val="100000"/>
              </a:lnSpc>
              <a:defRPr sz="1800" b="0" i="0" u="none" strike="noStrike" spc="0">
                <a:solidFill>
                  <a:srgbClr val="000000">
                    <a:alpha val="100000"/>
                  </a:srgbClr>
                </a:solidFill>
                <a:latin typeface="微软雅黑" panose="020B0503020204020204" charset="-122"/>
              </a:defRPr>
            </a:lvl1pPr>
            <a:lvl2pPr marL="382905" indent="-203200"/>
            <a:lvl3pPr marL="536575" indent="-177800"/>
            <a:lvl4pPr marL="692150" indent="-152400"/>
            <a:lvl5pPr marL="859155" indent="-139700"/>
            <a:lvl6pPr marL="1026160" indent="-139700"/>
            <a:lvl7pPr marL="1193165" indent="-139700"/>
            <a:lvl8pPr marL="1360170" indent="-139700"/>
            <a:lvl9pPr marL="1527175" indent="-139700"/>
          </a:lstStyle>
          <a:p>
            <a:pPr marL="0" indent="0" algn="l">
              <a:lnSpc>
                <a:spcPct val="100000"/>
              </a:lnSpc>
              <a:spcBef>
                <a:spcPts val="1800"/>
              </a:spcBef>
            </a:pPr>
            <a:r>
              <a:rPr lang="en-US" sz="18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单击此处编辑母版文本样式</a:t>
            </a:r>
          </a:p>
          <a:p>
            <a:pPr marL="179705" lvl="1" indent="-179705" algn="l">
              <a:lnSpc>
                <a:spcPct val="100000"/>
              </a:lnSpc>
              <a:spcBef>
                <a:spcPts val="600"/>
              </a:spcBef>
              <a:buClr>
                <a:srgbClr val="F0AB00"/>
              </a:buClr>
              <a:buSzPct val="100000"/>
              <a:buFont typeface="Wingdings" panose="05000000000000000000"/>
              <a:buChar char="n"/>
            </a:pPr>
            <a:r>
              <a:rPr lang="en-US" sz="16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第二级</a:t>
            </a:r>
          </a:p>
          <a:p>
            <a:pPr marL="358775" lvl="2" indent="-179070" algn="l">
              <a:lnSpc>
                <a:spcPct val="100000"/>
              </a:lnSpc>
              <a:spcBef>
                <a:spcPts val="300"/>
              </a:spcBef>
              <a:buClr>
                <a:srgbClr val="000000"/>
              </a:buClr>
              <a:buSzPct val="100000"/>
              <a:buChar char="–"/>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第三级</a:t>
            </a:r>
          </a:p>
          <a:p>
            <a:pPr marL="539750" lvl="3" indent="-179705" algn="l">
              <a:lnSpc>
                <a:spcPct val="100000"/>
              </a:lnSpc>
              <a:spcBef>
                <a:spcPts val="300"/>
              </a:spcBef>
              <a:buClr>
                <a:srgbClr val="000000"/>
              </a:buClr>
              <a:buSzPct val="120000"/>
              <a:buChar char="▫"/>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第四级</a:t>
            </a:r>
          </a:p>
          <a:p>
            <a:pPr marL="719455" lvl="4" indent="-179705" algn="l">
              <a:lnSpc>
                <a:spcPct val="100000"/>
              </a:lnSpc>
              <a:spcBef>
                <a:spcPts val="100"/>
              </a:spcBef>
              <a:buClr>
                <a:srgbClr val="000000"/>
              </a:buClr>
              <a:buSzPct val="100000"/>
              <a:buChar char="-"/>
            </a:pPr>
            <a:r>
              <a:rPr lang="en-US" sz="11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第五级</a:t>
            </a:r>
          </a:p>
        </p:txBody>
      </p:sp>
    </p:spTree>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type="title" preserve="1">
  <p:cSld name="目录1">
    <p:spTree>
      <p:nvGrpSpPr>
        <p:cNvPr id="1" name=""/>
        <p:cNvGrpSpPr/>
        <p:nvPr/>
      </p:nvGrpSpPr>
      <p:grpSpPr>
        <a:xfrm>
          <a:off x="0" y="0"/>
          <a:ext cx="0" cy="0"/>
          <a:chOff x="0" y="0"/>
          <a:chExt cx="0" cy="0"/>
        </a:xfrm>
      </p:grpSpPr>
      <p:sp>
        <p:nvSpPr>
          <p:cNvPr id="2" name="AutoShape 2"/>
          <p:cNvSpPr>
            <a:spLocks noGrp="1"/>
          </p:cNvSpPr>
          <p:nvPr>
            <p:ph type="body" sz="quarter" idx="702" hasCustomPrompt="1"/>
          </p:nvPr>
        </p:nvSpPr>
        <p:spPr>
          <a:xfrm>
            <a:off x="236016" y="360000"/>
            <a:ext cx="10561173" cy="430759"/>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单击此处编辑母版标题样式</a:t>
            </a:r>
          </a:p>
        </p:txBody>
      </p:sp>
    </p:spTree>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showMasterSp="0" type="title" preserve="1">
  <p:cSld name="1_Cover white">
    <p:spTree>
      <p:nvGrpSpPr>
        <p:cNvPr id="1" name=""/>
        <p:cNvGrpSpPr/>
        <p:nvPr/>
      </p:nvGrpSpPr>
      <p:grpSpPr>
        <a:xfrm>
          <a:off x="0" y="0"/>
          <a:ext cx="0" cy="0"/>
          <a:chOff x="0" y="0"/>
          <a:chExt cx="0" cy="0"/>
        </a:xfrm>
      </p:grpSpPr>
      <p:sp>
        <p:nvSpPr>
          <p:cNvPr id="2" name="AutoShape 2"/>
          <p:cNvSpPr>
            <a:spLocks noGrp="1"/>
          </p:cNvSpPr>
          <p:nvPr>
            <p:ph type="body" sz="quarter" idx="703" hasCustomPrompt="1"/>
          </p:nvPr>
        </p:nvSpPr>
        <p:spPr>
          <a:xfrm>
            <a:off x="287926" y="2706317"/>
            <a:ext cx="8592933" cy="997196"/>
          </a:xfrm>
          <a:prstGeom prst="rect">
            <a:avLst/>
          </a:prstGeom>
          <a:noFill/>
          <a:ln w="12700">
            <a:noFill/>
            <a:prstDash val="solid"/>
          </a:ln>
        </p:spPr>
        <p:txBody>
          <a:bodyPr wrap="square" lIns="0" tIns="0" rIns="0" bIns="0" anchor="t">
            <a:noAutofit/>
          </a:bodyPr>
          <a:lstStyle>
            <a:lvl1pPr algn="l">
              <a:lnSpc>
                <a:spcPct val="92000"/>
              </a:lnSpc>
              <a:defRPr sz="3600" b="1" i="0" u="none" strike="noStrike" spc="0">
                <a:solidFill>
                  <a:srgbClr val="000000">
                    <a:alpha val="100000"/>
                  </a:srgbClr>
                </a:solidFill>
                <a:latin typeface="Arial" panose="020B0604020202020204"/>
              </a:defRPr>
            </a:lvl1pPr>
          </a:lstStyle>
          <a:p>
            <a:pPr marL="0" indent="0" algn="l">
              <a:lnSpc>
                <a:spcPct val="92000"/>
              </a:lnSpc>
            </a:pP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Title Goes Here </a:t>
            </a:r>
            <a:b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and Here and Here.</a:t>
            </a:r>
          </a:p>
        </p:txBody>
      </p:sp>
      <p:grpSp>
        <p:nvGrpSpPr>
          <p:cNvPr id="3" name="Group 3"/>
          <p:cNvGrpSpPr/>
          <p:nvPr/>
        </p:nvGrpSpPr>
        <p:grpSpPr>
          <a:xfrm>
            <a:off x="9168785" y="0"/>
            <a:ext cx="3023215" cy="6858000"/>
            <a:chOff x="9168785" y="0"/>
            <a:chExt cx="3023215" cy="6858000"/>
          </a:xfrm>
        </p:grpSpPr>
        <p:sp>
          <p:nvSpPr>
            <p:cNvPr id="4" name="AutoShape 4"/>
            <p:cNvSpPr/>
            <p:nvPr/>
          </p:nvSpPr>
          <p:spPr>
            <a:xfrm>
              <a:off x="11184262" y="0"/>
              <a:ext cx="1007738" cy="6858000"/>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5" name="AutoShape 5"/>
            <p:cNvSpPr/>
            <p:nvPr/>
          </p:nvSpPr>
          <p:spPr>
            <a:xfrm>
              <a:off x="10176524" y="0"/>
              <a:ext cx="1007738" cy="6858000"/>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6" name="AutoShape 6"/>
            <p:cNvSpPr/>
            <p:nvPr/>
          </p:nvSpPr>
          <p:spPr>
            <a:xfrm>
              <a:off x="9168785" y="0"/>
              <a:ext cx="1007738" cy="6858000"/>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spTree>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type="title" preserve="1">
  <p:cSld name="Customer Refernce Slide - white">
    <p:bg>
      <p:bgPr>
        <a:solidFill>
          <a:srgbClr val="FFFFFF">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10219399" y="6036681"/>
            <a:ext cx="1824446" cy="334569"/>
          </a:xfrm>
          <a:prstGeom prst="rect">
            <a:avLst/>
          </a:prstGeom>
          <a:ln w="12700">
            <a:noFill/>
            <a:prstDash val="solid"/>
          </a:ln>
        </p:spPr>
      </p:pic>
      <p:sp>
        <p:nvSpPr>
          <p:cNvPr id="3" name="AutoShape 3"/>
          <p:cNvSpPr>
            <a:spLocks noGrp="1"/>
          </p:cNvSpPr>
          <p:nvPr>
            <p:ph type="body" sz="quarter" idx="704" hasCustomPrompt="1"/>
          </p:nvPr>
        </p:nvSpPr>
        <p:spPr>
          <a:xfrm>
            <a:off x="503868" y="1260000"/>
            <a:ext cx="7200000" cy="4372036"/>
          </a:xfrm>
          <a:prstGeom prst="rect">
            <a:avLst/>
          </a:prstGeom>
          <a:noFill/>
          <a:ln w="12700">
            <a:noFill/>
            <a:prstDash val="solid"/>
          </a:ln>
        </p:spPr>
        <p:txBody>
          <a:bodyPr wrap="square" lIns="0" tIns="0" rIns="0" bIns="0" anchor="t">
            <a:noAutofit/>
          </a:bodyPr>
          <a:lstStyle>
            <a:lvl1pPr algn="l">
              <a:lnSpc>
                <a:spcPct val="100000"/>
              </a:lnSpc>
              <a:defRPr sz="1200" b="1" i="0" u="none" strike="noStrike" spc="0">
                <a:solidFill>
                  <a:srgbClr val="000000">
                    <a:alpha val="100000"/>
                  </a:srgbClr>
                </a:solidFill>
                <a:latin typeface="微软雅黑" panose="020B0503020204020204" charset="-122"/>
              </a:defRPr>
            </a:lvl1pPr>
            <a:lvl2pPr marL="296545" indent="-152400"/>
            <a:lvl3pPr marL="753745" indent="-152400"/>
            <a:lvl4pPr marL="1210945" indent="-152400"/>
            <a:lvl5pPr marL="1668145" indent="-152400"/>
            <a:lvl6pPr marL="2125345" indent="-152400"/>
            <a:lvl7pPr marL="2582545" indent="-152400"/>
            <a:lvl8pPr marL="3039745" indent="-152400"/>
            <a:lvl9pPr marL="3496945" indent="-152400"/>
          </a:lstStyle>
          <a:p>
            <a:pPr marL="0" indent="0" algn="l">
              <a:lnSpc>
                <a:spcPct val="100000"/>
              </a:lnSpc>
              <a:spcBef>
                <a:spcPts val="1800"/>
              </a:spcBef>
            </a:pPr>
            <a:r>
              <a:rPr lang="en-US" sz="12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Subheadline</a:t>
            </a:r>
          </a:p>
          <a:p>
            <a:pPr marL="144145" lvl="1" indent="-144145" algn="l">
              <a:lnSpc>
                <a:spcPct val="117000"/>
              </a:lnSpc>
              <a:buClr>
                <a:srgbClr val="F0AB00"/>
              </a:buClr>
              <a:buSzPct val="100000"/>
              <a:buFont typeface="Arial" panose="020B0604020202020204"/>
              <a:buChar char="•"/>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Bullet copy</a:t>
            </a:r>
          </a:p>
        </p:txBody>
      </p:sp>
      <p:sp>
        <p:nvSpPr>
          <p:cNvPr id="4" name="AutoShape 4"/>
          <p:cNvSpPr>
            <a:spLocks noGrp="1"/>
          </p:cNvSpPr>
          <p:nvPr>
            <p:ph type="body" sz="quarter" idx="705" hasCustomPrompt="1"/>
          </p:nvPr>
        </p:nvSpPr>
        <p:spPr>
          <a:xfrm>
            <a:off x="503869" y="540001"/>
            <a:ext cx="7200000" cy="553676"/>
          </a:xfrm>
          <a:prstGeom prst="rect">
            <a:avLst/>
          </a:prstGeom>
          <a:noFill/>
          <a:ln w="12700">
            <a:noFill/>
            <a:prstDash val="solid"/>
          </a:ln>
        </p:spPr>
        <p:txBody>
          <a:bodyPr wrap="square" lIns="0" tIns="0" rIns="0" bIns="0" anchor="ctr">
            <a:noAutofit/>
          </a:bodyPr>
          <a:lstStyle>
            <a:lvl1pPr algn="l">
              <a:lnSpc>
                <a:spcPct val="100000"/>
              </a:lnSpc>
              <a:defRPr sz="18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8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Title runs here and here and here and here and here and here</a:t>
            </a:r>
            <a:br>
              <a:rPr lang="en-US" sz="18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br>
            <a:r>
              <a:rPr lang="en-US" sz="18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and here and here</a:t>
            </a:r>
          </a:p>
        </p:txBody>
      </p:sp>
      <p:sp>
        <p:nvSpPr>
          <p:cNvPr id="5" name="AutoShape 5"/>
          <p:cNvSpPr>
            <a:spLocks noGrp="1"/>
          </p:cNvSpPr>
          <p:nvPr>
            <p:ph type="body" sz="quarter" idx="706" hasCustomPrompt="1"/>
          </p:nvPr>
        </p:nvSpPr>
        <p:spPr>
          <a:xfrm>
            <a:off x="1113469" y="5964679"/>
            <a:ext cx="720000" cy="144000"/>
          </a:xfrm>
          <a:prstGeom prst="rect">
            <a:avLst/>
          </a:prstGeom>
          <a:noFill/>
          <a:ln w="12700">
            <a:noFill/>
            <a:prstDash val="solid"/>
          </a:ln>
        </p:spPr>
        <p:txBody>
          <a:bodyPr wrap="square" lIns="0" tIns="0" rIns="0" bIns="0" anchor="t">
            <a:noAutofit/>
          </a:bodyPr>
          <a:lstStyle>
            <a:lvl1pPr algn="l">
              <a:lnSpc>
                <a:spcPct val="100000"/>
              </a:lnSpc>
              <a:defRPr sz="10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企业名称</a:t>
            </a:r>
          </a:p>
        </p:txBody>
      </p:sp>
      <p:sp>
        <p:nvSpPr>
          <p:cNvPr id="6" name="AutoShape 6"/>
          <p:cNvSpPr>
            <a:spLocks noGrp="1"/>
          </p:cNvSpPr>
          <p:nvPr>
            <p:ph type="body" sz="quarter" idx="707" hasCustomPrompt="1"/>
          </p:nvPr>
        </p:nvSpPr>
        <p:spPr>
          <a:xfrm>
            <a:off x="2525278" y="5964679"/>
            <a:ext cx="720000" cy="144000"/>
          </a:xfrm>
          <a:prstGeom prst="rect">
            <a:avLst/>
          </a:prstGeom>
          <a:noFill/>
          <a:ln w="12700">
            <a:noFill/>
            <a:prstDash val="solid"/>
          </a:ln>
        </p:spPr>
        <p:txBody>
          <a:bodyPr wrap="square" lIns="0" tIns="0" rIns="0" bIns="0" anchor="t">
            <a:noAutofit/>
          </a:bodyPr>
          <a:lstStyle>
            <a:lvl1pPr algn="l">
              <a:lnSpc>
                <a:spcPct val="100000"/>
              </a:lnSpc>
              <a:defRPr sz="10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行业</a:t>
            </a:r>
            <a:b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br>
            <a:endPar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7" name="AutoShape 7"/>
          <p:cNvSpPr>
            <a:spLocks noGrp="1"/>
          </p:cNvSpPr>
          <p:nvPr>
            <p:ph type="body" sz="quarter" idx="708" hasCustomPrompt="1"/>
          </p:nvPr>
        </p:nvSpPr>
        <p:spPr>
          <a:xfrm>
            <a:off x="5348896" y="5964679"/>
            <a:ext cx="720000" cy="144000"/>
          </a:xfrm>
          <a:prstGeom prst="rect">
            <a:avLst/>
          </a:prstGeom>
          <a:noFill/>
          <a:ln w="12700">
            <a:noFill/>
            <a:prstDash val="solid"/>
          </a:ln>
        </p:spPr>
        <p:txBody>
          <a:bodyPr wrap="square" lIns="0" tIns="0" rIns="0" bIns="0" anchor="t">
            <a:noAutofit/>
          </a:bodyPr>
          <a:lstStyle>
            <a:lvl1pPr algn="l">
              <a:lnSpc>
                <a:spcPct val="100000"/>
              </a:lnSpc>
              <a:defRPr sz="10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员工人数</a:t>
            </a:r>
            <a:b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br>
            <a:endPar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8" name="AutoShape 8"/>
          <p:cNvSpPr>
            <a:spLocks noGrp="1"/>
          </p:cNvSpPr>
          <p:nvPr>
            <p:ph type="body" sz="quarter" idx="709" hasCustomPrompt="1"/>
          </p:nvPr>
        </p:nvSpPr>
        <p:spPr>
          <a:xfrm>
            <a:off x="6760705" y="5964679"/>
            <a:ext cx="720000" cy="144000"/>
          </a:xfrm>
          <a:prstGeom prst="rect">
            <a:avLst/>
          </a:prstGeom>
          <a:noFill/>
          <a:ln w="12700">
            <a:noFill/>
            <a:prstDash val="solid"/>
          </a:ln>
        </p:spPr>
        <p:txBody>
          <a:bodyPr wrap="square" lIns="0" tIns="0" rIns="0" bIns="0" anchor="t">
            <a:noAutofit/>
          </a:bodyPr>
          <a:lstStyle>
            <a:lvl1pPr algn="l">
              <a:lnSpc>
                <a:spcPct val="100000"/>
              </a:lnSpc>
              <a:defRPr sz="10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年销售额</a:t>
            </a:r>
            <a:b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br>
            <a:endPar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9" name="Freeform 9"/>
          <p:cNvSpPr/>
          <p:nvPr/>
        </p:nvSpPr>
        <p:spPr>
          <a:xfrm>
            <a:off x="2" y="5798360"/>
            <a:ext cx="12190024" cy="0"/>
          </a:xfrm>
          <a:custGeom>
            <a:avLst/>
            <a:gdLst/>
            <a:ahLst/>
            <a:cxnLst/>
            <a:rect l="l" t="t" r="r" b="b"/>
            <a:pathLst>
              <a:path w="12190024">
                <a:moveTo>
                  <a:pt x="0" y="0"/>
                </a:moveTo>
                <a:lnTo>
                  <a:pt x="12190024" y="0"/>
                </a:lnTo>
              </a:path>
            </a:pathLst>
          </a:custGeom>
          <a:noFill/>
          <a:ln w="25400">
            <a:solidFill>
              <a:srgbClr val="F0AB00">
                <a:alpha val="100000"/>
              </a:srgbClr>
            </a:solidFill>
            <a:prstDash val="solid"/>
          </a:ln>
        </p:spPr>
        <p:txBody>
          <a:bodyPr wrap="square" lIns="0" tIns="0" rIns="0" bIns="0" rtlCol="0" anchor="t">
            <a:noAutofit/>
          </a:bodyPr>
          <a:lstStyle/>
          <a:p>
            <a:pPr marL="0" indent="0" algn="l">
              <a:lnSpc>
                <a:spcPct val="100000"/>
              </a:lnSpc>
              <a:defRPr/>
            </a:pPr>
            <a:r>
              <a:rPr lang="en-US" sz="66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0" name="AutoShape 10"/>
          <p:cNvSpPr>
            <a:spLocks noGrp="1"/>
          </p:cNvSpPr>
          <p:nvPr>
            <p:ph type="body" sz="quarter" idx="710" hasCustomPrompt="1"/>
          </p:nvPr>
        </p:nvSpPr>
        <p:spPr>
          <a:xfrm>
            <a:off x="3937087" y="5964679"/>
            <a:ext cx="720000" cy="144000"/>
          </a:xfrm>
          <a:prstGeom prst="rect">
            <a:avLst/>
          </a:prstGeom>
          <a:noFill/>
          <a:ln w="12700">
            <a:noFill/>
            <a:prstDash val="solid"/>
          </a:ln>
        </p:spPr>
        <p:txBody>
          <a:bodyPr wrap="square" lIns="0" tIns="0" rIns="0" bIns="0" anchor="t">
            <a:noAutofit/>
          </a:bodyPr>
          <a:lstStyle>
            <a:lvl1pPr algn="l">
              <a:lnSpc>
                <a:spcPct val="100000"/>
              </a:lnSpc>
              <a:defRPr sz="10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产品&amp;服务</a:t>
            </a:r>
            <a:b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br>
            <a:endPar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1" name="AutoShape 11"/>
          <p:cNvSpPr>
            <a:spLocks noGrp="1"/>
          </p:cNvSpPr>
          <p:nvPr>
            <p:ph type="body" sz="quarter" idx="711" hasCustomPrompt="1"/>
          </p:nvPr>
        </p:nvSpPr>
        <p:spPr>
          <a:xfrm>
            <a:off x="8172514" y="5964679"/>
            <a:ext cx="720000" cy="144000"/>
          </a:xfrm>
          <a:prstGeom prst="rect">
            <a:avLst/>
          </a:prstGeom>
          <a:noFill/>
          <a:ln w="12700">
            <a:noFill/>
            <a:prstDash val="solid"/>
          </a:ln>
        </p:spPr>
        <p:txBody>
          <a:bodyPr wrap="square" lIns="0" tIns="0" rIns="0" bIns="0" anchor="t">
            <a:noAutofit/>
          </a:bodyPr>
          <a:lstStyle>
            <a:lvl1pPr algn="l">
              <a:lnSpc>
                <a:spcPct val="100000"/>
              </a:lnSpc>
              <a:defRPr sz="10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解决方案</a:t>
            </a:r>
            <a:b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br>
            <a:endPar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12" name="Picture 12"/>
          <p:cNvPicPr>
            <a:picLocks noChangeAspect="1"/>
          </p:cNvPicPr>
          <p:nvPr/>
        </p:nvPicPr>
        <p:blipFill>
          <a:blip r:embed="rId3"/>
          <a:srcRect/>
          <a:stretch>
            <a:fillRect/>
          </a:stretch>
        </p:blipFill>
        <p:spPr>
          <a:xfrm>
            <a:off x="9243578" y="5964681"/>
            <a:ext cx="887330" cy="522341"/>
          </a:xfrm>
          <a:prstGeom prst="rect">
            <a:avLst/>
          </a:prstGeom>
          <a:ln w="12700">
            <a:noFill/>
            <a:prstDash val="solid"/>
          </a:ln>
        </p:spPr>
      </p:pic>
    </p:spTree>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type="title" preserve="1">
  <p:cSld name="11_Customer Refernce Slide - white">
    <p:bg>
      <p:bgPr>
        <a:solidFill>
          <a:srgbClr val="FFFFFF">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10158326" y="5881436"/>
            <a:ext cx="1963124" cy="360000"/>
          </a:xfrm>
          <a:prstGeom prst="rect">
            <a:avLst/>
          </a:prstGeom>
          <a:ln w="12700">
            <a:noFill/>
            <a:prstDash val="solid"/>
          </a:ln>
        </p:spPr>
      </p:pic>
      <p:sp>
        <p:nvSpPr>
          <p:cNvPr id="3" name="AutoShape 3"/>
          <p:cNvSpPr>
            <a:spLocks noGrp="1"/>
          </p:cNvSpPr>
          <p:nvPr>
            <p:ph type="body" sz="quarter" idx="712" hasCustomPrompt="1"/>
          </p:nvPr>
        </p:nvSpPr>
        <p:spPr>
          <a:xfrm>
            <a:off x="503870" y="1434729"/>
            <a:ext cx="7090153" cy="3866693"/>
          </a:xfrm>
          <a:prstGeom prst="rect">
            <a:avLst/>
          </a:prstGeom>
          <a:noFill/>
          <a:ln w="12700">
            <a:noFill/>
            <a:prstDash val="solid"/>
          </a:ln>
        </p:spPr>
        <p:txBody>
          <a:bodyPr wrap="square" lIns="0" tIns="0" rIns="0" bIns="0" anchor="t">
            <a:noAutofit/>
          </a:bodyPr>
          <a:lstStyle>
            <a:lvl1pPr algn="l">
              <a:lnSpc>
                <a:spcPct val="100000"/>
              </a:lnSpc>
              <a:defRPr sz="1200" b="1" i="0" u="none" strike="noStrike" spc="0">
                <a:solidFill>
                  <a:srgbClr val="000000">
                    <a:alpha val="100000"/>
                  </a:srgbClr>
                </a:solidFill>
                <a:latin typeface="Arial" panose="020B0604020202020204"/>
              </a:defRPr>
            </a:lvl1pPr>
            <a:lvl2pPr marL="296545" indent="-152400"/>
            <a:lvl3pPr marL="753745" indent="-152400"/>
            <a:lvl4pPr marL="1210945" indent="-152400"/>
            <a:lvl5pPr marL="1668145" indent="-152400"/>
            <a:lvl6pPr marL="2125345" indent="-152400"/>
            <a:lvl7pPr marL="2582545" indent="-152400"/>
            <a:lvl8pPr marL="3039745" indent="-152400"/>
            <a:lvl9pPr marL="3496945" indent="-152400"/>
          </a:lstStyle>
          <a:p>
            <a:pPr marL="0" indent="0" algn="l">
              <a:lnSpc>
                <a:spcPct val="100000"/>
              </a:lnSpc>
              <a:spcBef>
                <a:spcPts val="1800"/>
              </a:spcBef>
            </a:pPr>
            <a:r>
              <a:rPr lang="en-US" sz="1200" b="1" i="0" u="none" strike="noStrike">
                <a:solidFill>
                  <a:srgbClr val="000000"/>
                </a:solidFill>
                <a:latin typeface="Arial" panose="020B0604020202020204"/>
                <a:ea typeface="Arial" panose="020B0604020202020204"/>
                <a:cs typeface="Arial" panose="020B0604020202020204"/>
                <a:sym typeface="Arial" panose="020B0604020202020204"/>
              </a:rPr>
              <a:t>Subheadline</a:t>
            </a:r>
          </a:p>
          <a:p>
            <a:pPr marL="144145" lvl="1" indent="-144145" algn="l">
              <a:lnSpc>
                <a:spcPct val="100000"/>
              </a:lnSpc>
              <a:buClr>
                <a:srgbClr val="F0AB00"/>
              </a:buClr>
              <a:buSzPct val="100000"/>
              <a:buFont typeface="Arial" panose="020B0604020202020204"/>
              <a:buChar char="•"/>
            </a:pPr>
            <a:r>
              <a:rPr lang="en-US" sz="1200" b="0" i="0" u="none" strike="noStrike">
                <a:solidFill>
                  <a:srgbClr val="000000"/>
                </a:solidFill>
                <a:latin typeface="Arial" panose="020B0604020202020204"/>
                <a:ea typeface="Arial" panose="020B0604020202020204"/>
                <a:cs typeface="Arial" panose="020B0604020202020204"/>
                <a:sym typeface="Arial" panose="020B0604020202020204"/>
              </a:rPr>
              <a:t>Bullet copy</a:t>
            </a:r>
          </a:p>
        </p:txBody>
      </p:sp>
      <p:sp>
        <p:nvSpPr>
          <p:cNvPr id="4" name="AutoShape 4"/>
          <p:cNvSpPr>
            <a:spLocks noGrp="1"/>
          </p:cNvSpPr>
          <p:nvPr>
            <p:ph type="body" sz="quarter" idx="713" hasCustomPrompt="1"/>
          </p:nvPr>
        </p:nvSpPr>
        <p:spPr>
          <a:xfrm>
            <a:off x="503871" y="555763"/>
            <a:ext cx="7090153" cy="553999"/>
          </a:xfrm>
          <a:prstGeom prst="rect">
            <a:avLst/>
          </a:prstGeom>
          <a:noFill/>
          <a:ln w="12700">
            <a:noFill/>
            <a:prstDash val="solid"/>
          </a:ln>
        </p:spPr>
        <p:txBody>
          <a:bodyPr wrap="square" lIns="0" tIns="0" rIns="0" bIns="0" anchor="ctr">
            <a:noAutofit/>
          </a:bodyPr>
          <a:lstStyle>
            <a:lvl1pPr algn="l">
              <a:lnSpc>
                <a:spcPct val="100000"/>
              </a:lnSpc>
              <a:defRPr sz="1800" b="1" i="0" u="none" strike="noStrike" spc="0">
                <a:solidFill>
                  <a:srgbClr val="000000">
                    <a:alpha val="100000"/>
                  </a:srgbClr>
                </a:solidFill>
                <a:latin typeface="Arial" panose="020B0604020202020204"/>
              </a:defRPr>
            </a:lvl1pPr>
          </a:lstStyle>
          <a:p>
            <a:pPr marL="0" indent="0" algn="l">
              <a:lnSpc>
                <a:spcPct val="100000"/>
              </a:lnSpc>
            </a:pPr>
            <a:r>
              <a:rPr lang="en-US" sz="1800" b="1" i="0" u="none" strike="noStrike">
                <a:solidFill>
                  <a:srgbClr val="000000"/>
                </a:solidFill>
                <a:latin typeface="Arial" panose="020B0604020202020204"/>
                <a:ea typeface="Arial" panose="020B0604020202020204"/>
                <a:cs typeface="Arial" panose="020B0604020202020204"/>
                <a:sym typeface="Arial" panose="020B0604020202020204"/>
              </a:rPr>
              <a:t>Title runs here and here and here and here and here and here</a:t>
            </a:r>
            <a:br>
              <a:rPr lang="en-US" sz="18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1800" b="1" i="0" u="none" strike="noStrike">
                <a:solidFill>
                  <a:srgbClr val="000000"/>
                </a:solidFill>
                <a:latin typeface="Arial" panose="020B0604020202020204"/>
                <a:ea typeface="Arial" panose="020B0604020202020204"/>
                <a:cs typeface="Arial" panose="020B0604020202020204"/>
                <a:sym typeface="Arial" panose="020B0604020202020204"/>
              </a:rPr>
              <a:t>and here and here</a:t>
            </a:r>
          </a:p>
        </p:txBody>
      </p:sp>
      <p:sp>
        <p:nvSpPr>
          <p:cNvPr id="5" name="AutoShape 5"/>
          <p:cNvSpPr>
            <a:spLocks noGrp="1"/>
          </p:cNvSpPr>
          <p:nvPr>
            <p:ph type="body" sz="quarter" idx="714" hasCustomPrompt="1"/>
          </p:nvPr>
        </p:nvSpPr>
        <p:spPr>
          <a:xfrm>
            <a:off x="8125062" y="1431555"/>
            <a:ext cx="3563073" cy="1116000"/>
          </a:xfrm>
          <a:prstGeom prst="rect">
            <a:avLst/>
          </a:prstGeom>
          <a:noFill/>
          <a:ln w="12700">
            <a:noFill/>
            <a:prstDash val="solid"/>
          </a:ln>
        </p:spPr>
        <p:txBody>
          <a:bodyPr wrap="square" lIns="0" tIns="0" rIns="0" bIns="0" anchor="t">
            <a:noAutofit/>
          </a:bodyPr>
          <a:lstStyle>
            <a:lvl1pPr algn="l">
              <a:lnSpc>
                <a:spcPct val="100000"/>
              </a:lnSpc>
              <a:defRPr sz="1200" b="0" i="0" u="none" strike="noStrike" spc="0">
                <a:solidFill>
                  <a:srgbClr val="000000">
                    <a:alpha val="100000"/>
                  </a:srgbClr>
                </a:solidFill>
                <a:latin typeface="Arial" panose="020B0604020202020204"/>
              </a:defRPr>
            </a:lvl1pPr>
          </a:lstStyle>
          <a:p>
            <a:pPr marL="0" indent="0" algn="l">
              <a:lnSpc>
                <a:spcPct val="100000"/>
              </a:lnSpc>
            </a:pPr>
            <a:r>
              <a:rPr lang="en-US" sz="1200" b="0" i="0" u="none" strike="noStrike">
                <a:solidFill>
                  <a:srgbClr val="000000"/>
                </a:solidFill>
                <a:latin typeface="Arial" panose="020B0604020202020204"/>
                <a:ea typeface="Arial" panose="020B0604020202020204"/>
                <a:cs typeface="Arial" panose="020B0604020202020204"/>
                <a:sym typeface="Arial" panose="020B0604020202020204"/>
              </a:rPr>
              <a:t>„Quote.“</a:t>
            </a:r>
          </a:p>
          <a:p>
            <a:pPr marL="384175" lvl="1" indent="-114300" algn="l">
              <a:lnSpc>
                <a:spcPct val="100000"/>
              </a:lnSpc>
              <a:spcBef>
                <a:spcPts val="600"/>
              </a:spcBef>
              <a:buChar char=" "/>
            </a:pPr>
            <a:r>
              <a:rPr lang="en-US" sz="900" b="0" i="0" u="none" strike="noStrike">
                <a:solidFill>
                  <a:srgbClr val="000000"/>
                </a:solidFill>
                <a:latin typeface="Arial" panose="020B0604020202020204"/>
                <a:ea typeface="Arial" panose="020B0604020202020204"/>
                <a:cs typeface="Arial" panose="020B0604020202020204"/>
                <a:sym typeface="Arial" panose="020B0604020202020204"/>
              </a:rPr>
              <a:t>First and Last Name, Position, Full Legal Company Name</a:t>
            </a:r>
          </a:p>
        </p:txBody>
      </p:sp>
      <p:sp>
        <p:nvSpPr>
          <p:cNvPr id="6" name="AutoShape 6"/>
          <p:cNvSpPr>
            <a:spLocks noGrp="1"/>
          </p:cNvSpPr>
          <p:nvPr>
            <p:ph type="body" sz="quarter" idx="715" hasCustomPrompt="1"/>
          </p:nvPr>
        </p:nvSpPr>
        <p:spPr>
          <a:xfrm>
            <a:off x="503870"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Company Name</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7" name="AutoShape 7"/>
          <p:cNvSpPr>
            <a:spLocks noGrp="1"/>
          </p:cNvSpPr>
          <p:nvPr>
            <p:ph type="body" sz="quarter" idx="716" hasCustomPrompt="1"/>
          </p:nvPr>
        </p:nvSpPr>
        <p:spPr>
          <a:xfrm>
            <a:off x="1590787"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Industry</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8" name="AutoShape 8"/>
          <p:cNvSpPr>
            <a:spLocks noGrp="1"/>
          </p:cNvSpPr>
          <p:nvPr>
            <p:ph type="body" sz="quarter" idx="717" hasCustomPrompt="1"/>
          </p:nvPr>
        </p:nvSpPr>
        <p:spPr>
          <a:xfrm>
            <a:off x="4160518"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Employees</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9" name="AutoShape 9"/>
          <p:cNvSpPr>
            <a:spLocks noGrp="1"/>
          </p:cNvSpPr>
          <p:nvPr>
            <p:ph type="body" sz="quarter" idx="718" hasCustomPrompt="1"/>
          </p:nvPr>
        </p:nvSpPr>
        <p:spPr>
          <a:xfrm>
            <a:off x="5247435"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Revenue</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10" name="Freeform 10"/>
          <p:cNvSpPr/>
          <p:nvPr/>
        </p:nvSpPr>
        <p:spPr>
          <a:xfrm>
            <a:off x="2" y="5643420"/>
            <a:ext cx="12190024" cy="0"/>
          </a:xfrm>
          <a:custGeom>
            <a:avLst/>
            <a:gdLst/>
            <a:ahLst/>
            <a:cxnLst/>
            <a:rect l="l" t="t" r="r" b="b"/>
            <a:pathLst>
              <a:path w="12190024">
                <a:moveTo>
                  <a:pt x="0" y="0"/>
                </a:moveTo>
                <a:lnTo>
                  <a:pt x="12190024" y="0"/>
                </a:lnTo>
              </a:path>
            </a:pathLst>
          </a:custGeom>
          <a:noFill/>
          <a:ln w="25400">
            <a:solidFill>
              <a:srgbClr val="F0AB00">
                <a:alpha val="100000"/>
              </a:srgbClr>
            </a:solidFill>
            <a:prstDash val="solid"/>
          </a:ln>
        </p:spPr>
        <p:txBody>
          <a:bodyPr wrap="square" lIns="0" tIns="0" rIns="0" bIns="0" rtlCol="0" anchor="t">
            <a:noAutofit/>
          </a:bodyPr>
          <a:lstStyle/>
          <a:p>
            <a:pPr marL="0" indent="0" algn="l">
              <a:lnSpc>
                <a:spcPct val="100000"/>
              </a:lnSpc>
              <a:defRPr/>
            </a:pPr>
            <a:r>
              <a:rPr lang="en-US" sz="66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1" name="AutoShape 11"/>
          <p:cNvSpPr>
            <a:spLocks noGrp="1"/>
          </p:cNvSpPr>
          <p:nvPr>
            <p:ph type="body" sz="quarter" idx="719" hasCustomPrompt="1"/>
          </p:nvPr>
        </p:nvSpPr>
        <p:spPr>
          <a:xfrm>
            <a:off x="2677701" y="5805964"/>
            <a:ext cx="1259672"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Products and Services</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12" name="AutoShape 12"/>
          <p:cNvSpPr>
            <a:spLocks noGrp="1"/>
          </p:cNvSpPr>
          <p:nvPr>
            <p:ph type="body" sz="quarter" idx="720" hasCustomPrompt="1"/>
          </p:nvPr>
        </p:nvSpPr>
        <p:spPr>
          <a:xfrm>
            <a:off x="6334349" y="5805964"/>
            <a:ext cx="1259672"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Featured Solutions</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13" name="AutoShape 13"/>
          <p:cNvSpPr>
            <a:spLocks noGrp="1"/>
          </p:cNvSpPr>
          <p:nvPr>
            <p:ph type="body" sz="quarter" idx="721" hasCustomPrompt="1"/>
          </p:nvPr>
        </p:nvSpPr>
        <p:spPr>
          <a:xfrm>
            <a:off x="8124298" y="3070420"/>
            <a:ext cx="1619579" cy="430887"/>
          </a:xfrm>
          <a:prstGeom prst="rect">
            <a:avLst/>
          </a:prstGeom>
          <a:noFill/>
          <a:ln w="12700">
            <a:noFill/>
            <a:prstDash val="solid"/>
          </a:ln>
        </p:spPr>
        <p:txBody>
          <a:bodyPr wrap="square" lIns="0" tIns="0" rIns="0" bIns="0" anchor="ctr">
            <a:noAutofit/>
          </a:bodyPr>
          <a:lstStyle>
            <a:lvl1pPr algn="l">
              <a:lnSpc>
                <a:spcPct val="100000"/>
              </a:lnSpc>
              <a:defRPr sz="2800" b="1" i="0" u="none" strike="noStrike" spc="0">
                <a:solidFill>
                  <a:srgbClr val="008FD3">
                    <a:alpha val="100000"/>
                  </a:srgbClr>
                </a:solidFill>
                <a:latin typeface="Arial" panose="020B0604020202020204"/>
              </a:defRPr>
            </a:lvl1pPr>
          </a:lstStyle>
          <a:p>
            <a:pPr marL="0" indent="0" algn="l">
              <a:lnSpc>
                <a:spcPct val="100000"/>
              </a:lnSpc>
            </a:pPr>
            <a:r>
              <a:rPr lang="en-US" sz="2800" b="1" i="0" u="none" strike="noStrike">
                <a:solidFill>
                  <a:srgbClr val="008FD3"/>
                </a:solidFill>
                <a:latin typeface="Arial" panose="020B0604020202020204"/>
                <a:ea typeface="Arial" panose="020B0604020202020204"/>
                <a:cs typeface="Arial" panose="020B0604020202020204"/>
                <a:sym typeface="Arial" panose="020B0604020202020204"/>
              </a:rPr>
              <a:t>XX%</a:t>
            </a:r>
          </a:p>
        </p:txBody>
      </p:sp>
      <p:sp>
        <p:nvSpPr>
          <p:cNvPr id="14" name="AutoShape 14"/>
          <p:cNvSpPr>
            <a:spLocks noGrp="1"/>
          </p:cNvSpPr>
          <p:nvPr>
            <p:ph type="body" sz="quarter" idx="722" hasCustomPrompt="1"/>
          </p:nvPr>
        </p:nvSpPr>
        <p:spPr>
          <a:xfrm>
            <a:off x="8124298" y="3558832"/>
            <a:ext cx="1619579" cy="648000"/>
          </a:xfrm>
          <a:prstGeom prst="rect">
            <a:avLst/>
          </a:prstGeom>
          <a:noFill/>
          <a:ln w="12700">
            <a:noFill/>
            <a:prstDash val="solid"/>
          </a:ln>
        </p:spPr>
        <p:txBody>
          <a:bodyPr wrap="square" lIns="0" tIns="0" rIns="0" bIns="0" anchor="t">
            <a:noAutofit/>
          </a:bodyPr>
          <a:lstStyle>
            <a:lvl1pPr algn="l">
              <a:lnSpc>
                <a:spcPct val="100000"/>
              </a:lnSpc>
              <a:defRPr sz="1000" b="0" i="0" u="none" strike="noStrike" spc="0">
                <a:solidFill>
                  <a:srgbClr val="000000">
                    <a:alpha val="100000"/>
                  </a:srgbClr>
                </a:solidFill>
                <a:latin typeface="Arial" panose="020B0604020202020204"/>
              </a:defRPr>
            </a:lvl1pPr>
          </a:lstStyle>
          <a:p>
            <a:pPr marL="0" indent="0" algn="l">
              <a:lnSpc>
                <a:spcPct val="100000"/>
              </a:lnSpc>
            </a:pPr>
            <a:r>
              <a:rPr lang="en-US" sz="1000" b="0" i="0" u="none" strike="noStrike">
                <a:solidFill>
                  <a:srgbClr val="000000"/>
                </a:solidFill>
                <a:latin typeface="Arial" panose="020B0604020202020204"/>
                <a:ea typeface="Arial" panose="020B0604020202020204"/>
                <a:cs typeface="Arial" panose="020B0604020202020204"/>
                <a:sym typeface="Arial" panose="020B0604020202020204"/>
              </a:rPr>
              <a:t>Data type body here</a:t>
            </a:r>
          </a:p>
        </p:txBody>
      </p:sp>
      <p:sp>
        <p:nvSpPr>
          <p:cNvPr id="15" name="AutoShape 15"/>
          <p:cNvSpPr>
            <a:spLocks noGrp="1"/>
          </p:cNvSpPr>
          <p:nvPr>
            <p:ph type="body" sz="quarter" idx="723" hasCustomPrompt="1"/>
          </p:nvPr>
        </p:nvSpPr>
        <p:spPr>
          <a:xfrm>
            <a:off x="10075665" y="3070420"/>
            <a:ext cx="1619579" cy="430887"/>
          </a:xfrm>
          <a:prstGeom prst="rect">
            <a:avLst/>
          </a:prstGeom>
          <a:noFill/>
          <a:ln w="12700">
            <a:noFill/>
            <a:prstDash val="solid"/>
          </a:ln>
        </p:spPr>
        <p:txBody>
          <a:bodyPr wrap="square" lIns="0" tIns="0" rIns="0" bIns="0" anchor="ctr">
            <a:noAutofit/>
          </a:bodyPr>
          <a:lstStyle>
            <a:lvl1pPr algn="l">
              <a:lnSpc>
                <a:spcPct val="100000"/>
              </a:lnSpc>
              <a:defRPr sz="2800" b="1" i="0" u="none" strike="noStrike" spc="0">
                <a:solidFill>
                  <a:srgbClr val="008FD3">
                    <a:alpha val="100000"/>
                  </a:srgbClr>
                </a:solidFill>
                <a:latin typeface="Arial" panose="020B0604020202020204"/>
              </a:defRPr>
            </a:lvl1pPr>
          </a:lstStyle>
          <a:p>
            <a:pPr marL="0" indent="0" algn="l">
              <a:lnSpc>
                <a:spcPct val="100000"/>
              </a:lnSpc>
            </a:pPr>
            <a:r>
              <a:rPr lang="en-US" sz="2800" b="1" i="0" u="none" strike="noStrike">
                <a:solidFill>
                  <a:srgbClr val="008FD3"/>
                </a:solidFill>
                <a:latin typeface="Arial" panose="020B0604020202020204"/>
                <a:ea typeface="Arial" panose="020B0604020202020204"/>
                <a:cs typeface="Arial" panose="020B0604020202020204"/>
                <a:sym typeface="Arial" panose="020B0604020202020204"/>
              </a:rPr>
              <a:t>XX%</a:t>
            </a:r>
          </a:p>
        </p:txBody>
      </p:sp>
      <p:sp>
        <p:nvSpPr>
          <p:cNvPr id="16" name="AutoShape 16"/>
          <p:cNvSpPr>
            <a:spLocks noGrp="1"/>
          </p:cNvSpPr>
          <p:nvPr>
            <p:ph type="body" sz="quarter" idx="724" hasCustomPrompt="1"/>
          </p:nvPr>
        </p:nvSpPr>
        <p:spPr>
          <a:xfrm>
            <a:off x="10075665" y="3558832"/>
            <a:ext cx="1619579" cy="648000"/>
          </a:xfrm>
          <a:prstGeom prst="rect">
            <a:avLst/>
          </a:prstGeom>
          <a:noFill/>
          <a:ln w="12700">
            <a:noFill/>
            <a:prstDash val="solid"/>
          </a:ln>
        </p:spPr>
        <p:txBody>
          <a:bodyPr wrap="square" lIns="0" tIns="0" rIns="0" bIns="0" anchor="t">
            <a:noAutofit/>
          </a:bodyPr>
          <a:lstStyle>
            <a:lvl1pPr algn="l">
              <a:lnSpc>
                <a:spcPct val="100000"/>
              </a:lnSpc>
              <a:defRPr sz="1000" b="0" i="0" u="none" strike="noStrike" spc="0">
                <a:solidFill>
                  <a:srgbClr val="000000">
                    <a:alpha val="100000"/>
                  </a:srgbClr>
                </a:solidFill>
                <a:latin typeface="Arial" panose="020B0604020202020204"/>
              </a:defRPr>
            </a:lvl1pPr>
          </a:lstStyle>
          <a:p>
            <a:pPr marL="0" indent="0" algn="l">
              <a:lnSpc>
                <a:spcPct val="100000"/>
              </a:lnSpc>
            </a:pPr>
            <a:r>
              <a:rPr lang="en-US" sz="1000" b="0" i="0" u="none" strike="noStrike">
                <a:solidFill>
                  <a:srgbClr val="000000"/>
                </a:solidFill>
                <a:latin typeface="Arial" panose="020B0604020202020204"/>
                <a:ea typeface="Arial" panose="020B0604020202020204"/>
                <a:cs typeface="Arial" panose="020B0604020202020204"/>
                <a:sym typeface="Arial" panose="020B0604020202020204"/>
              </a:rPr>
              <a:t>Data type body here</a:t>
            </a:r>
          </a:p>
        </p:txBody>
      </p:sp>
      <p:pic>
        <p:nvPicPr>
          <p:cNvPr id="17" name="Picture 17"/>
          <p:cNvPicPr>
            <a:picLocks noChangeAspect="1"/>
          </p:cNvPicPr>
          <p:nvPr/>
        </p:nvPicPr>
        <p:blipFill>
          <a:blip r:embed="rId3"/>
          <a:srcRect/>
          <a:stretch>
            <a:fillRect/>
          </a:stretch>
        </p:blipFill>
        <p:spPr>
          <a:xfrm>
            <a:off x="9211889" y="5881438"/>
            <a:ext cx="863776" cy="508475"/>
          </a:xfrm>
          <a:prstGeom prst="rect">
            <a:avLst/>
          </a:prstGeom>
          <a:ln w="12700">
            <a:noFill/>
            <a:prstDash val="solid"/>
          </a:ln>
        </p:spPr>
      </p:pic>
    </p:spTree>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type="title" preserve="1">
  <p:cSld name="标题和内容">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AutoShape 2"/>
          <p:cNvSpPr>
            <a:spLocks noGrp="1"/>
          </p:cNvSpPr>
          <p:nvPr>
            <p:ph type="body" sz="quarter" idx="725"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单击此处编辑母版标题样式</a:t>
            </a:r>
          </a:p>
        </p:txBody>
      </p:sp>
      <p:sp>
        <p:nvSpPr>
          <p:cNvPr id="3" name="AutoShape 3"/>
          <p:cNvSpPr>
            <a:spLocks noGrp="1"/>
          </p:cNvSpPr>
          <p:nvPr>
            <p:ph type="body" sz="quarter" idx="726"/>
          </p:nvPr>
        </p:nvSpPr>
        <p:spPr>
          <a:xfrm>
            <a:off x="503870" y="1620000"/>
            <a:ext cx="11183564" cy="4230235"/>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Noto Sans SC" panose="020B0200000000000000" charset="-122"/>
              </a:defRPr>
            </a:lvl1pPr>
            <a:lvl2pPr marL="408305" indent="-228600"/>
            <a:lvl3pPr marL="587375" indent="-228600"/>
            <a:lvl4pPr marL="742950" indent="-203200"/>
            <a:lvl5pPr marL="897255" indent="-177800"/>
            <a:lvl6pPr marL="1051560" indent="-177800"/>
            <a:lvl7pPr marL="1205865" indent="-177800"/>
            <a:lvl8pPr marL="1360170" indent="-177800"/>
            <a:lvl9pPr marL="1514475" indent="-177800"/>
          </a:lstStyle>
          <a:p>
            <a:pPr marL="0" indent="0" algn="l">
              <a:lnSpc>
                <a:spcPct val="100000"/>
              </a:lnSpc>
              <a:spcBef>
                <a:spcPts val="1800"/>
              </a:spcBef>
            </a:pPr>
            <a:r>
              <a:rPr lang="en-US" sz="20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单击此处编辑母版文本样式</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第二级</a:t>
            </a:r>
          </a:p>
          <a:p>
            <a:pPr marL="358775" lvl="2" indent="-179070" algn="l">
              <a:lnSpc>
                <a:spcPct val="100000"/>
              </a:lnSpc>
              <a:spcBef>
                <a:spcPts val="300"/>
              </a:spcBef>
              <a:buClr>
                <a:srgbClr val="000000"/>
              </a:buClr>
              <a:buSzPct val="100000"/>
              <a:buChar char="–"/>
            </a:pPr>
            <a:r>
              <a:rPr lang="en-US" sz="18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第三级</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第四级</a:t>
            </a:r>
          </a:p>
          <a:p>
            <a:pPr marL="719455" lvl="4" indent="-179705" algn="l">
              <a:lnSpc>
                <a:spcPct val="100000"/>
              </a:lnSpc>
              <a:spcBef>
                <a:spcPts val="100"/>
              </a:spcBef>
              <a:buClr>
                <a:srgbClr val="000000"/>
              </a:buClr>
              <a:buSzPct val="100000"/>
              <a:buChar char="-"/>
            </a:pPr>
            <a:r>
              <a:rPr lang="en-US" sz="14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第五级</a:t>
            </a:r>
          </a:p>
        </p:txBody>
      </p:sp>
      <p:sp>
        <p:nvSpPr>
          <p:cNvPr id="4" name="AutoShape 4"/>
          <p:cNvSpPr>
            <a:spLocks noGrp="1"/>
          </p:cNvSpPr>
          <p:nvPr>
            <p:ph type="body" sz="quarter" idx="727"/>
          </p:nvPr>
        </p:nvSpPr>
        <p:spPr>
          <a:xfrm>
            <a:off x="0" y="0"/>
            <a:ext cx="0" cy="0"/>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000000">
                    <a:alpha val="100000"/>
                  </a:srgbClr>
                </a:solidFill>
                <a:latin typeface="Arial" panose="020B0604020202020204"/>
              </a:defRPr>
            </a:lvl1pPr>
          </a:lstStyle>
          <a:p>
            <a:pPr algn="l"/>
            <a:endParaRPr/>
          </a:p>
        </p:txBody>
      </p:sp>
      <p:sp>
        <p:nvSpPr>
          <p:cNvPr id="5" name="AutoShape 5"/>
          <p:cNvSpPr>
            <a:spLocks noGrp="1"/>
          </p:cNvSpPr>
          <p:nvPr>
            <p:ph type="body" sz="quarter" idx="728" hasCustomPrompt="1"/>
          </p:nvPr>
        </p:nvSpPr>
        <p:spPr>
          <a:xfrm>
            <a:off x="0" y="0"/>
            <a:ext cx="0" cy="0"/>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1F2329">
                    <a:alpha val="100000"/>
                  </a:srgbClr>
                </a:solidFill>
                <a:latin typeface="Noto Sans SC" panose="020B0200000000000000" charset="-122"/>
              </a:defRPr>
            </a:lvl1pPr>
          </a:lstStyle>
          <a:p>
            <a:pPr marL="0" indent="0" algn="l">
              <a:lnSpc>
                <a:spcPct val="100000"/>
              </a:lnSpc>
            </a:pPr>
            <a:r>
              <a:rPr lang="en-US" sz="2100" b="0" i="0" u="none" strike="noStrike">
                <a:solidFill>
                  <a:srgbClr val="000000"/>
                </a:solidFill>
                <a:latin typeface="Arial" panose="020B0604020202020204"/>
                <a:ea typeface="Arial" panose="020B0604020202020204"/>
                <a:cs typeface="Arial" panose="020B0604020202020204"/>
                <a:sym typeface="Arial" panose="020B0604020202020204"/>
              </a:rPr>
              <a:t>Footer</a:t>
            </a:r>
          </a:p>
        </p:txBody>
      </p:sp>
      <p:sp>
        <p:nvSpPr>
          <p:cNvPr id="6" name="AutoShape 6"/>
          <p:cNvSpPr>
            <a:spLocks noGrp="1"/>
          </p:cNvSpPr>
          <p:nvPr>
            <p:ph type="body" sz="quarter" idx="729"/>
          </p:nvPr>
        </p:nvSpPr>
        <p:spPr>
          <a:xfrm>
            <a:off x="0" y="0"/>
            <a:ext cx="0" cy="0"/>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000000">
                    <a:alpha val="100000"/>
                  </a:srgbClr>
                </a:solidFill>
                <a:latin typeface="Arial" panose="020B0604020202020204"/>
              </a:defRPr>
            </a:lvl1pPr>
          </a:lstStyle>
          <a:p>
            <a:pPr algn="l"/>
            <a:endParaRPr/>
          </a:p>
        </p:txBody>
      </p:sp>
    </p:spTree>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type="title" preserve="1">
  <p:cSld name="仅标题">
    <p:spTree>
      <p:nvGrpSpPr>
        <p:cNvPr id="1" name=""/>
        <p:cNvGrpSpPr/>
        <p:nvPr/>
      </p:nvGrpSpPr>
      <p:grpSpPr>
        <a:xfrm>
          <a:off x="0" y="0"/>
          <a:ext cx="0" cy="0"/>
          <a:chOff x="0" y="0"/>
          <a:chExt cx="0" cy="0"/>
        </a:xfrm>
      </p:grpSpPr>
      <p:sp>
        <p:nvSpPr>
          <p:cNvPr id="2" name="AutoShape 2"/>
          <p:cNvSpPr>
            <a:spLocks noGrp="1"/>
          </p:cNvSpPr>
          <p:nvPr>
            <p:ph type="body" sz="quarter" idx="730" hasCustomPrompt="1"/>
          </p:nvPr>
        </p:nvSpPr>
        <p:spPr>
          <a:xfrm>
            <a:off x="838200" y="365126"/>
            <a:ext cx="10515600"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单击此处编辑母版标题样式</a:t>
            </a:r>
          </a:p>
        </p:txBody>
      </p:sp>
      <p:sp>
        <p:nvSpPr>
          <p:cNvPr id="3" name="AutoShape 3"/>
          <p:cNvSpPr>
            <a:spLocks noGrp="1"/>
          </p:cNvSpPr>
          <p:nvPr>
            <p:ph type="body" sz="quarter" idx="731"/>
          </p:nvPr>
        </p:nvSpPr>
        <p:spPr>
          <a:xfrm>
            <a:off x="838200" y="6356353"/>
            <a:ext cx="2743200" cy="365125"/>
          </a:xfrm>
          <a:prstGeom prst="rect">
            <a:avLst/>
          </a:prstGeom>
          <a:noFill/>
          <a:ln w="12700">
            <a:noFill/>
            <a:prstDash val="solid"/>
          </a:ln>
        </p:spPr>
        <p:txBody>
          <a:bodyPr wrap="square" lIns="91440" tIns="45720" rIns="91440" bIns="45720" anchor="t">
            <a:noAutofit/>
          </a:bodyPr>
          <a:lstStyle>
            <a:lvl1pPr algn="l">
              <a:lnSpc>
                <a:spcPct val="100000"/>
              </a:lnSpc>
              <a:defRPr sz="1800" b="0" i="0" u="none" strike="noStrike" spc="0">
                <a:solidFill>
                  <a:srgbClr val="000000">
                    <a:alpha val="100000"/>
                  </a:srgbClr>
                </a:solidFill>
                <a:latin typeface="Arial" panose="020B0604020202020204"/>
              </a:defRPr>
            </a:lvl1pPr>
          </a:lstStyle>
          <a:p>
            <a:pPr algn="l"/>
            <a:endParaRPr/>
          </a:p>
        </p:txBody>
      </p:sp>
      <p:sp>
        <p:nvSpPr>
          <p:cNvPr id="4" name="AutoShape 4"/>
          <p:cNvSpPr>
            <a:spLocks noGrp="1"/>
          </p:cNvSpPr>
          <p:nvPr>
            <p:ph type="body" sz="quarter" idx="732" hasCustomPrompt="1"/>
          </p:nvPr>
        </p:nvSpPr>
        <p:spPr>
          <a:xfrm>
            <a:off x="4038600" y="6356353"/>
            <a:ext cx="4114800" cy="365125"/>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000000">
                    <a:alpha val="100000"/>
                  </a:srgbClr>
                </a:solidFill>
                <a:latin typeface="Noto Sans SC" panose="020B0200000000000000" charset="-122"/>
              </a:defRPr>
            </a:lvl1pPr>
          </a:lstStyle>
          <a:p>
            <a:pPr marL="0" indent="0" algn="l">
              <a:lnSpc>
                <a:spcPct val="100000"/>
              </a:lnSpc>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Footer</a:t>
            </a:r>
          </a:p>
        </p:txBody>
      </p:sp>
      <p:sp>
        <p:nvSpPr>
          <p:cNvPr id="5" name="AutoShape 5"/>
          <p:cNvSpPr>
            <a:spLocks noGrp="1"/>
          </p:cNvSpPr>
          <p:nvPr>
            <p:ph type="body" sz="quarter" idx="733"/>
          </p:nvPr>
        </p:nvSpPr>
        <p:spPr>
          <a:xfrm>
            <a:off x="8610600" y="6356353"/>
            <a:ext cx="2743200" cy="365125"/>
          </a:xfrm>
          <a:prstGeom prst="rect">
            <a:avLst/>
          </a:prstGeom>
          <a:noFill/>
          <a:ln w="12700">
            <a:noFill/>
            <a:prstDash val="solid"/>
          </a:ln>
        </p:spPr>
        <p:txBody>
          <a:bodyPr wrap="square" lIns="91440" tIns="45720" rIns="91440" bIns="45720" anchor="t">
            <a:noAutofit/>
          </a:bodyPr>
          <a:lstStyle>
            <a:lvl1pPr algn="l">
              <a:lnSpc>
                <a:spcPct val="100000"/>
              </a:lnSpc>
              <a:defRPr sz="1800" b="0" i="0" u="none" strike="noStrike" spc="0">
                <a:solidFill>
                  <a:srgbClr val="000000">
                    <a:alpha val="100000"/>
                  </a:srgbClr>
                </a:solidFill>
                <a:latin typeface="Arial" panose="020B0604020202020204"/>
              </a:defRPr>
            </a:lvl1pPr>
          </a:lstStyle>
          <a:p>
            <a:pPr algn="l"/>
            <a:endParaRPr/>
          </a:p>
        </p:txBody>
      </p:sp>
      <p:grpSp>
        <p:nvGrpSpPr>
          <p:cNvPr id="6" name="Group 6"/>
          <p:cNvGrpSpPr/>
          <p:nvPr/>
        </p:nvGrpSpPr>
        <p:grpSpPr>
          <a:xfrm>
            <a:off x="0" y="362268"/>
            <a:ext cx="1371600" cy="376886"/>
            <a:chOff x="0" y="362268"/>
            <a:chExt cx="1371600" cy="376886"/>
          </a:xfrm>
        </p:grpSpPr>
        <p:sp>
          <p:nvSpPr>
            <p:cNvPr id="7" name="Freeform 7"/>
            <p:cNvSpPr/>
            <p:nvPr/>
          </p:nvSpPr>
          <p:spPr>
            <a:xfrm>
              <a:off x="0" y="362268"/>
              <a:ext cx="1094289" cy="376886"/>
            </a:xfrm>
            <a:custGeom>
              <a:avLst/>
              <a:gdLst/>
              <a:ahLst/>
              <a:cxnLst/>
              <a:rect l="l" t="t" r="r" b="b"/>
              <a:pathLst>
                <a:path w="1094289" h="376886">
                  <a:moveTo>
                    <a:pt x="0" y="0"/>
                  </a:moveTo>
                  <a:lnTo>
                    <a:pt x="1094289" y="0"/>
                  </a:lnTo>
                  <a:lnTo>
                    <a:pt x="717403" y="376886"/>
                  </a:lnTo>
                  <a:lnTo>
                    <a:pt x="0" y="376886"/>
                  </a:lnTo>
                  <a:close/>
                </a:path>
              </a:pathLst>
            </a:custGeom>
            <a:solidFill>
              <a:srgbClr val="92D05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35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8" name="Freeform 8"/>
            <p:cNvSpPr/>
            <p:nvPr/>
          </p:nvSpPr>
          <p:spPr>
            <a:xfrm>
              <a:off x="768566" y="362268"/>
              <a:ext cx="464378" cy="376886"/>
            </a:xfrm>
            <a:custGeom>
              <a:avLst/>
              <a:gdLst/>
              <a:ahLst/>
              <a:cxnLst/>
              <a:rect l="l" t="t" r="r" b="b"/>
              <a:pathLst>
                <a:path w="464378" h="376886">
                  <a:moveTo>
                    <a:pt x="376886" y="0"/>
                  </a:moveTo>
                  <a:lnTo>
                    <a:pt x="464378" y="0"/>
                  </a:lnTo>
                  <a:lnTo>
                    <a:pt x="87492" y="376886"/>
                  </a:lnTo>
                  <a:lnTo>
                    <a:pt x="0" y="376886"/>
                  </a:lnTo>
                  <a:lnTo>
                    <a:pt x="376886" y="0"/>
                  </a:lnTo>
                  <a:close/>
                </a:path>
              </a:pathLst>
            </a:custGeom>
            <a:solidFill>
              <a:srgbClr val="92D05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35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9" name="Freeform 9"/>
            <p:cNvSpPr/>
            <p:nvPr/>
          </p:nvSpPr>
          <p:spPr>
            <a:xfrm>
              <a:off x="907222" y="362268"/>
              <a:ext cx="464378" cy="376886"/>
            </a:xfrm>
            <a:custGeom>
              <a:avLst/>
              <a:gdLst/>
              <a:ahLst/>
              <a:cxnLst/>
              <a:rect l="l" t="t" r="r" b="b"/>
              <a:pathLst>
                <a:path w="464378" h="376886">
                  <a:moveTo>
                    <a:pt x="376886" y="0"/>
                  </a:moveTo>
                  <a:lnTo>
                    <a:pt x="464378" y="0"/>
                  </a:lnTo>
                  <a:lnTo>
                    <a:pt x="87492" y="376886"/>
                  </a:lnTo>
                  <a:lnTo>
                    <a:pt x="0" y="376886"/>
                  </a:lnTo>
                  <a:lnTo>
                    <a:pt x="376886" y="0"/>
                  </a:lnTo>
                  <a:close/>
                </a:path>
              </a:pathLst>
            </a:custGeom>
            <a:solidFill>
              <a:srgbClr val="92D05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35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grpSp>
      <p:pic>
        <p:nvPicPr>
          <p:cNvPr id="10" name="Picture 10"/>
          <p:cNvPicPr>
            <a:picLocks noChangeAspect="1"/>
          </p:cNvPicPr>
          <p:nvPr/>
        </p:nvPicPr>
        <p:blipFill>
          <a:blip r:embed="rId2"/>
          <a:srcRect/>
          <a:stretch>
            <a:fillRect/>
          </a:stretch>
        </p:blipFill>
        <p:spPr>
          <a:xfrm>
            <a:off x="10811948" y="213581"/>
            <a:ext cx="1213104" cy="714112"/>
          </a:xfrm>
          <a:prstGeom prst="rect">
            <a:avLst/>
          </a:prstGeom>
          <a:ln w="12700">
            <a:noFill/>
            <a:prstDash val="solid"/>
          </a:ln>
        </p:spPr>
      </p:pic>
    </p:spTree>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showMasterSp="0" type="title" preserve="1">
  <p:cSld name="Cover with image">
    <p:spTree>
      <p:nvGrpSpPr>
        <p:cNvPr id="1" name=""/>
        <p:cNvGrpSpPr/>
        <p:nvPr/>
      </p:nvGrpSpPr>
      <p:grpSpPr>
        <a:xfrm>
          <a:off x="0" y="0"/>
          <a:ext cx="0" cy="0"/>
          <a:chOff x="0" y="0"/>
          <a:chExt cx="0" cy="0"/>
        </a:xfrm>
      </p:grpSpPr>
      <p:sp>
        <p:nvSpPr>
          <p:cNvPr id="2" name="AutoShape 2"/>
          <p:cNvSpPr>
            <a:spLocks noGrp="1"/>
          </p:cNvSpPr>
          <p:nvPr>
            <p:ph type="pic" sz="quarter" idx="736"/>
          </p:nvPr>
        </p:nvSpPr>
        <p:spPr>
          <a:xfrm>
            <a:off x="1" y="0"/>
            <a:ext cx="12192000" cy="3430006"/>
          </a:xfrm>
          <a:prstGeom prst="rect">
            <a:avLst/>
          </a:prstGeom>
          <a:solidFill>
            <a:srgbClr val="CCCCCC">
              <a:alpha val="70000"/>
            </a:srgbClr>
          </a:solidFill>
          <a:ln w="12700">
            <a:noFill/>
            <a:prstDash val="solid"/>
          </a:ln>
        </p:spPr>
        <p:txBody>
          <a:bodyPr lIns="63500" tIns="63500" rIns="63500" bIns="63500" anchor="ctr"/>
          <a:lstStyle>
            <a:lvl1pPr algn="ctr">
              <a:defRPr sz="1600" b="0" i="0" u="none" strike="noStrike" spc="0">
                <a:solidFill>
                  <a:srgbClr val="1F2329">
                    <a:alpha val="100000"/>
                  </a:srgbClr>
                </a:solidFill>
                <a:latin typeface="Noto Sans SC" panose="020B0200000000000000" charset="-122"/>
              </a:defRPr>
            </a:lvl1pPr>
          </a:lstStyle>
          <a:p>
            <a:pPr algn="ctr"/>
            <a:endParaRPr/>
          </a:p>
        </p:txBody>
      </p:sp>
      <p:grpSp>
        <p:nvGrpSpPr>
          <p:cNvPr id="3" name="Group 3"/>
          <p:cNvGrpSpPr/>
          <p:nvPr/>
        </p:nvGrpSpPr>
        <p:grpSpPr>
          <a:xfrm>
            <a:off x="9168785" y="0"/>
            <a:ext cx="3023215" cy="3430006"/>
            <a:chOff x="9168785" y="0"/>
            <a:chExt cx="3023215" cy="3430006"/>
          </a:xfrm>
        </p:grpSpPr>
        <p:sp>
          <p:nvSpPr>
            <p:cNvPr id="4" name="AutoShape 4"/>
            <p:cNvSpPr/>
            <p:nvPr/>
          </p:nvSpPr>
          <p:spPr>
            <a:xfrm>
              <a:off x="11184262" y="0"/>
              <a:ext cx="1007738" cy="3430006"/>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5" name="AutoShape 5"/>
            <p:cNvSpPr/>
            <p:nvPr/>
          </p:nvSpPr>
          <p:spPr>
            <a:xfrm>
              <a:off x="10176524" y="0"/>
              <a:ext cx="1007738" cy="3430006"/>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6" name="AutoShape 6"/>
            <p:cNvSpPr/>
            <p:nvPr/>
          </p:nvSpPr>
          <p:spPr>
            <a:xfrm>
              <a:off x="9168785" y="0"/>
              <a:ext cx="1007738" cy="3430006"/>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sp>
        <p:nvSpPr>
          <p:cNvPr id="7" name="AutoShape 7"/>
          <p:cNvSpPr>
            <a:spLocks noGrp="1"/>
          </p:cNvSpPr>
          <p:nvPr>
            <p:ph type="body" sz="quarter" idx="737" hasCustomPrompt="1"/>
          </p:nvPr>
        </p:nvSpPr>
        <p:spPr>
          <a:xfrm>
            <a:off x="287925" y="5130490"/>
            <a:ext cx="10897962" cy="430887"/>
          </a:xfrm>
          <a:prstGeom prst="rect">
            <a:avLst/>
          </a:prstGeom>
          <a:noFill/>
          <a:ln w="12700">
            <a:noFill/>
            <a:prstDash val="solid"/>
          </a:ln>
        </p:spPr>
        <p:txBody>
          <a:bodyPr wrap="square" lIns="0" tIns="0" rIns="0" bIns="0" anchor="t">
            <a:noAutofit/>
          </a:bodyPr>
          <a:lstStyle>
            <a:lvl1pPr algn="l">
              <a:lnSpc>
                <a:spcPct val="100000"/>
              </a:lnSpc>
              <a:defRPr sz="1400" b="0" i="0" u="none" strike="noStrike" spc="0">
                <a:solidFill>
                  <a:srgbClr val="000000">
                    <a:alpha val="100000"/>
                  </a:srgbClr>
                </a:solidFill>
                <a:latin typeface="Arial" panose="020B0604020202020204"/>
              </a:defRPr>
            </a:lvl1pPr>
          </a:lstStyle>
          <a:p>
            <a:pPr marL="0" indent="0" algn="l">
              <a:lnSpc>
                <a:spcPct val="100000"/>
              </a:lnSpc>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Speaker’s Name, SAP</a:t>
            </a:r>
          </a:p>
          <a:p>
            <a:pPr marL="0" indent="0" algn="l">
              <a:lnSpc>
                <a:spcPct val="100000"/>
              </a:lnSpc>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Month 00, 2017</a:t>
            </a:r>
          </a:p>
        </p:txBody>
      </p:sp>
      <p:sp>
        <p:nvSpPr>
          <p:cNvPr id="8" name="AutoShape 8"/>
          <p:cNvSpPr>
            <a:spLocks noGrp="1"/>
          </p:cNvSpPr>
          <p:nvPr>
            <p:ph type="body" sz="quarter" idx="738" hasCustomPrompt="1"/>
          </p:nvPr>
        </p:nvSpPr>
        <p:spPr>
          <a:xfrm>
            <a:off x="287925" y="4024430"/>
            <a:ext cx="10896336" cy="997196"/>
          </a:xfrm>
          <a:prstGeom prst="rect">
            <a:avLst/>
          </a:prstGeom>
          <a:noFill/>
          <a:ln w="12700">
            <a:noFill/>
            <a:prstDash val="solid"/>
          </a:ln>
        </p:spPr>
        <p:txBody>
          <a:bodyPr wrap="square" lIns="0" tIns="0" rIns="0" bIns="0" anchor="t">
            <a:spAutoFit/>
          </a:bodyPr>
          <a:lstStyle>
            <a:lvl1pPr algn="l">
              <a:lnSpc>
                <a:spcPct val="92000"/>
              </a:lnSpc>
              <a:defRPr sz="3600" b="1" i="0" u="none" strike="noStrike" spc="0">
                <a:solidFill>
                  <a:srgbClr val="000000">
                    <a:alpha val="100000"/>
                  </a:srgbClr>
                </a:solidFill>
                <a:latin typeface="Arial" panose="020B0604020202020204"/>
              </a:defRPr>
            </a:lvl1pPr>
          </a:lstStyle>
          <a:p>
            <a:pPr marL="0" indent="0" algn="l">
              <a:lnSpc>
                <a:spcPct val="92000"/>
              </a:lnSpc>
            </a:pP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Presentation Title </a:t>
            </a:r>
            <a:b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Goes Here and Here.</a:t>
            </a:r>
          </a:p>
        </p:txBody>
      </p:sp>
      <p:sp>
        <p:nvSpPr>
          <p:cNvPr id="9" name="AutoShape 9"/>
          <p:cNvSpPr/>
          <p:nvPr/>
        </p:nvSpPr>
        <p:spPr>
          <a:xfrm>
            <a:off x="951814" y="6296441"/>
            <a:ext cx="914162" cy="425669"/>
          </a:xfrm>
          <a:prstGeom prst="rect">
            <a:avLst/>
          </a:prstGeom>
          <a:solidFill>
            <a:srgbClr val="FFFFFF">
              <a:alpha val="100000"/>
            </a:srgbClr>
          </a:solidFill>
          <a:ln w="12700">
            <a:noFill/>
            <a:prstDash val="solid"/>
            <a:miter lim="800000"/>
          </a:ln>
        </p:spPr>
        <p:txBody>
          <a:bodyPr wrap="square" lIns="89977" tIns="71981" rIns="89977" bIns="71981" rtlCol="0" anchor="ctr">
            <a:noAutofit/>
          </a:bodyPr>
          <a:lstStyle/>
          <a:p>
            <a:pPr marL="0" indent="0" algn="ctr">
              <a:lnSpc>
                <a:spcPct val="100000"/>
              </a:lnSpc>
              <a:spcBef>
                <a:spcPct val="50000"/>
              </a:spcBef>
              <a:defRP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pic>
        <p:nvPicPr>
          <p:cNvPr id="10" name="Picture 10"/>
          <p:cNvPicPr>
            <a:picLocks noChangeAspect="1"/>
          </p:cNvPicPr>
          <p:nvPr/>
        </p:nvPicPr>
        <p:blipFill>
          <a:blip r:embed="rId2"/>
          <a:srcRect/>
          <a:stretch>
            <a:fillRect/>
          </a:stretch>
        </p:blipFill>
        <p:spPr>
          <a:xfrm>
            <a:off x="297153" y="6217086"/>
            <a:ext cx="1745795" cy="400050"/>
          </a:xfrm>
          <a:prstGeom prst="rect">
            <a:avLst/>
          </a:prstGeom>
          <a:ln w="12700">
            <a:noFill/>
            <a:prstDash val="solid"/>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和内容">
    <p:spTree>
      <p:nvGrpSpPr>
        <p:cNvPr id="1" name=""/>
        <p:cNvGrpSpPr/>
        <p:nvPr/>
      </p:nvGrpSpPr>
      <p:grpSpPr>
        <a:xfrm>
          <a:off x="0" y="0"/>
          <a:ext cx="0" cy="0"/>
          <a:chOff x="0" y="0"/>
          <a:chExt cx="0" cy="0"/>
        </a:xfrm>
      </p:grpSpPr>
      <p:sp>
        <p:nvSpPr>
          <p:cNvPr id="2" name="AutoShape 2"/>
          <p:cNvSpPr>
            <a:spLocks noGrp="1"/>
          </p:cNvSpPr>
          <p:nvPr>
            <p:ph type="body" sz="quarter" idx="41"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单击此处编辑母版标题样式</a:t>
            </a:r>
          </a:p>
        </p:txBody>
      </p:sp>
      <p:sp>
        <p:nvSpPr>
          <p:cNvPr id="3" name="AutoShape 3"/>
          <p:cNvSpPr>
            <a:spLocks noGrp="1"/>
          </p:cNvSpPr>
          <p:nvPr>
            <p:ph type="body" sz="quarter" idx="42"/>
          </p:nvPr>
        </p:nvSpPr>
        <p:spPr>
          <a:xfrm>
            <a:off x="503870" y="1620000"/>
            <a:ext cx="11183564" cy="4230235"/>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Noto Sans SC" panose="020B0200000000000000" charset="-122"/>
              </a:defRPr>
            </a:lvl1pPr>
            <a:lvl2pPr marL="408305" indent="-228600"/>
            <a:lvl3pPr marL="587375" indent="-228600"/>
            <a:lvl4pPr marL="742950" indent="-203200"/>
            <a:lvl5pPr marL="897890" indent="-177800"/>
            <a:lvl6pPr marL="1052830" indent="-177800"/>
            <a:lvl7pPr marL="1207770" indent="-177800"/>
            <a:lvl8pPr marL="1362710" indent="-177800"/>
            <a:lvl9pPr marL="1517650" indent="-177800"/>
          </a:lstStyle>
          <a:p>
            <a:pPr marL="0" indent="0" algn="l">
              <a:lnSpc>
                <a:spcPct val="100000"/>
              </a:lnSpc>
              <a:spcBef>
                <a:spcPts val="1800"/>
              </a:spcBef>
            </a:pPr>
            <a:r>
              <a:rPr lang="en-US" sz="20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单击此处编辑母版文本样式</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第二级</a:t>
            </a:r>
          </a:p>
          <a:p>
            <a:pPr marL="358775" lvl="2" indent="-179705" algn="l">
              <a:lnSpc>
                <a:spcPct val="100000"/>
              </a:lnSpc>
              <a:spcBef>
                <a:spcPts val="300"/>
              </a:spcBef>
              <a:buClr>
                <a:srgbClr val="000000"/>
              </a:buClr>
              <a:buSzPct val="100000"/>
              <a:buChar char="–"/>
            </a:pPr>
            <a:r>
              <a:rPr lang="en-US" sz="18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第三级</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第四级</a:t>
            </a:r>
          </a:p>
          <a:p>
            <a:pPr marL="720090" lvl="4" indent="-179705" algn="l">
              <a:lnSpc>
                <a:spcPct val="100000"/>
              </a:lnSpc>
              <a:spcBef>
                <a:spcPts val="100"/>
              </a:spcBef>
              <a:buClr>
                <a:srgbClr val="000000"/>
              </a:buClr>
              <a:buSzPct val="100000"/>
              <a:buChar char="-"/>
            </a:pPr>
            <a:r>
              <a:rPr lang="en-US" sz="14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第五级</a:t>
            </a:r>
          </a:p>
        </p:txBody>
      </p:sp>
      <p:sp>
        <p:nvSpPr>
          <p:cNvPr id="4" name="AutoShape 4"/>
          <p:cNvSpPr>
            <a:spLocks noGrp="1"/>
          </p:cNvSpPr>
          <p:nvPr>
            <p:ph type="body" sz="quarter" idx="43"/>
          </p:nvPr>
        </p:nvSpPr>
        <p:spPr>
          <a:xfrm>
            <a:off x="0" y="0"/>
            <a:ext cx="0" cy="0"/>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000000">
                    <a:alpha val="100000"/>
                  </a:srgbClr>
                </a:solidFill>
                <a:latin typeface="Arial" panose="020B0604020202020204"/>
              </a:defRPr>
            </a:lvl1pPr>
          </a:lstStyle>
          <a:p>
            <a:pPr algn="l"/>
            <a:endParaRPr/>
          </a:p>
        </p:txBody>
      </p:sp>
      <p:sp>
        <p:nvSpPr>
          <p:cNvPr id="5" name="AutoShape 5"/>
          <p:cNvSpPr>
            <a:spLocks noGrp="1"/>
          </p:cNvSpPr>
          <p:nvPr>
            <p:ph type="body" sz="quarter" idx="44" hasCustomPrompt="1"/>
          </p:nvPr>
        </p:nvSpPr>
        <p:spPr>
          <a:xfrm>
            <a:off x="0" y="0"/>
            <a:ext cx="0" cy="0"/>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000000">
                    <a:alpha val="100000"/>
                  </a:srgbClr>
                </a:solidFill>
                <a:latin typeface="Arial" panose="020B0604020202020204"/>
              </a:defRPr>
            </a:lvl1pPr>
          </a:lstStyle>
          <a:p>
            <a:pPr marL="0" indent="0" algn="l">
              <a:lnSpc>
                <a:spcPct val="100000"/>
              </a:lnSpc>
            </a:pPr>
            <a:r>
              <a:rPr lang="en-US" sz="2100" b="0" i="0" u="none" strike="noStrike">
                <a:solidFill>
                  <a:srgbClr val="000000"/>
                </a:solidFill>
                <a:latin typeface="Arial" panose="020B0604020202020204"/>
                <a:ea typeface="Arial" panose="020B0604020202020204"/>
                <a:cs typeface="Arial" panose="020B0604020202020204"/>
                <a:sym typeface="Arial" panose="020B0604020202020204"/>
              </a:rPr>
              <a:t>2008-01-16-Slide Master S&amp;T DACH deutsch.ppt</a:t>
            </a:r>
          </a:p>
        </p:txBody>
      </p:sp>
    </p:spTree>
  </p:cSld>
  <p:clrMapOvr>
    <a:masterClrMapping/>
  </p:clrMapOvr>
</p:sldLayout>
</file>

<file path=ppt/slideLayouts/slideLayout290.xml><?xml version="1.0" encoding="utf-8"?>
<p:sldLayout xmlns:a="http://schemas.openxmlformats.org/drawingml/2006/main" xmlns:r="http://schemas.openxmlformats.org/officeDocument/2006/relationships" xmlns:p="http://schemas.openxmlformats.org/presentationml/2006/main" type="title" preserve="1">
  <p:cSld name="Agenda">
    <p:spTree>
      <p:nvGrpSpPr>
        <p:cNvPr id="1" name=""/>
        <p:cNvGrpSpPr/>
        <p:nvPr/>
      </p:nvGrpSpPr>
      <p:grpSpPr>
        <a:xfrm>
          <a:off x="0" y="0"/>
          <a:ext cx="0" cy="0"/>
          <a:chOff x="0" y="0"/>
          <a:chExt cx="0" cy="0"/>
        </a:xfrm>
      </p:grpSpPr>
      <p:sp>
        <p:nvSpPr>
          <p:cNvPr id="2" name="AutoShape 2"/>
          <p:cNvSpPr>
            <a:spLocks noGrp="1"/>
          </p:cNvSpPr>
          <p:nvPr>
            <p:ph type="body" sz="quarter" idx="739" hasCustomPrompt="1"/>
          </p:nvPr>
        </p:nvSpPr>
        <p:spPr>
          <a:xfrm>
            <a:off x="503869" y="1620000"/>
            <a:ext cx="11182288" cy="4230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865505" indent="-228600"/>
            <a:lvl4pPr marL="1322705" indent="-228600"/>
            <a:lvl5pPr marL="1779905" indent="-228600"/>
            <a:lvl6pPr marL="2237105" indent="-228600"/>
            <a:lvl7pPr marL="2694305" indent="-228600"/>
            <a:lvl8pPr marL="3151505" indent="-228600"/>
            <a:lvl9pPr marL="3608705" indent="-228600"/>
          </a:lstStyle>
          <a:p>
            <a:pPr marL="0" indent="0" algn="l">
              <a:lnSpc>
                <a:spcPct val="100000"/>
              </a:lnSpc>
              <a:spcBef>
                <a:spcPts val="30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Agenda Item/Divider Headline</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Details</a:t>
            </a:r>
          </a:p>
        </p:txBody>
      </p:sp>
      <p:sp>
        <p:nvSpPr>
          <p:cNvPr id="3" name="AutoShape 3"/>
          <p:cNvSpPr>
            <a:spLocks noGrp="1"/>
          </p:cNvSpPr>
          <p:nvPr>
            <p:ph type="body" sz="quarter" idx="740"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Agenda</a:t>
            </a:r>
          </a:p>
        </p:txBody>
      </p:sp>
    </p:spTree>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type="title" preserve="1">
  <p:cSld name="Title Only">
    <p:spTree>
      <p:nvGrpSpPr>
        <p:cNvPr id="1" name=""/>
        <p:cNvGrpSpPr/>
        <p:nvPr/>
      </p:nvGrpSpPr>
      <p:grpSpPr>
        <a:xfrm>
          <a:off x="0" y="0"/>
          <a:ext cx="0" cy="0"/>
          <a:chOff x="0" y="0"/>
          <a:chExt cx="0" cy="0"/>
        </a:xfrm>
      </p:grpSpPr>
      <p:sp>
        <p:nvSpPr>
          <p:cNvPr id="2" name="AutoShape 2"/>
          <p:cNvSpPr>
            <a:spLocks noGrp="1"/>
          </p:cNvSpPr>
          <p:nvPr>
            <p:ph type="body" sz="quarter" idx="741"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spTree>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type="title" preserve="1">
  <p:cSld name="Title and Text">
    <p:spTree>
      <p:nvGrpSpPr>
        <p:cNvPr id="1" name=""/>
        <p:cNvGrpSpPr/>
        <p:nvPr/>
      </p:nvGrpSpPr>
      <p:grpSpPr>
        <a:xfrm>
          <a:off x="0" y="0"/>
          <a:ext cx="0" cy="0"/>
          <a:chOff x="0" y="0"/>
          <a:chExt cx="0" cy="0"/>
        </a:xfrm>
      </p:grpSpPr>
      <p:sp>
        <p:nvSpPr>
          <p:cNvPr id="2" name="AutoShape 2"/>
          <p:cNvSpPr>
            <a:spLocks noGrp="1"/>
          </p:cNvSpPr>
          <p:nvPr>
            <p:ph type="body" sz="quarter" idx="742" hasCustomPrompt="1"/>
          </p:nvPr>
        </p:nvSpPr>
        <p:spPr>
          <a:xfrm>
            <a:off x="503868" y="1620000"/>
            <a:ext cx="11183565" cy="4230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950" indent="-203200"/>
            <a:lvl5pPr marL="897890" indent="-177800"/>
            <a:lvl6pPr marL="1052830" indent="-177800"/>
            <a:lvl7pPr marL="1207770" indent="-177800"/>
            <a:lvl8pPr marL="1362710" indent="-177800"/>
            <a:lvl9pPr marL="1517650"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705"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20090"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
        <p:nvSpPr>
          <p:cNvPr id="3" name="AutoShape 3"/>
          <p:cNvSpPr>
            <a:spLocks noGrp="1"/>
          </p:cNvSpPr>
          <p:nvPr>
            <p:ph type="body" sz="quarter" idx="743"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BentonSans Light"/>
              </a:defRPr>
            </a:lvl1pPr>
          </a:lstStyle>
          <a:p>
            <a:pPr marL="0" indent="0" algn="l">
              <a:lnSpc>
                <a:spcPct val="100000"/>
              </a:lnSpc>
            </a:pPr>
            <a:r>
              <a:rPr lang="en-US" sz="2800" b="1" i="0" u="none" strike="noStrike">
                <a:solidFill>
                  <a:srgbClr val="000000"/>
                </a:solidFill>
                <a:latin typeface="BentonSans Light"/>
                <a:ea typeface="BentonSans Light"/>
                <a:cs typeface="BentonSans Light"/>
                <a:sym typeface="BentonSans Light"/>
              </a:rPr>
              <a:t>Insert page title (sentence case)</a:t>
            </a:r>
          </a:p>
        </p:txBody>
      </p:sp>
    </p:spTree>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type="title" preserve="1">
  <p:cSld name="Title and Content">
    <p:spTree>
      <p:nvGrpSpPr>
        <p:cNvPr id="1" name=""/>
        <p:cNvGrpSpPr/>
        <p:nvPr/>
      </p:nvGrpSpPr>
      <p:grpSpPr>
        <a:xfrm>
          <a:off x="0" y="0"/>
          <a:ext cx="0" cy="0"/>
          <a:chOff x="0" y="0"/>
          <a:chExt cx="0" cy="0"/>
        </a:xfrm>
      </p:grpSpPr>
      <p:sp>
        <p:nvSpPr>
          <p:cNvPr id="2" name="AutoShape 2"/>
          <p:cNvSpPr>
            <a:spLocks noGrp="1"/>
          </p:cNvSpPr>
          <p:nvPr>
            <p:ph type="body" sz="quarter" idx="744" hasCustomPrompt="1"/>
          </p:nvPr>
        </p:nvSpPr>
        <p:spPr>
          <a:xfrm>
            <a:off x="503869" y="1620000"/>
            <a:ext cx="11182288" cy="4230000"/>
          </a:xfrm>
          <a:prstGeom prst="rect">
            <a:avLst/>
          </a:prstGeom>
          <a:solidFill>
            <a:srgbClr val="CCCCCC">
              <a:alpha val="70000"/>
            </a:srgbClr>
          </a:solidFill>
          <a:ln w="12700">
            <a:noFill/>
            <a:prstDash val="solid"/>
          </a:ln>
        </p:spPr>
        <p:txBody>
          <a:bodyPr wrap="square" lIns="0" tIns="1368000" rIns="0" bIns="0" anchor="t">
            <a:noAutofit/>
          </a:bodyPr>
          <a:lstStyle>
            <a:lvl1pPr algn="ctr">
              <a:lnSpc>
                <a:spcPct val="100000"/>
              </a:lnSpc>
              <a:defRPr sz="1400" b="0" i="0" u="none" strike="noStrike" spc="0">
                <a:solidFill>
                  <a:srgbClr val="000000">
                    <a:alpha val="100000"/>
                  </a:srgbClr>
                </a:solidFill>
                <a:latin typeface="Arial" panose="020B0604020202020204"/>
              </a:defRPr>
            </a:lvl1pPr>
          </a:lstStyle>
          <a:p>
            <a:pPr marL="0" indent="0" algn="ctr">
              <a:lnSpc>
                <a:spcPct val="100000"/>
              </a:lnSpc>
              <a:spcBef>
                <a:spcPts val="1800"/>
              </a:spcBef>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Click to add content</a:t>
            </a:r>
          </a:p>
        </p:txBody>
      </p:sp>
      <p:sp>
        <p:nvSpPr>
          <p:cNvPr id="3" name="AutoShape 3"/>
          <p:cNvSpPr>
            <a:spLocks noGrp="1"/>
          </p:cNvSpPr>
          <p:nvPr>
            <p:ph type="body" sz="quarter" idx="745"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spTree>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type="title" preserve="1">
  <p:cSld name="Blank with motion band">
    <p:spTree>
      <p:nvGrpSpPr>
        <p:cNvPr id="1" name=""/>
        <p:cNvGrpSpPr/>
        <p:nvPr/>
      </p:nvGrpSpPr>
      <p:grpSpPr>
        <a:xfrm>
          <a:off x="0" y="0"/>
          <a:ext cx="0" cy="0"/>
          <a:chOff x="0" y="0"/>
          <a:chExt cx="0" cy="0"/>
        </a:xfrm>
      </p:grpSpPr>
    </p:spTree>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showMasterSp="0" type="title" preserve="1">
  <p:cSld name="Thank you and contact information">
    <p:spTree>
      <p:nvGrpSpPr>
        <p:cNvPr id="1" name=""/>
        <p:cNvGrpSpPr/>
        <p:nvPr/>
      </p:nvGrpSpPr>
      <p:grpSpPr>
        <a:xfrm>
          <a:off x="0" y="0"/>
          <a:ext cx="0" cy="0"/>
          <a:chOff x="0" y="0"/>
          <a:chExt cx="0" cy="0"/>
        </a:xfrm>
      </p:grpSpPr>
      <p:sp>
        <p:nvSpPr>
          <p:cNvPr id="2" name="AutoShape 2"/>
          <p:cNvSpPr>
            <a:spLocks noGrp="1"/>
          </p:cNvSpPr>
          <p:nvPr>
            <p:ph type="body" sz="quarter" idx="746" hasCustomPrompt="1"/>
          </p:nvPr>
        </p:nvSpPr>
        <p:spPr>
          <a:xfrm>
            <a:off x="503869" y="2905487"/>
            <a:ext cx="5326613" cy="2501010"/>
          </a:xfrm>
          <a:prstGeom prst="rect">
            <a:avLst/>
          </a:prstGeom>
          <a:noFill/>
          <a:ln w="12700">
            <a:noFill/>
            <a:prstDash val="solid"/>
          </a:ln>
        </p:spPr>
        <p:txBody>
          <a:bodyPr wrap="square" lIns="0" tIns="0" rIns="0" bIns="0" anchor="t">
            <a:noAutofit/>
          </a:bodyPr>
          <a:lstStyle>
            <a:lvl1pPr algn="l">
              <a:lnSpc>
                <a:spcPct val="100000"/>
              </a:lnSpc>
              <a:defRPr sz="1600" b="0" i="0" u="none" strike="noStrike" spc="0">
                <a:solidFill>
                  <a:srgbClr val="000000">
                    <a:alpha val="100000"/>
                  </a:srgbClr>
                </a:solidFill>
                <a:latin typeface="Arial" panose="020B0604020202020204"/>
              </a:defRPr>
            </a:lvl1pPr>
          </a:lstStyle>
          <a:p>
            <a:pPr marL="0" indent="0" algn="l">
              <a:lnSpc>
                <a:spcPct val="100000"/>
              </a:lnSpc>
              <a:spcAft>
                <a:spcPts val="1200"/>
              </a:spcAft>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Contact information:</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 name L name</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Title</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Address</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Phone number</a:t>
            </a:r>
          </a:p>
        </p:txBody>
      </p:sp>
      <p:sp>
        <p:nvSpPr>
          <p:cNvPr id="3" name="AutoShape 3"/>
          <p:cNvSpPr>
            <a:spLocks noGrp="1"/>
          </p:cNvSpPr>
          <p:nvPr>
            <p:ph type="body" sz="quarter" idx="747" hasCustomPrompt="1"/>
          </p:nvPr>
        </p:nvSpPr>
        <p:spPr>
          <a:xfrm>
            <a:off x="503869" y="1467009"/>
            <a:ext cx="5326613" cy="923116"/>
          </a:xfrm>
          <a:prstGeom prst="rect">
            <a:avLst/>
          </a:prstGeom>
          <a:noFill/>
          <a:ln w="12700">
            <a:noFill/>
            <a:prstDash val="solid"/>
          </a:ln>
        </p:spPr>
        <p:txBody>
          <a:bodyPr wrap="square" lIns="0" tIns="0" rIns="0" bIns="0" anchor="t">
            <a:noAutofit/>
          </a:bodyPr>
          <a:lstStyle>
            <a:lvl1pPr algn="l">
              <a:lnSpc>
                <a:spcPct val="100000"/>
              </a:lnSpc>
              <a:defRPr sz="5500" b="1" i="0" u="none" strike="noStrike" spc="0">
                <a:solidFill>
                  <a:srgbClr val="F0AB00">
                    <a:alpha val="100000"/>
                  </a:srgbClr>
                </a:solidFill>
                <a:latin typeface="BentonSans Light"/>
              </a:defRPr>
            </a:lvl1pPr>
          </a:lstStyle>
          <a:p>
            <a:pPr marL="0" indent="0" algn="l">
              <a:lnSpc>
                <a:spcPct val="100000"/>
              </a:lnSpc>
            </a:pPr>
            <a:r>
              <a:rPr lang="en-US" sz="5500" b="1" i="0" u="none" strike="noStrike">
                <a:solidFill>
                  <a:srgbClr val="F0AB00"/>
                </a:solidFill>
                <a:latin typeface="BentonSans Light"/>
                <a:ea typeface="BentonSans Light"/>
                <a:cs typeface="BentonSans Light"/>
                <a:sym typeface="BentonSans Light"/>
              </a:rPr>
              <a:t>Thank you.</a:t>
            </a:r>
          </a:p>
        </p:txBody>
      </p:sp>
    </p:spTree>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showMasterSp="0" type="title" preserve="1">
  <p:cSld name="1_Cover white">
    <p:spTree>
      <p:nvGrpSpPr>
        <p:cNvPr id="1" name=""/>
        <p:cNvGrpSpPr/>
        <p:nvPr/>
      </p:nvGrpSpPr>
      <p:grpSpPr>
        <a:xfrm>
          <a:off x="0" y="0"/>
          <a:ext cx="0" cy="0"/>
          <a:chOff x="0" y="0"/>
          <a:chExt cx="0" cy="0"/>
        </a:xfrm>
      </p:grpSpPr>
      <p:sp>
        <p:nvSpPr>
          <p:cNvPr id="2" name="AutoShape 2"/>
          <p:cNvSpPr>
            <a:spLocks noGrp="1"/>
          </p:cNvSpPr>
          <p:nvPr>
            <p:ph type="body" sz="quarter" idx="748" hasCustomPrompt="1"/>
          </p:nvPr>
        </p:nvSpPr>
        <p:spPr>
          <a:xfrm>
            <a:off x="287926" y="2706317"/>
            <a:ext cx="8592933" cy="997196"/>
          </a:xfrm>
          <a:prstGeom prst="rect">
            <a:avLst/>
          </a:prstGeom>
          <a:noFill/>
          <a:ln w="12700">
            <a:noFill/>
            <a:prstDash val="solid"/>
          </a:ln>
        </p:spPr>
        <p:txBody>
          <a:bodyPr wrap="square" lIns="0" tIns="0" rIns="0" bIns="0" anchor="t">
            <a:noAutofit/>
          </a:bodyPr>
          <a:lstStyle>
            <a:lvl1pPr algn="l">
              <a:lnSpc>
                <a:spcPct val="92000"/>
              </a:lnSpc>
              <a:defRPr sz="3600" b="1" i="0" u="none" strike="noStrike" spc="0">
                <a:solidFill>
                  <a:srgbClr val="000000">
                    <a:alpha val="100000"/>
                  </a:srgbClr>
                </a:solidFill>
                <a:latin typeface="Arial" panose="020B0604020202020204"/>
              </a:defRPr>
            </a:lvl1pPr>
          </a:lstStyle>
          <a:p>
            <a:pPr marL="0" indent="0" algn="l">
              <a:lnSpc>
                <a:spcPct val="92000"/>
              </a:lnSpc>
            </a:pP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Title Goes Here </a:t>
            </a:r>
            <a:b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and Here and Here.</a:t>
            </a:r>
          </a:p>
        </p:txBody>
      </p:sp>
      <p:grpSp>
        <p:nvGrpSpPr>
          <p:cNvPr id="3" name="Group 3"/>
          <p:cNvGrpSpPr/>
          <p:nvPr/>
        </p:nvGrpSpPr>
        <p:grpSpPr>
          <a:xfrm>
            <a:off x="9168785" y="0"/>
            <a:ext cx="3023215" cy="6858000"/>
            <a:chOff x="9168785" y="0"/>
            <a:chExt cx="3023215" cy="6858000"/>
          </a:xfrm>
        </p:grpSpPr>
        <p:sp>
          <p:nvSpPr>
            <p:cNvPr id="4" name="AutoShape 4"/>
            <p:cNvSpPr/>
            <p:nvPr/>
          </p:nvSpPr>
          <p:spPr>
            <a:xfrm>
              <a:off x="11184262" y="0"/>
              <a:ext cx="1007738" cy="6858000"/>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5" name="AutoShape 5"/>
            <p:cNvSpPr/>
            <p:nvPr/>
          </p:nvSpPr>
          <p:spPr>
            <a:xfrm>
              <a:off x="10176524" y="0"/>
              <a:ext cx="1007738" cy="6858000"/>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6" name="AutoShape 6"/>
            <p:cNvSpPr/>
            <p:nvPr/>
          </p:nvSpPr>
          <p:spPr>
            <a:xfrm>
              <a:off x="9168785" y="0"/>
              <a:ext cx="1007738" cy="6858000"/>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spTree>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type="title" preserve="1">
  <p:cSld name="8_自定义版式">
    <p:spTree>
      <p:nvGrpSpPr>
        <p:cNvPr id="1" name=""/>
        <p:cNvGrpSpPr/>
        <p:nvPr/>
      </p:nvGrpSpPr>
      <p:grpSpPr>
        <a:xfrm>
          <a:off x="0" y="0"/>
          <a:ext cx="0" cy="0"/>
          <a:chOff x="0" y="0"/>
          <a:chExt cx="0" cy="0"/>
        </a:xfrm>
      </p:grpSpPr>
      <p:grpSp>
        <p:nvGrpSpPr>
          <p:cNvPr id="2" name="Group 2"/>
          <p:cNvGrpSpPr/>
          <p:nvPr/>
        </p:nvGrpSpPr>
        <p:grpSpPr>
          <a:xfrm>
            <a:off x="-23678" y="362270"/>
            <a:ext cx="1395279" cy="383393"/>
            <a:chOff x="-23678" y="362270"/>
            <a:chExt cx="1395279" cy="383393"/>
          </a:xfrm>
        </p:grpSpPr>
        <p:sp>
          <p:nvSpPr>
            <p:cNvPr id="3" name="Freeform 3"/>
            <p:cNvSpPr/>
            <p:nvPr/>
          </p:nvSpPr>
          <p:spPr>
            <a:xfrm>
              <a:off x="-23678" y="362270"/>
              <a:ext cx="1113180" cy="383393"/>
            </a:xfrm>
            <a:custGeom>
              <a:avLst/>
              <a:gdLst/>
              <a:ahLst/>
              <a:cxnLst/>
              <a:rect l="l" t="t" r="r" b="b"/>
              <a:pathLst>
                <a:path w="1113180" h="383393">
                  <a:moveTo>
                    <a:pt x="0" y="0"/>
                  </a:moveTo>
                  <a:lnTo>
                    <a:pt x="1113180" y="0"/>
                  </a:lnTo>
                  <a:lnTo>
                    <a:pt x="729788" y="383393"/>
                  </a:lnTo>
                  <a:lnTo>
                    <a:pt x="0" y="383393"/>
                  </a:lnTo>
                  <a:close/>
                </a:path>
              </a:pathLst>
            </a:custGeom>
            <a:solidFill>
              <a:srgbClr val="00000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1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4" name="Freeform 4"/>
            <p:cNvSpPr/>
            <p:nvPr/>
          </p:nvSpPr>
          <p:spPr>
            <a:xfrm>
              <a:off x="758156" y="362270"/>
              <a:ext cx="472396" cy="383393"/>
            </a:xfrm>
            <a:custGeom>
              <a:avLst/>
              <a:gdLst/>
              <a:ahLst/>
              <a:cxnLst/>
              <a:rect l="l" t="t" r="r" b="b"/>
              <a:pathLst>
                <a:path w="472396" h="383393">
                  <a:moveTo>
                    <a:pt x="383394" y="0"/>
                  </a:moveTo>
                  <a:lnTo>
                    <a:pt x="472396" y="0"/>
                  </a:lnTo>
                  <a:lnTo>
                    <a:pt x="89002" y="383393"/>
                  </a:lnTo>
                  <a:lnTo>
                    <a:pt x="0" y="383393"/>
                  </a:lnTo>
                  <a:lnTo>
                    <a:pt x="383394" y="0"/>
                  </a:lnTo>
                  <a:close/>
                </a:path>
              </a:pathLst>
            </a:custGeom>
            <a:solidFill>
              <a:srgbClr val="00000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1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5" name="Freeform 5"/>
            <p:cNvSpPr/>
            <p:nvPr/>
          </p:nvSpPr>
          <p:spPr>
            <a:xfrm>
              <a:off x="899205" y="362270"/>
              <a:ext cx="472396" cy="383393"/>
            </a:xfrm>
            <a:custGeom>
              <a:avLst/>
              <a:gdLst/>
              <a:ahLst/>
              <a:cxnLst/>
              <a:rect l="l" t="t" r="r" b="b"/>
              <a:pathLst>
                <a:path w="472396" h="383393">
                  <a:moveTo>
                    <a:pt x="383394" y="0"/>
                  </a:moveTo>
                  <a:lnTo>
                    <a:pt x="472396" y="0"/>
                  </a:lnTo>
                  <a:lnTo>
                    <a:pt x="89002" y="383393"/>
                  </a:lnTo>
                  <a:lnTo>
                    <a:pt x="0" y="383393"/>
                  </a:lnTo>
                  <a:lnTo>
                    <a:pt x="383394" y="0"/>
                  </a:lnTo>
                  <a:close/>
                </a:path>
              </a:pathLst>
            </a:custGeom>
            <a:solidFill>
              <a:srgbClr val="00000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1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grpSp>
      <p:sp>
        <p:nvSpPr>
          <p:cNvPr id="6" name="AutoShape 6"/>
          <p:cNvSpPr>
            <a:spLocks noGrp="1"/>
          </p:cNvSpPr>
          <p:nvPr>
            <p:ph type="body" sz="quarter" idx="749" hasCustomPrompt="1"/>
          </p:nvPr>
        </p:nvSpPr>
        <p:spPr>
          <a:xfrm>
            <a:off x="1510256" y="285753"/>
            <a:ext cx="10515600" cy="607358"/>
          </a:xfrm>
          <a:prstGeom prst="rect">
            <a:avLst/>
          </a:prstGeom>
          <a:noFill/>
          <a:ln w="12700">
            <a:noFill/>
            <a:prstDash val="solid"/>
          </a:ln>
        </p:spPr>
        <p:txBody>
          <a:bodyPr wrap="square" lIns="0" tIns="0" rIns="0" bIns="0" anchor="ctr">
            <a:noAutofit/>
          </a:bodyPr>
          <a:lstStyle>
            <a:lvl1pPr algn="l">
              <a:lnSpc>
                <a:spcPct val="100000"/>
              </a:lnSpc>
              <a:defRPr sz="1950" b="1" i="0" u="none" strike="noStrike" spc="0">
                <a:solidFill>
                  <a:srgbClr val="232C3A">
                    <a:alpha val="100000"/>
                  </a:srgbClr>
                </a:solidFill>
                <a:latin typeface="微软雅黑" panose="020B0503020204020204" charset="-122"/>
              </a:defRPr>
            </a:lvl1pPr>
          </a:lstStyle>
          <a:p>
            <a:pPr marL="0" indent="0" algn="l">
              <a:lnSpc>
                <a:spcPct val="100000"/>
              </a:lnSpc>
            </a:pPr>
            <a:r>
              <a:rPr lang="en-US" sz="1950" b="1" i="0" u="none" strike="noStrike">
                <a:solidFill>
                  <a:srgbClr val="232C3A"/>
                </a:solidFill>
                <a:latin typeface="微软雅黑" panose="020B0503020204020204" charset="-122"/>
                <a:ea typeface="微软雅黑" panose="020B0503020204020204" charset="-122"/>
                <a:cs typeface="微软雅黑" panose="020B0503020204020204" charset="-122"/>
                <a:sym typeface="微软雅黑" panose="020B0503020204020204" charset="-122"/>
              </a:rPr>
              <a:t>单击此处编辑母版标题样式</a:t>
            </a:r>
          </a:p>
        </p:txBody>
      </p:sp>
      <p:sp>
        <p:nvSpPr>
          <p:cNvPr id="7" name="Freeform 7"/>
          <p:cNvSpPr/>
          <p:nvPr/>
        </p:nvSpPr>
        <p:spPr>
          <a:xfrm rot="5400000" flipV="1">
            <a:off x="10600670" y="5273343"/>
            <a:ext cx="147718" cy="3026616"/>
          </a:xfrm>
          <a:custGeom>
            <a:avLst/>
            <a:gdLst/>
            <a:ahLst/>
            <a:cxnLst/>
            <a:rect l="l" t="t" r="r" b="b"/>
            <a:pathLst>
              <a:path w="147718" h="3026616">
                <a:moveTo>
                  <a:pt x="0" y="157687"/>
                </a:moveTo>
                <a:lnTo>
                  <a:pt x="147718" y="0"/>
                </a:lnTo>
                <a:lnTo>
                  <a:pt x="147718" y="3026616"/>
                </a:lnTo>
                <a:lnTo>
                  <a:pt x="9909" y="3026616"/>
                </a:lnTo>
                <a:cubicBezTo>
                  <a:pt x="5320" y="2036610"/>
                  <a:pt x="4589" y="1147693"/>
                  <a:pt x="0" y="157687"/>
                </a:cubicBezTo>
                <a:close/>
              </a:path>
            </a:pathLst>
          </a:custGeom>
          <a:solidFill>
            <a:srgbClr val="00000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1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8" name="Freeform 8"/>
          <p:cNvSpPr/>
          <p:nvPr/>
        </p:nvSpPr>
        <p:spPr>
          <a:xfrm>
            <a:off x="9116452" y="6710327"/>
            <a:ext cx="183609" cy="149015"/>
          </a:xfrm>
          <a:custGeom>
            <a:avLst/>
            <a:gdLst/>
            <a:ahLst/>
            <a:cxnLst/>
            <a:rect l="l" t="t" r="r" b="b"/>
            <a:pathLst>
              <a:path w="183609" h="149015">
                <a:moveTo>
                  <a:pt x="149017" y="0"/>
                </a:moveTo>
                <a:lnTo>
                  <a:pt x="183609" y="0"/>
                </a:lnTo>
                <a:lnTo>
                  <a:pt x="34592" y="149015"/>
                </a:lnTo>
                <a:lnTo>
                  <a:pt x="0" y="149015"/>
                </a:lnTo>
                <a:lnTo>
                  <a:pt x="149017" y="0"/>
                </a:lnTo>
                <a:close/>
              </a:path>
            </a:pathLst>
          </a:custGeom>
          <a:solidFill>
            <a:srgbClr val="30303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1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9" name="AutoShape 9"/>
          <p:cNvSpPr/>
          <p:nvPr/>
        </p:nvSpPr>
        <p:spPr>
          <a:xfrm>
            <a:off x="9660642" y="6701365"/>
            <a:ext cx="3483247" cy="167251"/>
          </a:xfrm>
          <a:prstGeom prst="rect">
            <a:avLst/>
          </a:prstGeom>
          <a:noFill/>
          <a:ln w="12700">
            <a:noFill/>
            <a:prstDash val="solid"/>
          </a:ln>
        </p:spPr>
        <p:txBody>
          <a:bodyPr wrap="square" lIns="91440" tIns="45720" rIns="91440" bIns="45720" rtlCol="0" anchor="t">
            <a:spAutoFit/>
          </a:bodyPr>
          <a:lstStyle/>
          <a:p>
            <a:pPr marL="0" indent="0" algn="l">
              <a:lnSpc>
                <a:spcPct val="100000"/>
              </a:lnSpc>
              <a:defRPr/>
            </a:pPr>
            <a:r>
              <a:rPr lang="en-US" sz="485" b="0" i="0" u="none" strike="noStrike">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rPr>
              <a:t>Copyright ©2018 Bosyun Co., Ltd. All Rights Reserved.</a:t>
            </a:r>
            <a:endParaRPr lang="en-US" sz="1100"/>
          </a:p>
        </p:txBody>
      </p:sp>
      <p:sp>
        <p:nvSpPr>
          <p:cNvPr id="10" name="Freeform 10"/>
          <p:cNvSpPr/>
          <p:nvPr/>
        </p:nvSpPr>
        <p:spPr>
          <a:xfrm>
            <a:off x="9165044" y="6710327"/>
            <a:ext cx="183609" cy="149015"/>
          </a:xfrm>
          <a:custGeom>
            <a:avLst/>
            <a:gdLst/>
            <a:ahLst/>
            <a:cxnLst/>
            <a:rect l="l" t="t" r="r" b="b"/>
            <a:pathLst>
              <a:path w="183609" h="149015">
                <a:moveTo>
                  <a:pt x="149017" y="0"/>
                </a:moveTo>
                <a:lnTo>
                  <a:pt x="183609" y="0"/>
                </a:lnTo>
                <a:lnTo>
                  <a:pt x="34592" y="149015"/>
                </a:lnTo>
                <a:lnTo>
                  <a:pt x="0" y="149015"/>
                </a:lnTo>
                <a:lnTo>
                  <a:pt x="149017" y="0"/>
                </a:lnTo>
                <a:close/>
              </a:path>
            </a:pathLst>
          </a:custGeom>
          <a:solidFill>
            <a:srgbClr val="30303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1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Tree>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type="title" preserve="1">
  <p:cSld name="仅标题">
    <p:spTree>
      <p:nvGrpSpPr>
        <p:cNvPr id="1" name=""/>
        <p:cNvGrpSpPr/>
        <p:nvPr/>
      </p:nvGrpSpPr>
      <p:grpSpPr>
        <a:xfrm>
          <a:off x="0" y="0"/>
          <a:ext cx="0" cy="0"/>
          <a:chOff x="0" y="0"/>
          <a:chExt cx="0" cy="0"/>
        </a:xfrm>
      </p:grpSpPr>
      <p:sp>
        <p:nvSpPr>
          <p:cNvPr id="2" name="AutoShape 2"/>
          <p:cNvSpPr>
            <a:spLocks noGrp="1"/>
          </p:cNvSpPr>
          <p:nvPr>
            <p:ph type="body" sz="quarter" idx="750" hasCustomPrompt="1"/>
          </p:nvPr>
        </p:nvSpPr>
        <p:spPr>
          <a:xfrm>
            <a:off x="838200" y="365126"/>
            <a:ext cx="10515600"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单击此处编辑母版标题样式</a:t>
            </a:r>
          </a:p>
        </p:txBody>
      </p:sp>
      <p:sp>
        <p:nvSpPr>
          <p:cNvPr id="3" name="AutoShape 3"/>
          <p:cNvSpPr>
            <a:spLocks noGrp="1"/>
          </p:cNvSpPr>
          <p:nvPr>
            <p:ph type="body" sz="quarter" idx="751"/>
          </p:nvPr>
        </p:nvSpPr>
        <p:spPr>
          <a:xfrm>
            <a:off x="838200" y="6356353"/>
            <a:ext cx="2743200" cy="365125"/>
          </a:xfrm>
          <a:prstGeom prst="rect">
            <a:avLst/>
          </a:prstGeom>
          <a:noFill/>
          <a:ln w="12700">
            <a:noFill/>
            <a:prstDash val="solid"/>
          </a:ln>
        </p:spPr>
        <p:txBody>
          <a:bodyPr wrap="square" lIns="91440" tIns="45720" rIns="91440" bIns="45720" anchor="t">
            <a:noAutofit/>
          </a:bodyPr>
          <a:lstStyle>
            <a:lvl1pPr algn="l">
              <a:lnSpc>
                <a:spcPct val="100000"/>
              </a:lnSpc>
              <a:defRPr sz="1800" b="0" i="0" u="none" strike="noStrike" spc="0">
                <a:solidFill>
                  <a:srgbClr val="000000">
                    <a:alpha val="100000"/>
                  </a:srgbClr>
                </a:solidFill>
                <a:latin typeface="Arial" panose="020B0604020202020204"/>
              </a:defRPr>
            </a:lvl1pPr>
          </a:lstStyle>
          <a:p>
            <a:pPr algn="l"/>
            <a:endParaRPr/>
          </a:p>
        </p:txBody>
      </p:sp>
      <p:sp>
        <p:nvSpPr>
          <p:cNvPr id="4" name="AutoShape 4"/>
          <p:cNvSpPr>
            <a:spLocks noGrp="1"/>
          </p:cNvSpPr>
          <p:nvPr>
            <p:ph type="body" sz="quarter" idx="752" hasCustomPrompt="1"/>
          </p:nvPr>
        </p:nvSpPr>
        <p:spPr>
          <a:xfrm>
            <a:off x="4038600" y="6356353"/>
            <a:ext cx="4114800" cy="365125"/>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000000">
                    <a:alpha val="100000"/>
                  </a:srgbClr>
                </a:solidFill>
                <a:latin typeface="Noto Sans SC" panose="020B0200000000000000" charset="-122"/>
              </a:defRPr>
            </a:lvl1pPr>
          </a:lstStyle>
          <a:p>
            <a:pPr marL="0" indent="0" algn="l">
              <a:lnSpc>
                <a:spcPct val="100000"/>
              </a:lnSpc>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Footer</a:t>
            </a:r>
          </a:p>
        </p:txBody>
      </p:sp>
      <p:sp>
        <p:nvSpPr>
          <p:cNvPr id="5" name="AutoShape 5"/>
          <p:cNvSpPr>
            <a:spLocks noGrp="1"/>
          </p:cNvSpPr>
          <p:nvPr>
            <p:ph type="body" sz="quarter" idx="753"/>
          </p:nvPr>
        </p:nvSpPr>
        <p:spPr>
          <a:xfrm>
            <a:off x="8610600" y="6356353"/>
            <a:ext cx="2743200" cy="365125"/>
          </a:xfrm>
          <a:prstGeom prst="rect">
            <a:avLst/>
          </a:prstGeom>
          <a:noFill/>
          <a:ln w="12700">
            <a:noFill/>
            <a:prstDash val="solid"/>
          </a:ln>
        </p:spPr>
        <p:txBody>
          <a:bodyPr wrap="square" lIns="91440" tIns="45720" rIns="91440" bIns="45720" anchor="t">
            <a:noAutofit/>
          </a:bodyPr>
          <a:lstStyle>
            <a:lvl1pPr algn="l">
              <a:lnSpc>
                <a:spcPct val="100000"/>
              </a:lnSpc>
              <a:defRPr sz="1800" b="0" i="0" u="none" strike="noStrike" spc="0">
                <a:solidFill>
                  <a:srgbClr val="000000">
                    <a:alpha val="100000"/>
                  </a:srgbClr>
                </a:solidFill>
                <a:latin typeface="Arial" panose="020B0604020202020204"/>
              </a:defRPr>
            </a:lvl1pPr>
          </a:lstStyle>
          <a:p>
            <a:pPr algn="l"/>
            <a:endParaRPr/>
          </a:p>
        </p:txBody>
      </p:sp>
      <p:grpSp>
        <p:nvGrpSpPr>
          <p:cNvPr id="6" name="Group 6"/>
          <p:cNvGrpSpPr/>
          <p:nvPr/>
        </p:nvGrpSpPr>
        <p:grpSpPr>
          <a:xfrm>
            <a:off x="0" y="362268"/>
            <a:ext cx="1371600" cy="376886"/>
            <a:chOff x="0" y="362268"/>
            <a:chExt cx="1371600" cy="376886"/>
          </a:xfrm>
        </p:grpSpPr>
        <p:sp>
          <p:nvSpPr>
            <p:cNvPr id="7" name="Freeform 7"/>
            <p:cNvSpPr/>
            <p:nvPr/>
          </p:nvSpPr>
          <p:spPr>
            <a:xfrm>
              <a:off x="0" y="362268"/>
              <a:ext cx="1094289" cy="376886"/>
            </a:xfrm>
            <a:custGeom>
              <a:avLst/>
              <a:gdLst/>
              <a:ahLst/>
              <a:cxnLst/>
              <a:rect l="l" t="t" r="r" b="b"/>
              <a:pathLst>
                <a:path w="1094289" h="376886">
                  <a:moveTo>
                    <a:pt x="0" y="0"/>
                  </a:moveTo>
                  <a:lnTo>
                    <a:pt x="1094289" y="0"/>
                  </a:lnTo>
                  <a:lnTo>
                    <a:pt x="717403" y="376886"/>
                  </a:lnTo>
                  <a:lnTo>
                    <a:pt x="0" y="376886"/>
                  </a:lnTo>
                  <a:close/>
                </a:path>
              </a:pathLst>
            </a:custGeom>
            <a:solidFill>
              <a:srgbClr val="92D05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35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8" name="Freeform 8"/>
            <p:cNvSpPr/>
            <p:nvPr/>
          </p:nvSpPr>
          <p:spPr>
            <a:xfrm>
              <a:off x="768566" y="362268"/>
              <a:ext cx="464378" cy="376886"/>
            </a:xfrm>
            <a:custGeom>
              <a:avLst/>
              <a:gdLst/>
              <a:ahLst/>
              <a:cxnLst/>
              <a:rect l="l" t="t" r="r" b="b"/>
              <a:pathLst>
                <a:path w="464378" h="376886">
                  <a:moveTo>
                    <a:pt x="376886" y="0"/>
                  </a:moveTo>
                  <a:lnTo>
                    <a:pt x="464378" y="0"/>
                  </a:lnTo>
                  <a:lnTo>
                    <a:pt x="87492" y="376886"/>
                  </a:lnTo>
                  <a:lnTo>
                    <a:pt x="0" y="376886"/>
                  </a:lnTo>
                  <a:lnTo>
                    <a:pt x="376886" y="0"/>
                  </a:lnTo>
                  <a:close/>
                </a:path>
              </a:pathLst>
            </a:custGeom>
            <a:solidFill>
              <a:srgbClr val="92D05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35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9" name="Freeform 9"/>
            <p:cNvSpPr/>
            <p:nvPr/>
          </p:nvSpPr>
          <p:spPr>
            <a:xfrm>
              <a:off x="907222" y="362268"/>
              <a:ext cx="464378" cy="376886"/>
            </a:xfrm>
            <a:custGeom>
              <a:avLst/>
              <a:gdLst/>
              <a:ahLst/>
              <a:cxnLst/>
              <a:rect l="l" t="t" r="r" b="b"/>
              <a:pathLst>
                <a:path w="464378" h="376886">
                  <a:moveTo>
                    <a:pt x="376886" y="0"/>
                  </a:moveTo>
                  <a:lnTo>
                    <a:pt x="464378" y="0"/>
                  </a:lnTo>
                  <a:lnTo>
                    <a:pt x="87492" y="376886"/>
                  </a:lnTo>
                  <a:lnTo>
                    <a:pt x="0" y="376886"/>
                  </a:lnTo>
                  <a:lnTo>
                    <a:pt x="376886" y="0"/>
                  </a:lnTo>
                  <a:close/>
                </a:path>
              </a:pathLst>
            </a:custGeom>
            <a:solidFill>
              <a:srgbClr val="92D05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35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grpSp>
      <p:pic>
        <p:nvPicPr>
          <p:cNvPr id="10" name="Picture 10"/>
          <p:cNvPicPr>
            <a:picLocks noChangeAspect="1"/>
          </p:cNvPicPr>
          <p:nvPr/>
        </p:nvPicPr>
        <p:blipFill>
          <a:blip r:embed="rId2"/>
          <a:srcRect/>
          <a:stretch>
            <a:fillRect/>
          </a:stretch>
        </p:blipFill>
        <p:spPr>
          <a:xfrm>
            <a:off x="10811948" y="213581"/>
            <a:ext cx="1213104" cy="714112"/>
          </a:xfrm>
          <a:prstGeom prst="rect">
            <a:avLst/>
          </a:prstGeom>
          <a:ln w="12700">
            <a:noFill/>
            <a:prstDash val="solid"/>
          </a:ln>
        </p:spPr>
      </p:pic>
    </p:spTree>
  </p:cSld>
  <p:clrMapOvr>
    <a:masterClrMapping/>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type="title" preserve="1">
  <p:cSld name="11_Customer Refernce Slide - white">
    <p:bg>
      <p:bgPr>
        <a:solidFill>
          <a:srgbClr val="FFFFFF">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10158326" y="5881436"/>
            <a:ext cx="1963124" cy="360000"/>
          </a:xfrm>
          <a:prstGeom prst="rect">
            <a:avLst/>
          </a:prstGeom>
          <a:ln w="12700">
            <a:noFill/>
            <a:prstDash val="solid"/>
          </a:ln>
        </p:spPr>
      </p:pic>
      <p:sp>
        <p:nvSpPr>
          <p:cNvPr id="3" name="AutoShape 3"/>
          <p:cNvSpPr>
            <a:spLocks noGrp="1"/>
          </p:cNvSpPr>
          <p:nvPr>
            <p:ph type="body" sz="quarter" idx="754" hasCustomPrompt="1"/>
          </p:nvPr>
        </p:nvSpPr>
        <p:spPr>
          <a:xfrm>
            <a:off x="503870" y="1434729"/>
            <a:ext cx="7090153" cy="3866693"/>
          </a:xfrm>
          <a:prstGeom prst="rect">
            <a:avLst/>
          </a:prstGeom>
          <a:noFill/>
          <a:ln w="12700">
            <a:noFill/>
            <a:prstDash val="solid"/>
          </a:ln>
        </p:spPr>
        <p:txBody>
          <a:bodyPr wrap="square" lIns="0" tIns="0" rIns="0" bIns="0" anchor="t">
            <a:noAutofit/>
          </a:bodyPr>
          <a:lstStyle>
            <a:lvl1pPr algn="l">
              <a:lnSpc>
                <a:spcPct val="100000"/>
              </a:lnSpc>
              <a:defRPr sz="1200" b="1" i="0" u="none" strike="noStrike" spc="0">
                <a:solidFill>
                  <a:srgbClr val="000000">
                    <a:alpha val="100000"/>
                  </a:srgbClr>
                </a:solidFill>
                <a:latin typeface="Arial" panose="020B0604020202020204"/>
              </a:defRPr>
            </a:lvl1pPr>
            <a:lvl2pPr marL="296545" indent="-152400"/>
            <a:lvl3pPr marL="753745" indent="-152400"/>
            <a:lvl4pPr marL="1210945" indent="-152400"/>
            <a:lvl5pPr marL="1668145" indent="-152400"/>
            <a:lvl6pPr marL="2125345" indent="-152400"/>
            <a:lvl7pPr marL="2582545" indent="-152400"/>
            <a:lvl8pPr marL="3039745" indent="-152400"/>
            <a:lvl9pPr marL="3496945" indent="-152400"/>
          </a:lstStyle>
          <a:p>
            <a:pPr marL="0" indent="0" algn="l">
              <a:lnSpc>
                <a:spcPct val="100000"/>
              </a:lnSpc>
              <a:spcBef>
                <a:spcPts val="1800"/>
              </a:spcBef>
            </a:pPr>
            <a:r>
              <a:rPr lang="en-US" sz="1200" b="1" i="0" u="none" strike="noStrike">
                <a:solidFill>
                  <a:srgbClr val="000000"/>
                </a:solidFill>
                <a:latin typeface="Arial" panose="020B0604020202020204"/>
                <a:ea typeface="Arial" panose="020B0604020202020204"/>
                <a:cs typeface="Arial" panose="020B0604020202020204"/>
                <a:sym typeface="Arial" panose="020B0604020202020204"/>
              </a:rPr>
              <a:t>Subheadline</a:t>
            </a:r>
          </a:p>
          <a:p>
            <a:pPr marL="144145" lvl="1" indent="-144145" algn="l">
              <a:lnSpc>
                <a:spcPct val="100000"/>
              </a:lnSpc>
              <a:buClr>
                <a:srgbClr val="F0AB00"/>
              </a:buClr>
              <a:buSzPct val="100000"/>
              <a:buFont typeface="Arial" panose="020B0604020202020204"/>
              <a:buChar char="•"/>
            </a:pPr>
            <a:r>
              <a:rPr lang="en-US" sz="1200" b="0" i="0" u="none" strike="noStrike">
                <a:solidFill>
                  <a:srgbClr val="000000"/>
                </a:solidFill>
                <a:latin typeface="Arial" panose="020B0604020202020204"/>
                <a:ea typeface="Arial" panose="020B0604020202020204"/>
                <a:cs typeface="Arial" panose="020B0604020202020204"/>
                <a:sym typeface="Arial" panose="020B0604020202020204"/>
              </a:rPr>
              <a:t>Bullet copy</a:t>
            </a:r>
          </a:p>
        </p:txBody>
      </p:sp>
      <p:sp>
        <p:nvSpPr>
          <p:cNvPr id="4" name="AutoShape 4"/>
          <p:cNvSpPr>
            <a:spLocks noGrp="1"/>
          </p:cNvSpPr>
          <p:nvPr>
            <p:ph type="body" sz="quarter" idx="755" hasCustomPrompt="1"/>
          </p:nvPr>
        </p:nvSpPr>
        <p:spPr>
          <a:xfrm>
            <a:off x="503871" y="555763"/>
            <a:ext cx="7090153" cy="553999"/>
          </a:xfrm>
          <a:prstGeom prst="rect">
            <a:avLst/>
          </a:prstGeom>
          <a:noFill/>
          <a:ln w="12700">
            <a:noFill/>
            <a:prstDash val="solid"/>
          </a:ln>
        </p:spPr>
        <p:txBody>
          <a:bodyPr wrap="square" lIns="0" tIns="0" rIns="0" bIns="0" anchor="ctr">
            <a:noAutofit/>
          </a:bodyPr>
          <a:lstStyle>
            <a:lvl1pPr algn="l">
              <a:lnSpc>
                <a:spcPct val="100000"/>
              </a:lnSpc>
              <a:defRPr sz="1800" b="1" i="0" u="none" strike="noStrike" spc="0">
                <a:solidFill>
                  <a:srgbClr val="000000">
                    <a:alpha val="100000"/>
                  </a:srgbClr>
                </a:solidFill>
                <a:latin typeface="Arial" panose="020B0604020202020204"/>
              </a:defRPr>
            </a:lvl1pPr>
          </a:lstStyle>
          <a:p>
            <a:pPr marL="0" indent="0" algn="l">
              <a:lnSpc>
                <a:spcPct val="100000"/>
              </a:lnSpc>
            </a:pPr>
            <a:r>
              <a:rPr lang="en-US" sz="1800" b="1" i="0" u="none" strike="noStrike">
                <a:solidFill>
                  <a:srgbClr val="000000"/>
                </a:solidFill>
                <a:latin typeface="Arial" panose="020B0604020202020204"/>
                <a:ea typeface="Arial" panose="020B0604020202020204"/>
                <a:cs typeface="Arial" panose="020B0604020202020204"/>
                <a:sym typeface="Arial" panose="020B0604020202020204"/>
              </a:rPr>
              <a:t>Title runs here and here and here and here and here and here</a:t>
            </a:r>
            <a:br>
              <a:rPr lang="en-US" sz="18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1800" b="1" i="0" u="none" strike="noStrike">
                <a:solidFill>
                  <a:srgbClr val="000000"/>
                </a:solidFill>
                <a:latin typeface="Arial" panose="020B0604020202020204"/>
                <a:ea typeface="Arial" panose="020B0604020202020204"/>
                <a:cs typeface="Arial" panose="020B0604020202020204"/>
                <a:sym typeface="Arial" panose="020B0604020202020204"/>
              </a:rPr>
              <a:t>and here and here</a:t>
            </a:r>
          </a:p>
        </p:txBody>
      </p:sp>
      <p:sp>
        <p:nvSpPr>
          <p:cNvPr id="5" name="AutoShape 5"/>
          <p:cNvSpPr>
            <a:spLocks noGrp="1"/>
          </p:cNvSpPr>
          <p:nvPr>
            <p:ph type="body" sz="quarter" idx="756" hasCustomPrompt="1"/>
          </p:nvPr>
        </p:nvSpPr>
        <p:spPr>
          <a:xfrm>
            <a:off x="8125062" y="1431555"/>
            <a:ext cx="3563073" cy="1116000"/>
          </a:xfrm>
          <a:prstGeom prst="rect">
            <a:avLst/>
          </a:prstGeom>
          <a:noFill/>
          <a:ln w="12700">
            <a:noFill/>
            <a:prstDash val="solid"/>
          </a:ln>
        </p:spPr>
        <p:txBody>
          <a:bodyPr wrap="square" lIns="0" tIns="0" rIns="0" bIns="0" anchor="t">
            <a:noAutofit/>
          </a:bodyPr>
          <a:lstStyle>
            <a:lvl1pPr algn="l">
              <a:lnSpc>
                <a:spcPct val="100000"/>
              </a:lnSpc>
              <a:defRPr sz="1200" b="0" i="0" u="none" strike="noStrike" spc="0">
                <a:solidFill>
                  <a:srgbClr val="000000">
                    <a:alpha val="100000"/>
                  </a:srgbClr>
                </a:solidFill>
                <a:latin typeface="Arial" panose="020B0604020202020204"/>
              </a:defRPr>
            </a:lvl1pPr>
          </a:lstStyle>
          <a:p>
            <a:pPr marL="0" indent="0" algn="l">
              <a:lnSpc>
                <a:spcPct val="100000"/>
              </a:lnSpc>
            </a:pPr>
            <a:r>
              <a:rPr lang="en-US" sz="1200" b="0" i="0" u="none" strike="noStrike">
                <a:solidFill>
                  <a:srgbClr val="000000"/>
                </a:solidFill>
                <a:latin typeface="Arial" panose="020B0604020202020204"/>
                <a:ea typeface="Arial" panose="020B0604020202020204"/>
                <a:cs typeface="Arial" panose="020B0604020202020204"/>
                <a:sym typeface="Arial" panose="020B0604020202020204"/>
              </a:rPr>
              <a:t>„Quote.“</a:t>
            </a:r>
          </a:p>
          <a:p>
            <a:pPr marL="384175" lvl="1" indent="-114300" algn="l">
              <a:lnSpc>
                <a:spcPct val="100000"/>
              </a:lnSpc>
              <a:spcBef>
                <a:spcPts val="600"/>
              </a:spcBef>
              <a:buChar char=" "/>
            </a:pPr>
            <a:r>
              <a:rPr lang="en-US" sz="900" b="0" i="0" u="none" strike="noStrike">
                <a:solidFill>
                  <a:srgbClr val="000000"/>
                </a:solidFill>
                <a:latin typeface="Arial" panose="020B0604020202020204"/>
                <a:ea typeface="Arial" panose="020B0604020202020204"/>
                <a:cs typeface="Arial" panose="020B0604020202020204"/>
                <a:sym typeface="Arial" panose="020B0604020202020204"/>
              </a:rPr>
              <a:t>First and Last Name, Position, Full Legal Company Name</a:t>
            </a:r>
          </a:p>
        </p:txBody>
      </p:sp>
      <p:sp>
        <p:nvSpPr>
          <p:cNvPr id="6" name="AutoShape 6"/>
          <p:cNvSpPr>
            <a:spLocks noGrp="1"/>
          </p:cNvSpPr>
          <p:nvPr>
            <p:ph type="body" sz="quarter" idx="757" hasCustomPrompt="1"/>
          </p:nvPr>
        </p:nvSpPr>
        <p:spPr>
          <a:xfrm>
            <a:off x="503870"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Company Name</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7" name="AutoShape 7"/>
          <p:cNvSpPr>
            <a:spLocks noGrp="1"/>
          </p:cNvSpPr>
          <p:nvPr>
            <p:ph type="body" sz="quarter" idx="758" hasCustomPrompt="1"/>
          </p:nvPr>
        </p:nvSpPr>
        <p:spPr>
          <a:xfrm>
            <a:off x="1590787"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Industry</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8" name="AutoShape 8"/>
          <p:cNvSpPr>
            <a:spLocks noGrp="1"/>
          </p:cNvSpPr>
          <p:nvPr>
            <p:ph type="body" sz="quarter" idx="759" hasCustomPrompt="1"/>
          </p:nvPr>
        </p:nvSpPr>
        <p:spPr>
          <a:xfrm>
            <a:off x="4160518"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Employees</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9" name="AutoShape 9"/>
          <p:cNvSpPr>
            <a:spLocks noGrp="1"/>
          </p:cNvSpPr>
          <p:nvPr>
            <p:ph type="body" sz="quarter" idx="760" hasCustomPrompt="1"/>
          </p:nvPr>
        </p:nvSpPr>
        <p:spPr>
          <a:xfrm>
            <a:off x="5247435"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Revenue</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10" name="Freeform 10"/>
          <p:cNvSpPr/>
          <p:nvPr/>
        </p:nvSpPr>
        <p:spPr>
          <a:xfrm>
            <a:off x="2" y="5643420"/>
            <a:ext cx="12190024" cy="0"/>
          </a:xfrm>
          <a:custGeom>
            <a:avLst/>
            <a:gdLst/>
            <a:ahLst/>
            <a:cxnLst/>
            <a:rect l="l" t="t" r="r" b="b"/>
            <a:pathLst>
              <a:path w="12190024">
                <a:moveTo>
                  <a:pt x="0" y="0"/>
                </a:moveTo>
                <a:lnTo>
                  <a:pt x="12190024" y="0"/>
                </a:lnTo>
              </a:path>
            </a:pathLst>
          </a:custGeom>
          <a:noFill/>
          <a:ln w="25400">
            <a:solidFill>
              <a:srgbClr val="F0AB00">
                <a:alpha val="100000"/>
              </a:srgbClr>
            </a:solidFill>
            <a:prstDash val="solid"/>
          </a:ln>
        </p:spPr>
        <p:txBody>
          <a:bodyPr wrap="square" lIns="0" tIns="0" rIns="0" bIns="0" rtlCol="0" anchor="t">
            <a:noAutofit/>
          </a:bodyPr>
          <a:lstStyle/>
          <a:p>
            <a:pPr marL="0" indent="0" algn="l">
              <a:lnSpc>
                <a:spcPct val="100000"/>
              </a:lnSpc>
              <a:defRPr/>
            </a:pPr>
            <a:r>
              <a:rPr lang="en-US" sz="66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1" name="AutoShape 11"/>
          <p:cNvSpPr>
            <a:spLocks noGrp="1"/>
          </p:cNvSpPr>
          <p:nvPr>
            <p:ph type="body" sz="quarter" idx="761" hasCustomPrompt="1"/>
          </p:nvPr>
        </p:nvSpPr>
        <p:spPr>
          <a:xfrm>
            <a:off x="2677701" y="5805964"/>
            <a:ext cx="1259672"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Products and Services</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12" name="AutoShape 12"/>
          <p:cNvSpPr>
            <a:spLocks noGrp="1"/>
          </p:cNvSpPr>
          <p:nvPr>
            <p:ph type="body" sz="quarter" idx="762" hasCustomPrompt="1"/>
          </p:nvPr>
        </p:nvSpPr>
        <p:spPr>
          <a:xfrm>
            <a:off x="6334349" y="5805964"/>
            <a:ext cx="1259672"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Featured Solutions</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13" name="AutoShape 13"/>
          <p:cNvSpPr>
            <a:spLocks noGrp="1"/>
          </p:cNvSpPr>
          <p:nvPr>
            <p:ph type="body" sz="quarter" idx="763" hasCustomPrompt="1"/>
          </p:nvPr>
        </p:nvSpPr>
        <p:spPr>
          <a:xfrm>
            <a:off x="8124298" y="3070420"/>
            <a:ext cx="1619579" cy="430887"/>
          </a:xfrm>
          <a:prstGeom prst="rect">
            <a:avLst/>
          </a:prstGeom>
          <a:noFill/>
          <a:ln w="12700">
            <a:noFill/>
            <a:prstDash val="solid"/>
          </a:ln>
        </p:spPr>
        <p:txBody>
          <a:bodyPr wrap="square" lIns="0" tIns="0" rIns="0" bIns="0" anchor="ctr">
            <a:noAutofit/>
          </a:bodyPr>
          <a:lstStyle>
            <a:lvl1pPr algn="l">
              <a:lnSpc>
                <a:spcPct val="100000"/>
              </a:lnSpc>
              <a:defRPr sz="2800" b="1" i="0" u="none" strike="noStrike" spc="0">
                <a:solidFill>
                  <a:srgbClr val="008FD3">
                    <a:alpha val="100000"/>
                  </a:srgbClr>
                </a:solidFill>
                <a:latin typeface="Arial" panose="020B0604020202020204"/>
              </a:defRPr>
            </a:lvl1pPr>
          </a:lstStyle>
          <a:p>
            <a:pPr marL="0" indent="0" algn="l">
              <a:lnSpc>
                <a:spcPct val="100000"/>
              </a:lnSpc>
            </a:pPr>
            <a:r>
              <a:rPr lang="en-US" sz="2800" b="1" i="0" u="none" strike="noStrike">
                <a:solidFill>
                  <a:srgbClr val="008FD3"/>
                </a:solidFill>
                <a:latin typeface="Arial" panose="020B0604020202020204"/>
                <a:ea typeface="Arial" panose="020B0604020202020204"/>
                <a:cs typeface="Arial" panose="020B0604020202020204"/>
                <a:sym typeface="Arial" panose="020B0604020202020204"/>
              </a:rPr>
              <a:t>XX%</a:t>
            </a:r>
          </a:p>
        </p:txBody>
      </p:sp>
      <p:sp>
        <p:nvSpPr>
          <p:cNvPr id="14" name="AutoShape 14"/>
          <p:cNvSpPr>
            <a:spLocks noGrp="1"/>
          </p:cNvSpPr>
          <p:nvPr>
            <p:ph type="body" sz="quarter" idx="764" hasCustomPrompt="1"/>
          </p:nvPr>
        </p:nvSpPr>
        <p:spPr>
          <a:xfrm>
            <a:off x="8124298" y="3558832"/>
            <a:ext cx="1619579" cy="648000"/>
          </a:xfrm>
          <a:prstGeom prst="rect">
            <a:avLst/>
          </a:prstGeom>
          <a:noFill/>
          <a:ln w="12700">
            <a:noFill/>
            <a:prstDash val="solid"/>
          </a:ln>
        </p:spPr>
        <p:txBody>
          <a:bodyPr wrap="square" lIns="0" tIns="0" rIns="0" bIns="0" anchor="t">
            <a:noAutofit/>
          </a:bodyPr>
          <a:lstStyle>
            <a:lvl1pPr algn="l">
              <a:lnSpc>
                <a:spcPct val="100000"/>
              </a:lnSpc>
              <a:defRPr sz="1000" b="0" i="0" u="none" strike="noStrike" spc="0">
                <a:solidFill>
                  <a:srgbClr val="000000">
                    <a:alpha val="100000"/>
                  </a:srgbClr>
                </a:solidFill>
                <a:latin typeface="Arial" panose="020B0604020202020204"/>
              </a:defRPr>
            </a:lvl1pPr>
          </a:lstStyle>
          <a:p>
            <a:pPr marL="0" indent="0" algn="l">
              <a:lnSpc>
                <a:spcPct val="100000"/>
              </a:lnSpc>
            </a:pPr>
            <a:r>
              <a:rPr lang="en-US" sz="1000" b="0" i="0" u="none" strike="noStrike">
                <a:solidFill>
                  <a:srgbClr val="000000"/>
                </a:solidFill>
                <a:latin typeface="Arial" panose="020B0604020202020204"/>
                <a:ea typeface="Arial" panose="020B0604020202020204"/>
                <a:cs typeface="Arial" panose="020B0604020202020204"/>
                <a:sym typeface="Arial" panose="020B0604020202020204"/>
              </a:rPr>
              <a:t>Data type body here</a:t>
            </a:r>
          </a:p>
        </p:txBody>
      </p:sp>
      <p:sp>
        <p:nvSpPr>
          <p:cNvPr id="15" name="AutoShape 15"/>
          <p:cNvSpPr>
            <a:spLocks noGrp="1"/>
          </p:cNvSpPr>
          <p:nvPr>
            <p:ph type="body" sz="quarter" idx="765" hasCustomPrompt="1"/>
          </p:nvPr>
        </p:nvSpPr>
        <p:spPr>
          <a:xfrm>
            <a:off x="10075665" y="3070420"/>
            <a:ext cx="1619579" cy="430887"/>
          </a:xfrm>
          <a:prstGeom prst="rect">
            <a:avLst/>
          </a:prstGeom>
          <a:noFill/>
          <a:ln w="12700">
            <a:noFill/>
            <a:prstDash val="solid"/>
          </a:ln>
        </p:spPr>
        <p:txBody>
          <a:bodyPr wrap="square" lIns="0" tIns="0" rIns="0" bIns="0" anchor="ctr">
            <a:noAutofit/>
          </a:bodyPr>
          <a:lstStyle>
            <a:lvl1pPr algn="l">
              <a:lnSpc>
                <a:spcPct val="100000"/>
              </a:lnSpc>
              <a:defRPr sz="2800" b="1" i="0" u="none" strike="noStrike" spc="0">
                <a:solidFill>
                  <a:srgbClr val="008FD3">
                    <a:alpha val="100000"/>
                  </a:srgbClr>
                </a:solidFill>
                <a:latin typeface="Arial" panose="020B0604020202020204"/>
              </a:defRPr>
            </a:lvl1pPr>
          </a:lstStyle>
          <a:p>
            <a:pPr marL="0" indent="0" algn="l">
              <a:lnSpc>
                <a:spcPct val="100000"/>
              </a:lnSpc>
            </a:pPr>
            <a:r>
              <a:rPr lang="en-US" sz="2800" b="1" i="0" u="none" strike="noStrike">
                <a:solidFill>
                  <a:srgbClr val="008FD3"/>
                </a:solidFill>
                <a:latin typeface="Arial" panose="020B0604020202020204"/>
                <a:ea typeface="Arial" panose="020B0604020202020204"/>
                <a:cs typeface="Arial" panose="020B0604020202020204"/>
                <a:sym typeface="Arial" panose="020B0604020202020204"/>
              </a:rPr>
              <a:t>XX%</a:t>
            </a:r>
          </a:p>
        </p:txBody>
      </p:sp>
      <p:sp>
        <p:nvSpPr>
          <p:cNvPr id="16" name="AutoShape 16"/>
          <p:cNvSpPr>
            <a:spLocks noGrp="1"/>
          </p:cNvSpPr>
          <p:nvPr>
            <p:ph type="body" sz="quarter" idx="766" hasCustomPrompt="1"/>
          </p:nvPr>
        </p:nvSpPr>
        <p:spPr>
          <a:xfrm>
            <a:off x="10075665" y="3558832"/>
            <a:ext cx="1619579" cy="648000"/>
          </a:xfrm>
          <a:prstGeom prst="rect">
            <a:avLst/>
          </a:prstGeom>
          <a:noFill/>
          <a:ln w="12700">
            <a:noFill/>
            <a:prstDash val="solid"/>
          </a:ln>
        </p:spPr>
        <p:txBody>
          <a:bodyPr wrap="square" lIns="0" tIns="0" rIns="0" bIns="0" anchor="t">
            <a:noAutofit/>
          </a:bodyPr>
          <a:lstStyle>
            <a:lvl1pPr algn="l">
              <a:lnSpc>
                <a:spcPct val="100000"/>
              </a:lnSpc>
              <a:defRPr sz="1000" b="0" i="0" u="none" strike="noStrike" spc="0">
                <a:solidFill>
                  <a:srgbClr val="000000">
                    <a:alpha val="100000"/>
                  </a:srgbClr>
                </a:solidFill>
                <a:latin typeface="Arial" panose="020B0604020202020204"/>
              </a:defRPr>
            </a:lvl1pPr>
          </a:lstStyle>
          <a:p>
            <a:pPr marL="0" indent="0" algn="l">
              <a:lnSpc>
                <a:spcPct val="100000"/>
              </a:lnSpc>
            </a:pPr>
            <a:r>
              <a:rPr lang="en-US" sz="1000" b="0" i="0" u="none" strike="noStrike">
                <a:solidFill>
                  <a:srgbClr val="000000"/>
                </a:solidFill>
                <a:latin typeface="Arial" panose="020B0604020202020204"/>
                <a:ea typeface="Arial" panose="020B0604020202020204"/>
                <a:cs typeface="Arial" panose="020B0604020202020204"/>
                <a:sym typeface="Arial" panose="020B0604020202020204"/>
              </a:rPr>
              <a:t>Data type body here</a:t>
            </a:r>
          </a:p>
        </p:txBody>
      </p:sp>
      <p:pic>
        <p:nvPicPr>
          <p:cNvPr id="17" name="Picture 17"/>
          <p:cNvPicPr>
            <a:picLocks noChangeAspect="1"/>
          </p:cNvPicPr>
          <p:nvPr/>
        </p:nvPicPr>
        <p:blipFill>
          <a:blip r:embed="rId3"/>
          <a:srcRect/>
          <a:stretch>
            <a:fillRect/>
          </a:stretch>
        </p:blipFill>
        <p:spPr>
          <a:xfrm>
            <a:off x="9211889" y="5881438"/>
            <a:ext cx="863776" cy="508475"/>
          </a:xfrm>
          <a:prstGeom prst="rect">
            <a:avLst/>
          </a:prstGeom>
          <a:ln w="12700">
            <a:noFill/>
            <a:prstDash val="solid"/>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节标题" type="secHead">
  <p:cSld name="SECTION_HEADER">
    <p:spTree>
      <p:nvGrpSpPr>
        <p:cNvPr id="1" name="Shape 23"/>
        <p:cNvGrpSpPr/>
        <p:nvPr/>
      </p:nvGrpSpPr>
      <p:grpSpPr>
        <a:xfrm>
          <a:off x="0" y="0"/>
          <a:ext cx="0" cy="0"/>
          <a:chOff x="0" y="0"/>
          <a:chExt cx="0" cy="0"/>
        </a:xfrm>
      </p:grpSpPr>
      <p:sp>
        <p:nvSpPr>
          <p:cNvPr id="24" name="Shape 59"/>
          <p:cNvSpPr txBox="1">
            <a:spLocks noGrp="1"/>
          </p:cNvSpPr>
          <p:nvPr>
            <p:ph type="title"/>
          </p:nvPr>
        </p:nvSpPr>
        <p:spPr>
          <a:xfrm>
            <a:off x="623888" y="1282304"/>
            <a:ext cx="7886700" cy="2139553"/>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4500"/>
              <a:buFont typeface="Arial" panose="020B0604020202020204"/>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25" name="Shape 60"/>
          <p:cNvSpPr txBox="1">
            <a:spLocks noGrp="1"/>
          </p:cNvSpPr>
          <p:nvPr>
            <p:ph type="body" idx="1"/>
          </p:nvPr>
        </p:nvSpPr>
        <p:spPr>
          <a:xfrm>
            <a:off x="623888" y="3442097"/>
            <a:ext cx="7886700" cy="112514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888888"/>
              </a:buClr>
              <a:buSzPts val="1800"/>
              <a:buNone/>
              <a:defRPr sz="1800">
                <a:solidFill>
                  <a:srgbClr val="888888"/>
                </a:solidFill>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a:endParaRPr/>
          </a:p>
        </p:txBody>
      </p:sp>
      <p:sp>
        <p:nvSpPr>
          <p:cNvPr id="26" name="Shape 6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7" name="Shape 6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8" name="Shape 6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ltLang="zh-CN"/>
              <a:t>‹#›</a:t>
            </a:fld>
            <a:endParaRPr lang="zh-C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itle" preserve="1">
  <p:cSld name="幻灯片首页">
    <p:spTree>
      <p:nvGrpSpPr>
        <p:cNvPr id="1" name=""/>
        <p:cNvGrpSpPr/>
        <p:nvPr/>
      </p:nvGrpSpPr>
      <p:grpSpPr>
        <a:xfrm>
          <a:off x="0" y="0"/>
          <a:ext cx="0" cy="0"/>
          <a:chOff x="0" y="0"/>
          <a:chExt cx="0" cy="0"/>
        </a:xfrm>
      </p:grpSpPr>
    </p:spTree>
  </p:cSld>
  <p:clrMapOvr>
    <a:masterClrMapping/>
  </p:clrMapOvr>
</p:sldLayout>
</file>

<file path=ppt/slideLayouts/slideLayout300.xml><?xml version="1.0" encoding="utf-8"?>
<p:sldLayout xmlns:a="http://schemas.openxmlformats.org/drawingml/2006/main" xmlns:r="http://schemas.openxmlformats.org/officeDocument/2006/relationships" xmlns:p="http://schemas.openxmlformats.org/presentationml/2006/main" type="title" preserve="1">
  <p:cSld name="空白">
    <p:spTree>
      <p:nvGrpSpPr>
        <p:cNvPr id="1" name=""/>
        <p:cNvGrpSpPr/>
        <p:nvPr/>
      </p:nvGrpSpPr>
      <p:grpSpPr>
        <a:xfrm>
          <a:off x="0" y="0"/>
          <a:ext cx="0" cy="0"/>
          <a:chOff x="0" y="0"/>
          <a:chExt cx="0" cy="0"/>
        </a:xfrm>
      </p:grpSpPr>
      <p:grpSp>
        <p:nvGrpSpPr>
          <p:cNvPr id="2" name="Group 2"/>
          <p:cNvGrpSpPr/>
          <p:nvPr/>
        </p:nvGrpSpPr>
        <p:grpSpPr>
          <a:xfrm>
            <a:off x="0" y="3"/>
            <a:ext cx="12192000" cy="168275"/>
            <a:chOff x="0" y="3"/>
            <a:chExt cx="12192000" cy="168275"/>
          </a:xfrm>
        </p:grpSpPr>
        <p:sp>
          <p:nvSpPr>
            <p:cNvPr id="3" name="AutoShape 3"/>
            <p:cNvSpPr/>
            <p:nvPr/>
          </p:nvSpPr>
          <p:spPr>
            <a:xfrm>
              <a:off x="0" y="3"/>
              <a:ext cx="8657167" cy="76200"/>
            </a:xfrm>
            <a:prstGeom prst="rect">
              <a:avLst/>
            </a:prstGeom>
            <a:solidFill>
              <a:srgbClr val="00206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5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4" name="AutoShape 4"/>
            <p:cNvSpPr/>
            <p:nvPr/>
          </p:nvSpPr>
          <p:spPr>
            <a:xfrm>
              <a:off x="8576733" y="3"/>
              <a:ext cx="3615267" cy="76200"/>
            </a:xfrm>
            <a:prstGeom prst="rect">
              <a:avLst/>
            </a:prstGeom>
            <a:solidFill>
              <a:srgbClr val="F5F5F5">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8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5" name="AutoShape 5"/>
            <p:cNvSpPr/>
            <p:nvPr/>
          </p:nvSpPr>
          <p:spPr>
            <a:xfrm>
              <a:off x="0" y="76203"/>
              <a:ext cx="12192000" cy="92075"/>
            </a:xfrm>
            <a:prstGeom prst="rect">
              <a:avLst/>
            </a:prstGeom>
            <a:solidFill>
              <a:srgbClr val="710862">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8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grpSp>
      <p:cxnSp>
        <p:nvCxnSpPr>
          <p:cNvPr id="6" name="Connector 6"/>
          <p:cNvCxnSpPr/>
          <p:nvPr/>
        </p:nvCxnSpPr>
        <p:spPr>
          <a:xfrm>
            <a:off x="0" y="6248400"/>
            <a:ext cx="11582400" cy="0"/>
          </a:xfrm>
          <a:prstGeom prst="line">
            <a:avLst/>
          </a:prstGeom>
          <a:noFill/>
          <a:ln w="12700" cap="flat">
            <a:solidFill>
              <a:srgbClr val="BFBFBF">
                <a:alpha val="100000"/>
              </a:srgbClr>
            </a:solidFill>
            <a:prstDash val="sysDash"/>
            <a:headEnd type="none" w="med" len="med"/>
            <a:tailEnd type="none" w="med" len="med"/>
          </a:ln>
        </p:spPr>
      </p:cxnSp>
      <p:cxnSp>
        <p:nvCxnSpPr>
          <p:cNvPr id="7" name="Connector 7"/>
          <p:cNvCxnSpPr/>
          <p:nvPr/>
        </p:nvCxnSpPr>
        <p:spPr>
          <a:xfrm>
            <a:off x="0" y="6248400"/>
            <a:ext cx="11582400" cy="0"/>
          </a:xfrm>
          <a:prstGeom prst="line">
            <a:avLst/>
          </a:prstGeom>
          <a:noFill/>
          <a:ln w="12700" cap="flat">
            <a:solidFill>
              <a:srgbClr val="BFBFBF">
                <a:alpha val="100000"/>
              </a:srgbClr>
            </a:solidFill>
            <a:prstDash val="sysDash"/>
            <a:headEnd type="none" w="med" len="med"/>
            <a:tailEnd type="none" w="med" len="med"/>
          </a:ln>
        </p:spPr>
      </p:cxnSp>
      <p:pic>
        <p:nvPicPr>
          <p:cNvPr id="8" name="Picture 8"/>
          <p:cNvPicPr>
            <a:picLocks noChangeAspect="1"/>
          </p:cNvPicPr>
          <p:nvPr/>
        </p:nvPicPr>
        <p:blipFill>
          <a:blip r:embed="rId2"/>
          <a:srcRect/>
          <a:stretch>
            <a:fillRect/>
          </a:stretch>
        </p:blipFill>
        <p:spPr>
          <a:xfrm>
            <a:off x="10896600" y="6340482"/>
            <a:ext cx="1184915" cy="433977"/>
          </a:xfrm>
          <a:prstGeom prst="rect">
            <a:avLst/>
          </a:prstGeom>
          <a:ln w="12700">
            <a:noFill/>
            <a:prstDash val="solid"/>
          </a:ln>
        </p:spPr>
      </p:pic>
    </p:spTree>
  </p:cSld>
  <p:clrMapOvr>
    <a:masterClrMapping/>
  </p:clrMapOvr>
</p:sldLayout>
</file>

<file path=ppt/slideLayouts/slideLayout301.xml><?xml version="1.0" encoding="utf-8"?>
<p:sldLayout xmlns:a="http://schemas.openxmlformats.org/drawingml/2006/main" xmlns:r="http://schemas.openxmlformats.org/officeDocument/2006/relationships" xmlns:p="http://schemas.openxmlformats.org/presentationml/2006/main" type="title" preserve="1">
  <p:cSld name="标题和文本">
    <p:spTree>
      <p:nvGrpSpPr>
        <p:cNvPr id="1" name=""/>
        <p:cNvGrpSpPr/>
        <p:nvPr/>
      </p:nvGrpSpPr>
      <p:grpSpPr>
        <a:xfrm>
          <a:off x="0" y="0"/>
          <a:ext cx="0" cy="0"/>
          <a:chOff x="0" y="0"/>
          <a:chExt cx="0" cy="0"/>
        </a:xfrm>
      </p:grpSpPr>
      <p:sp>
        <p:nvSpPr>
          <p:cNvPr id="2" name="AutoShape 2"/>
          <p:cNvSpPr>
            <a:spLocks noGrp="1"/>
          </p:cNvSpPr>
          <p:nvPr>
            <p:ph type="body" sz="quarter" idx="767" hasCustomPrompt="1"/>
          </p:nvPr>
        </p:nvSpPr>
        <p:spPr>
          <a:xfrm>
            <a:off x="503868" y="1620000"/>
            <a:ext cx="11183565" cy="4716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950" indent="-203200"/>
            <a:lvl5pPr marL="897890" indent="-177800"/>
            <a:lvl6pPr marL="1052830" indent="-177800"/>
            <a:lvl7pPr marL="1207770" indent="-177800"/>
            <a:lvl8pPr marL="1362710" indent="-177800"/>
            <a:lvl9pPr marL="1517650"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705"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20090"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
        <p:nvSpPr>
          <p:cNvPr id="3" name="AutoShape 3"/>
          <p:cNvSpPr>
            <a:spLocks noGrp="1"/>
          </p:cNvSpPr>
          <p:nvPr>
            <p:ph type="body" sz="quarter" idx="768" hasCustomPrompt="1"/>
          </p:nvPr>
        </p:nvSpPr>
        <p:spPr>
          <a:xfrm>
            <a:off x="503870" y="504000"/>
            <a:ext cx="11183564" cy="430759"/>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spTree>
  </p:cSld>
  <p:clrMapOvr>
    <a:masterClrMapping/>
  </p:clrMapOvr>
</p:sldLayout>
</file>

<file path=ppt/slideLayouts/slideLayout302.xml><?xml version="1.0" encoding="utf-8"?>
<p:sldLayout xmlns:a="http://schemas.openxmlformats.org/drawingml/2006/main" xmlns:r="http://schemas.openxmlformats.org/officeDocument/2006/relationships" xmlns:p="http://schemas.openxmlformats.org/presentationml/2006/main" type="title" preserve="1">
  <p:cSld name="标题 正文">
    <p:spTree>
      <p:nvGrpSpPr>
        <p:cNvPr id="1" name=""/>
        <p:cNvGrpSpPr/>
        <p:nvPr/>
      </p:nvGrpSpPr>
      <p:grpSpPr>
        <a:xfrm>
          <a:off x="0" y="0"/>
          <a:ext cx="0" cy="0"/>
          <a:chOff x="0" y="0"/>
          <a:chExt cx="0" cy="0"/>
        </a:xfrm>
      </p:grpSpPr>
      <p:sp>
        <p:nvSpPr>
          <p:cNvPr id="2" name="AutoShape 2"/>
          <p:cNvSpPr>
            <a:spLocks noGrp="1"/>
          </p:cNvSpPr>
          <p:nvPr>
            <p:ph type="body" sz="quarter" idx="769" hasCustomPrompt="1"/>
          </p:nvPr>
        </p:nvSpPr>
        <p:spPr>
          <a:xfrm>
            <a:off x="143342" y="116635"/>
            <a:ext cx="10561173" cy="430759"/>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单击此处编辑母版标题样式</a:t>
            </a:r>
          </a:p>
        </p:txBody>
      </p:sp>
      <p:sp>
        <p:nvSpPr>
          <p:cNvPr id="3" name="AutoShape 3"/>
          <p:cNvSpPr>
            <a:spLocks noGrp="1"/>
          </p:cNvSpPr>
          <p:nvPr>
            <p:ph type="body" sz="quarter" idx="770"/>
          </p:nvPr>
        </p:nvSpPr>
        <p:spPr>
          <a:xfrm>
            <a:off x="239351" y="1484784"/>
            <a:ext cx="10072017" cy="4213732"/>
          </a:xfrm>
          <a:prstGeom prst="rect">
            <a:avLst/>
          </a:prstGeom>
          <a:noFill/>
          <a:ln w="12700">
            <a:noFill/>
            <a:prstDash val="solid"/>
          </a:ln>
        </p:spPr>
        <p:txBody>
          <a:bodyPr wrap="square" lIns="81043" tIns="40522" rIns="81043" bIns="40522" anchor="t">
            <a:noAutofit/>
          </a:bodyPr>
          <a:lstStyle>
            <a:lvl1pPr algn="l">
              <a:lnSpc>
                <a:spcPct val="100000"/>
              </a:lnSpc>
              <a:defRPr sz="1800" b="0" i="0" u="none" strike="noStrike" spc="0">
                <a:solidFill>
                  <a:srgbClr val="000000">
                    <a:alpha val="100000"/>
                  </a:srgbClr>
                </a:solidFill>
                <a:latin typeface="微软雅黑" panose="020B0503020204020204" charset="-122"/>
              </a:defRPr>
            </a:lvl1pPr>
            <a:lvl2pPr marL="382905" indent="-203200"/>
            <a:lvl3pPr marL="536575" indent="-177800"/>
            <a:lvl4pPr marL="692150" indent="-152400"/>
            <a:lvl5pPr marL="859790" indent="-139700"/>
            <a:lvl6pPr marL="1027430" indent="-139700"/>
            <a:lvl7pPr marL="1195070" indent="-139700"/>
            <a:lvl8pPr marL="1362710" indent="-139700"/>
            <a:lvl9pPr marL="1530350" indent="-139700"/>
          </a:lstStyle>
          <a:p>
            <a:pPr marL="0" indent="0" algn="l">
              <a:lnSpc>
                <a:spcPct val="100000"/>
              </a:lnSpc>
              <a:spcBef>
                <a:spcPts val="1800"/>
              </a:spcBef>
            </a:pPr>
            <a:r>
              <a:rPr lang="en-US" sz="18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单击此处编辑母版文本样式</a:t>
            </a:r>
          </a:p>
          <a:p>
            <a:pPr marL="179705" lvl="1" indent="-179705" algn="l">
              <a:lnSpc>
                <a:spcPct val="100000"/>
              </a:lnSpc>
              <a:spcBef>
                <a:spcPts val="600"/>
              </a:spcBef>
              <a:buClr>
                <a:srgbClr val="F0AB00"/>
              </a:buClr>
              <a:buSzPct val="100000"/>
              <a:buFont typeface="Wingdings" panose="05000000000000000000"/>
              <a:buChar char="n"/>
            </a:pPr>
            <a:r>
              <a:rPr lang="en-US" sz="16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第二级</a:t>
            </a:r>
          </a:p>
          <a:p>
            <a:pPr marL="358775" lvl="2" indent="-179705" algn="l">
              <a:lnSpc>
                <a:spcPct val="100000"/>
              </a:lnSpc>
              <a:spcBef>
                <a:spcPts val="300"/>
              </a:spcBef>
              <a:buClr>
                <a:srgbClr val="000000"/>
              </a:buClr>
              <a:buSzPct val="100000"/>
              <a:buChar char="–"/>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第三级</a:t>
            </a:r>
          </a:p>
          <a:p>
            <a:pPr marL="539750" lvl="3" indent="-179705" algn="l">
              <a:lnSpc>
                <a:spcPct val="100000"/>
              </a:lnSpc>
              <a:spcBef>
                <a:spcPts val="300"/>
              </a:spcBef>
              <a:buClr>
                <a:srgbClr val="000000"/>
              </a:buClr>
              <a:buSzPct val="120000"/>
              <a:buChar char="▫"/>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第四级</a:t>
            </a:r>
          </a:p>
          <a:p>
            <a:pPr marL="720090" lvl="4" indent="-179705" algn="l">
              <a:lnSpc>
                <a:spcPct val="100000"/>
              </a:lnSpc>
              <a:spcBef>
                <a:spcPts val="100"/>
              </a:spcBef>
              <a:buClr>
                <a:srgbClr val="000000"/>
              </a:buClr>
              <a:buSzPct val="100000"/>
              <a:buChar char="-"/>
            </a:pPr>
            <a:r>
              <a:rPr lang="en-US" sz="11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第五级</a:t>
            </a:r>
          </a:p>
        </p:txBody>
      </p:sp>
    </p:spTree>
  </p:cSld>
  <p:clrMapOvr>
    <a:masterClrMapping/>
  </p:clrMapOvr>
</p:sldLayout>
</file>

<file path=ppt/slideLayouts/slideLayout303.xml><?xml version="1.0" encoding="utf-8"?>
<p:sldLayout xmlns:a="http://schemas.openxmlformats.org/drawingml/2006/main" xmlns:r="http://schemas.openxmlformats.org/officeDocument/2006/relationships" xmlns:p="http://schemas.openxmlformats.org/presentationml/2006/main" type="title" preserve="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type="title" preserve="1">
  <p:cSld name="Title and Text with picture right 2">
    <p:spTree>
      <p:nvGrpSpPr>
        <p:cNvPr id="1" name=""/>
        <p:cNvGrpSpPr/>
        <p:nvPr/>
      </p:nvGrpSpPr>
      <p:grpSpPr>
        <a:xfrm>
          <a:off x="0" y="0"/>
          <a:ext cx="0" cy="0"/>
          <a:chOff x="0" y="0"/>
          <a:chExt cx="0" cy="0"/>
        </a:xfrm>
      </p:grpSpPr>
      <p:sp>
        <p:nvSpPr>
          <p:cNvPr id="2" name="AutoShape 2"/>
          <p:cNvSpPr>
            <a:spLocks noGrp="1"/>
          </p:cNvSpPr>
          <p:nvPr>
            <p:ph type="body" sz="quarter" idx="771"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a:t>
            </a:r>
          </a:p>
        </p:txBody>
      </p:sp>
      <p:sp>
        <p:nvSpPr>
          <p:cNvPr id="3" name="AutoShape 3"/>
          <p:cNvSpPr>
            <a:spLocks noGrp="1"/>
          </p:cNvSpPr>
          <p:nvPr>
            <p:ph type="pic" sz="quarter" idx="772"/>
          </p:nvPr>
        </p:nvSpPr>
        <p:spPr>
          <a:xfrm>
            <a:off x="6206400" y="1692001"/>
            <a:ext cx="5661326" cy="4392000"/>
          </a:xfrm>
          <a:prstGeom prst="rect">
            <a:avLst/>
          </a:prstGeom>
          <a:solidFill>
            <a:srgbClr val="F2F2F2">
              <a:alpha val="100000"/>
            </a:srgbClr>
          </a:solidFill>
          <a:ln w="12700">
            <a:noFill/>
            <a:prstDash val="solid"/>
          </a:ln>
        </p:spPr>
        <p:txBody>
          <a:bodyPr lIns="63500" tIns="63500" rIns="63500" bIns="63500" anchor="ctr"/>
          <a:lstStyle>
            <a:lvl1pPr algn="ctr">
              <a:defRPr sz="1600" b="0" i="0" u="none" strike="noStrike" spc="0">
                <a:solidFill>
                  <a:srgbClr val="1F2329">
                    <a:alpha val="100000"/>
                  </a:srgbClr>
                </a:solidFill>
                <a:latin typeface="Noto Sans SC" panose="020B0200000000000000" charset="-122"/>
              </a:defRPr>
            </a:lvl1pPr>
          </a:lstStyle>
          <a:p>
            <a:pPr algn="ctr"/>
            <a:endParaRPr/>
          </a:p>
        </p:txBody>
      </p:sp>
      <p:sp>
        <p:nvSpPr>
          <p:cNvPr id="4" name="AutoShape 4"/>
          <p:cNvSpPr>
            <a:spLocks noGrp="1"/>
          </p:cNvSpPr>
          <p:nvPr>
            <p:ph type="body" sz="quarter" idx="773" hasCustomPrompt="1"/>
          </p:nvPr>
        </p:nvSpPr>
        <p:spPr>
          <a:xfrm>
            <a:off x="323915" y="1692001"/>
            <a:ext cx="5661326" cy="4392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950" indent="-203200"/>
            <a:lvl5pPr marL="897890" indent="-177800"/>
            <a:lvl6pPr marL="1052830" indent="-177800"/>
            <a:lvl7pPr marL="1207770" indent="-177800"/>
            <a:lvl8pPr marL="1362710" indent="-177800"/>
            <a:lvl9pPr marL="1517650"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705"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20090"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Tree>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type="title" preserve="1">
  <p:cSld name="标题和内容">
    <p:spTree>
      <p:nvGrpSpPr>
        <p:cNvPr id="1" name=""/>
        <p:cNvGrpSpPr/>
        <p:nvPr/>
      </p:nvGrpSpPr>
      <p:grpSpPr>
        <a:xfrm>
          <a:off x="0" y="0"/>
          <a:ext cx="0" cy="0"/>
          <a:chOff x="0" y="0"/>
          <a:chExt cx="0" cy="0"/>
        </a:xfrm>
      </p:grpSpPr>
      <p:sp>
        <p:nvSpPr>
          <p:cNvPr id="2" name="AutoShape 2"/>
          <p:cNvSpPr>
            <a:spLocks noGrp="1"/>
          </p:cNvSpPr>
          <p:nvPr>
            <p:ph type="body" sz="quarter" idx="774"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单击此处编辑母版标题样式</a:t>
            </a:r>
          </a:p>
        </p:txBody>
      </p:sp>
      <p:sp>
        <p:nvSpPr>
          <p:cNvPr id="3" name="AutoShape 3"/>
          <p:cNvSpPr>
            <a:spLocks noGrp="1"/>
          </p:cNvSpPr>
          <p:nvPr>
            <p:ph type="body" sz="quarter" idx="775"/>
          </p:nvPr>
        </p:nvSpPr>
        <p:spPr>
          <a:xfrm>
            <a:off x="503870" y="1620000"/>
            <a:ext cx="11183564" cy="4230235"/>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Noto Sans SC" panose="020B0200000000000000" charset="-122"/>
              </a:defRPr>
            </a:lvl1pPr>
            <a:lvl2pPr marL="408305" indent="-228600"/>
            <a:lvl3pPr marL="587375" indent="-228600"/>
            <a:lvl4pPr marL="742950" indent="-203200"/>
            <a:lvl5pPr marL="897890" indent="-177800"/>
            <a:lvl6pPr marL="1052830" indent="-177800"/>
            <a:lvl7pPr marL="1207770" indent="-177800"/>
            <a:lvl8pPr marL="1362710" indent="-177800"/>
            <a:lvl9pPr marL="1517650" indent="-177800"/>
          </a:lstStyle>
          <a:p>
            <a:pPr marL="0" indent="0" algn="l">
              <a:lnSpc>
                <a:spcPct val="100000"/>
              </a:lnSpc>
              <a:spcBef>
                <a:spcPts val="1800"/>
              </a:spcBef>
            </a:pPr>
            <a:r>
              <a:rPr lang="en-US" sz="20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单击此处编辑母版文本样式</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第二级</a:t>
            </a:r>
          </a:p>
          <a:p>
            <a:pPr marL="358775" lvl="2" indent="-179705" algn="l">
              <a:lnSpc>
                <a:spcPct val="100000"/>
              </a:lnSpc>
              <a:spcBef>
                <a:spcPts val="300"/>
              </a:spcBef>
              <a:buClr>
                <a:srgbClr val="000000"/>
              </a:buClr>
              <a:buSzPct val="100000"/>
              <a:buChar char="–"/>
            </a:pPr>
            <a:r>
              <a:rPr lang="en-US" sz="18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第三级</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第四级</a:t>
            </a:r>
          </a:p>
          <a:p>
            <a:pPr marL="720090" lvl="4" indent="-179705" algn="l">
              <a:lnSpc>
                <a:spcPct val="100000"/>
              </a:lnSpc>
              <a:spcBef>
                <a:spcPts val="100"/>
              </a:spcBef>
              <a:buClr>
                <a:srgbClr val="000000"/>
              </a:buClr>
              <a:buSzPct val="100000"/>
              <a:buChar char="-"/>
            </a:pPr>
            <a:r>
              <a:rPr lang="en-US" sz="14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第五级</a:t>
            </a:r>
          </a:p>
        </p:txBody>
      </p:sp>
      <p:sp>
        <p:nvSpPr>
          <p:cNvPr id="4" name="AutoShape 4"/>
          <p:cNvSpPr>
            <a:spLocks noGrp="1"/>
          </p:cNvSpPr>
          <p:nvPr>
            <p:ph type="body" sz="quarter" idx="776"/>
          </p:nvPr>
        </p:nvSpPr>
        <p:spPr>
          <a:xfrm>
            <a:off x="0" y="0"/>
            <a:ext cx="0" cy="0"/>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000000">
                    <a:alpha val="100000"/>
                  </a:srgbClr>
                </a:solidFill>
                <a:latin typeface="Arial" panose="020B0604020202020204"/>
              </a:defRPr>
            </a:lvl1pPr>
          </a:lstStyle>
          <a:p>
            <a:pPr algn="l"/>
            <a:endParaRPr/>
          </a:p>
        </p:txBody>
      </p:sp>
      <p:sp>
        <p:nvSpPr>
          <p:cNvPr id="5" name="AutoShape 5"/>
          <p:cNvSpPr>
            <a:spLocks noGrp="1"/>
          </p:cNvSpPr>
          <p:nvPr>
            <p:ph type="body" sz="quarter" idx="777" hasCustomPrompt="1"/>
          </p:nvPr>
        </p:nvSpPr>
        <p:spPr>
          <a:xfrm>
            <a:off x="0" y="0"/>
            <a:ext cx="0" cy="0"/>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000000">
                    <a:alpha val="100000"/>
                  </a:srgbClr>
                </a:solidFill>
                <a:latin typeface="Arial" panose="020B0604020202020204"/>
              </a:defRPr>
            </a:lvl1pPr>
          </a:lstStyle>
          <a:p>
            <a:pPr marL="0" indent="0" algn="l">
              <a:lnSpc>
                <a:spcPct val="100000"/>
              </a:lnSpc>
            </a:pPr>
            <a:r>
              <a:rPr lang="en-US" sz="2100" b="0" i="0" u="none" strike="noStrike">
                <a:solidFill>
                  <a:srgbClr val="000000"/>
                </a:solidFill>
                <a:latin typeface="Arial" panose="020B0604020202020204"/>
                <a:ea typeface="Arial" panose="020B0604020202020204"/>
                <a:cs typeface="Arial" panose="020B0604020202020204"/>
                <a:sym typeface="Arial" panose="020B0604020202020204"/>
              </a:rPr>
              <a:t>2008-01-16-Slide Master S&amp;T DACH deutsch.ppt</a:t>
            </a:r>
          </a:p>
        </p:txBody>
      </p:sp>
    </p:spTree>
  </p:cSld>
  <p:clrMapOvr>
    <a:masterClrMapping/>
  </p:clrMapOvr>
</p:sldLayout>
</file>

<file path=ppt/slideLayouts/slideLayout306.xml><?xml version="1.0" encoding="utf-8"?>
<p:sldLayout xmlns:a="http://schemas.openxmlformats.org/drawingml/2006/main" xmlns:r="http://schemas.openxmlformats.org/officeDocument/2006/relationships" xmlns:p="http://schemas.openxmlformats.org/presentationml/2006/main" showMasterSp="0" type="title" preserve="1">
  <p:cSld name="幻灯片首页">
    <p:spTree>
      <p:nvGrpSpPr>
        <p:cNvPr id="1" name=""/>
        <p:cNvGrpSpPr/>
        <p:nvPr/>
      </p:nvGrpSpPr>
      <p:grpSpPr>
        <a:xfrm>
          <a:off x="0" y="0"/>
          <a:ext cx="0" cy="0"/>
          <a:chOff x="0" y="0"/>
          <a:chExt cx="0" cy="0"/>
        </a:xfrm>
      </p:grpSpPr>
    </p:spTree>
  </p:cSld>
  <p:clrMapOvr>
    <a:masterClrMapping/>
  </p:clrMapOvr>
</p:sldLayout>
</file>

<file path=ppt/slideLayouts/slideLayout307.xml><?xml version="1.0" encoding="utf-8"?>
<p:sldLayout xmlns:a="http://schemas.openxmlformats.org/drawingml/2006/main" xmlns:r="http://schemas.openxmlformats.org/officeDocument/2006/relationships" xmlns:p="http://schemas.openxmlformats.org/presentationml/2006/main" type="title" preserve="1">
  <p:cSld name="幻灯片内容页">
    <p:spTree>
      <p:nvGrpSpPr>
        <p:cNvPr id="1" name=""/>
        <p:cNvGrpSpPr/>
        <p:nvPr/>
      </p:nvGrpSpPr>
      <p:grpSpPr>
        <a:xfrm>
          <a:off x="0" y="0"/>
          <a:ext cx="0" cy="0"/>
          <a:chOff x="0" y="0"/>
          <a:chExt cx="0" cy="0"/>
        </a:xfrm>
      </p:grpSpPr>
    </p:spTree>
  </p:cSld>
  <p:clrMapOvr>
    <a:masterClrMapping/>
  </p:clrMapOvr>
</p:sldLayout>
</file>

<file path=ppt/slideLayouts/slideLayout308.xml><?xml version="1.0" encoding="utf-8"?>
<p:sldLayout xmlns:a="http://schemas.openxmlformats.org/drawingml/2006/main" xmlns:r="http://schemas.openxmlformats.org/officeDocument/2006/relationships" xmlns:p="http://schemas.openxmlformats.org/presentationml/2006/main" type="title" preserve="1">
  <p:cSld name="2_标题幻灯片">
    <p:spTree>
      <p:nvGrpSpPr>
        <p:cNvPr id="1" name=""/>
        <p:cNvGrpSpPr/>
        <p:nvPr/>
      </p:nvGrpSpPr>
      <p:grpSpPr>
        <a:xfrm>
          <a:off x="0" y="0"/>
          <a:ext cx="0" cy="0"/>
          <a:chOff x="0" y="0"/>
          <a:chExt cx="0" cy="0"/>
        </a:xfrm>
      </p:grpSpPr>
      <p:sp>
        <p:nvSpPr>
          <p:cNvPr id="2" name="AutoShape 2"/>
          <p:cNvSpPr>
            <a:spLocks noGrp="1"/>
          </p:cNvSpPr>
          <p:nvPr>
            <p:ph type="body" sz="quarter" idx="778" hasCustomPrompt="1"/>
          </p:nvPr>
        </p:nvSpPr>
        <p:spPr>
          <a:xfrm>
            <a:off x="609601" y="6245225"/>
            <a:ext cx="2844800" cy="476250"/>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000000">
                    <a:alpha val="100000"/>
                  </a:srgbClr>
                </a:solidFill>
                <a:latin typeface="Noto Sans SC" panose="020B0200000000000000" charset="-122"/>
              </a:defRPr>
            </a:lvl1pPr>
          </a:lstStyle>
          <a:p>
            <a:pPr marL="0" indent="0" algn="l">
              <a:lnSpc>
                <a:spcPct val="100000"/>
              </a:lnSpc>
            </a:pPr>
            <a:r>
              <a:rPr lang="en-US" sz="2100" b="0" i="0" u="none" strike="noStrike">
                <a:solidFill>
                  <a:srgbClr val="000000"/>
                </a:solidFill>
                <a:latin typeface="Arial" panose="020B0604020202020204"/>
                <a:ea typeface="Arial" panose="020B0604020202020204"/>
                <a:cs typeface="Arial" panose="020B0604020202020204"/>
                <a:sym typeface="Arial" panose="020B0604020202020204"/>
              </a:rPr>
              <a:t>Date</a:t>
            </a:r>
          </a:p>
        </p:txBody>
      </p:sp>
      <p:sp>
        <p:nvSpPr>
          <p:cNvPr id="3" name="AutoShape 3"/>
          <p:cNvSpPr>
            <a:spLocks noGrp="1"/>
          </p:cNvSpPr>
          <p:nvPr>
            <p:ph type="body" sz="quarter" idx="779"/>
          </p:nvPr>
        </p:nvSpPr>
        <p:spPr>
          <a:xfrm>
            <a:off x="8737600" y="6245225"/>
            <a:ext cx="2844800" cy="476250"/>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000000">
                    <a:alpha val="100000"/>
                  </a:srgbClr>
                </a:solidFill>
                <a:latin typeface="Arial" panose="020B0604020202020204"/>
              </a:defRPr>
            </a:lvl1pPr>
          </a:lstStyle>
          <a:p>
            <a:pPr algn="l"/>
            <a:endParaRPr/>
          </a:p>
        </p:txBody>
      </p:sp>
      <p:sp>
        <p:nvSpPr>
          <p:cNvPr id="4" name="AutoShape 4"/>
          <p:cNvSpPr/>
          <p:nvPr/>
        </p:nvSpPr>
        <p:spPr>
          <a:xfrm>
            <a:off x="2136809" y="173255"/>
            <a:ext cx="10045566" cy="460375"/>
          </a:xfrm>
          <a:prstGeom prst="rect">
            <a:avLst/>
          </a:prstGeom>
          <a:solidFill>
            <a:srgbClr val="0070C0">
              <a:alpha val="100000"/>
            </a:srgbClr>
          </a:solidFill>
          <a:ln w="12700">
            <a:noFill/>
            <a:prstDash val="solid"/>
          </a:ln>
        </p:spPr>
        <p:txBody>
          <a:bodyPr wrap="square" lIns="91440" tIns="45720" rIns="91440" bIns="45720" rtlCol="0" anchor="t">
            <a:spAutoFit/>
          </a:bodyPr>
          <a:lstStyle/>
          <a:p>
            <a:pPr marL="0" indent="0" algn="l">
              <a:lnSpc>
                <a:spcPct val="100000"/>
              </a:lnSpc>
              <a:defRPr/>
            </a:pPr>
            <a:r>
              <a:rPr lang="en-US" sz="24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5" name="AutoShape 5"/>
          <p:cNvSpPr>
            <a:spLocks noGrp="1"/>
          </p:cNvSpPr>
          <p:nvPr>
            <p:ph type="body" sz="quarter" idx="780" hasCustomPrompt="1"/>
          </p:nvPr>
        </p:nvSpPr>
        <p:spPr>
          <a:xfrm>
            <a:off x="2136808" y="204425"/>
            <a:ext cx="9582751" cy="369204"/>
          </a:xfrm>
          <a:prstGeom prst="rect">
            <a:avLst/>
          </a:prstGeom>
          <a:noFill/>
          <a:ln w="12700">
            <a:noFill/>
            <a:prstDash val="solid"/>
          </a:ln>
        </p:spPr>
        <p:txBody>
          <a:bodyPr wrap="square" lIns="0" tIns="0" rIns="0" bIns="0" anchor="t">
            <a:spAutoFit/>
          </a:bodyPr>
          <a:lstStyle>
            <a:lvl1pPr algn="l">
              <a:lnSpc>
                <a:spcPct val="100000"/>
              </a:lnSpc>
              <a:defRPr sz="2400" b="1" i="0" u="none" strike="noStrike" spc="0">
                <a:solidFill>
                  <a:srgbClr val="FFFFFF">
                    <a:alpha val="100000"/>
                  </a:srgbClr>
                </a:solidFill>
                <a:latin typeface="微软雅黑" panose="020B0503020204020204" charset="-122"/>
              </a:defRPr>
            </a:lvl1pPr>
          </a:lstStyle>
          <a:p>
            <a:pPr marL="0" indent="0" algn="l">
              <a:lnSpc>
                <a:spcPct val="100000"/>
              </a:lnSpc>
            </a:pPr>
            <a:r>
              <a:rPr lang="en-US" sz="2400" b="1" i="0" u="none" strike="noStrike">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rPr>
              <a:t>单击此处编辑母版标题样式</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幻灯片内容页">
    <p:spTree>
      <p:nvGrpSpPr>
        <p:cNvPr id="1" name=""/>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2_标题幻灯片">
    <p:spTree>
      <p:nvGrpSpPr>
        <p:cNvPr id="1" name=""/>
        <p:cNvGrpSpPr/>
        <p:nvPr/>
      </p:nvGrpSpPr>
      <p:grpSpPr>
        <a:xfrm>
          <a:off x="0" y="0"/>
          <a:ext cx="0" cy="0"/>
          <a:chOff x="0" y="0"/>
          <a:chExt cx="0" cy="0"/>
        </a:xfrm>
      </p:grpSpPr>
      <p:sp>
        <p:nvSpPr>
          <p:cNvPr id="2" name="AutoShape 2"/>
          <p:cNvSpPr>
            <a:spLocks noGrp="1"/>
          </p:cNvSpPr>
          <p:nvPr>
            <p:ph type="body" sz="quarter" idx="45" hasCustomPrompt="1"/>
          </p:nvPr>
        </p:nvSpPr>
        <p:spPr>
          <a:xfrm>
            <a:off x="609601" y="6245225"/>
            <a:ext cx="2844800" cy="476250"/>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000000">
                    <a:alpha val="100000"/>
                  </a:srgbClr>
                </a:solidFill>
                <a:latin typeface="Noto Sans SC" panose="020B0200000000000000" charset="-122"/>
              </a:defRPr>
            </a:lvl1pPr>
          </a:lstStyle>
          <a:p>
            <a:pPr marL="0" indent="0" algn="l">
              <a:lnSpc>
                <a:spcPct val="100000"/>
              </a:lnSpc>
            </a:pPr>
            <a:r>
              <a:rPr lang="en-US" sz="2100" b="0" i="0" u="none" strike="noStrike">
                <a:solidFill>
                  <a:srgbClr val="000000"/>
                </a:solidFill>
                <a:latin typeface="Arial" panose="020B0604020202020204"/>
                <a:ea typeface="Arial" panose="020B0604020202020204"/>
                <a:cs typeface="Arial" panose="020B0604020202020204"/>
                <a:sym typeface="Arial" panose="020B0604020202020204"/>
              </a:rPr>
              <a:t>Date</a:t>
            </a:r>
          </a:p>
        </p:txBody>
      </p:sp>
      <p:sp>
        <p:nvSpPr>
          <p:cNvPr id="3" name="AutoShape 3"/>
          <p:cNvSpPr>
            <a:spLocks noGrp="1"/>
          </p:cNvSpPr>
          <p:nvPr>
            <p:ph type="body" sz="quarter" idx="46"/>
          </p:nvPr>
        </p:nvSpPr>
        <p:spPr>
          <a:xfrm>
            <a:off x="8737600" y="6245225"/>
            <a:ext cx="2844800" cy="476250"/>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000000">
                    <a:alpha val="100000"/>
                  </a:srgbClr>
                </a:solidFill>
                <a:latin typeface="Arial" panose="020B0604020202020204"/>
              </a:defRPr>
            </a:lvl1pPr>
          </a:lstStyle>
          <a:p>
            <a:pPr algn="l"/>
            <a:endParaRPr/>
          </a:p>
        </p:txBody>
      </p:sp>
      <p:sp>
        <p:nvSpPr>
          <p:cNvPr id="4" name="AutoShape 4"/>
          <p:cNvSpPr/>
          <p:nvPr/>
        </p:nvSpPr>
        <p:spPr>
          <a:xfrm>
            <a:off x="2136809" y="173255"/>
            <a:ext cx="10045566" cy="460375"/>
          </a:xfrm>
          <a:prstGeom prst="rect">
            <a:avLst/>
          </a:prstGeom>
          <a:solidFill>
            <a:srgbClr val="0070C0">
              <a:alpha val="100000"/>
            </a:srgbClr>
          </a:solidFill>
          <a:ln w="12700">
            <a:noFill/>
            <a:prstDash val="solid"/>
          </a:ln>
        </p:spPr>
        <p:txBody>
          <a:bodyPr wrap="square" lIns="91440" tIns="45720" rIns="91440" bIns="45720" rtlCol="0" anchor="t">
            <a:spAutoFit/>
          </a:bodyPr>
          <a:lstStyle/>
          <a:p>
            <a:pPr marL="0" indent="0" algn="l">
              <a:lnSpc>
                <a:spcPct val="100000"/>
              </a:lnSpc>
              <a:defRPr/>
            </a:pPr>
            <a:r>
              <a:rPr lang="en-US" sz="24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5" name="AutoShape 5"/>
          <p:cNvSpPr>
            <a:spLocks noGrp="1"/>
          </p:cNvSpPr>
          <p:nvPr>
            <p:ph type="body" sz="quarter" idx="47" hasCustomPrompt="1"/>
          </p:nvPr>
        </p:nvSpPr>
        <p:spPr>
          <a:xfrm>
            <a:off x="2136808" y="204425"/>
            <a:ext cx="9582751" cy="369204"/>
          </a:xfrm>
          <a:prstGeom prst="rect">
            <a:avLst/>
          </a:prstGeom>
          <a:noFill/>
          <a:ln w="12700">
            <a:noFill/>
            <a:prstDash val="solid"/>
          </a:ln>
        </p:spPr>
        <p:txBody>
          <a:bodyPr wrap="square" lIns="0" tIns="0" rIns="0" bIns="0" anchor="t">
            <a:spAutoFit/>
          </a:bodyPr>
          <a:lstStyle>
            <a:lvl1pPr algn="l">
              <a:lnSpc>
                <a:spcPct val="100000"/>
              </a:lnSpc>
              <a:defRPr sz="2400" b="1" i="0" u="none" strike="noStrike" spc="0">
                <a:solidFill>
                  <a:srgbClr val="FFFFFF">
                    <a:alpha val="100000"/>
                  </a:srgbClr>
                </a:solidFill>
                <a:latin typeface="微软雅黑" panose="020B0503020204020204" charset="-122"/>
              </a:defRPr>
            </a:lvl1pPr>
          </a:lstStyle>
          <a:p>
            <a:pPr marL="0" indent="0" algn="l">
              <a:lnSpc>
                <a:spcPct val="100000"/>
              </a:lnSpc>
            </a:pPr>
            <a:r>
              <a:rPr lang="en-US" sz="2400" b="1" i="0" u="none" strike="noStrike">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rPr>
              <a:t>单击此处编辑母版标题样式</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title" preserve="1">
  <p:cSld name="Cover with image">
    <p:spTree>
      <p:nvGrpSpPr>
        <p:cNvPr id="1" name=""/>
        <p:cNvGrpSpPr/>
        <p:nvPr/>
      </p:nvGrpSpPr>
      <p:grpSpPr>
        <a:xfrm>
          <a:off x="0" y="0"/>
          <a:ext cx="0" cy="0"/>
          <a:chOff x="0" y="0"/>
          <a:chExt cx="0" cy="0"/>
        </a:xfrm>
      </p:grpSpPr>
      <p:sp>
        <p:nvSpPr>
          <p:cNvPr id="2" name="AutoShape 2"/>
          <p:cNvSpPr>
            <a:spLocks noGrp="1"/>
          </p:cNvSpPr>
          <p:nvPr>
            <p:ph type="pic" sz="quarter" idx="50"/>
          </p:nvPr>
        </p:nvSpPr>
        <p:spPr>
          <a:xfrm>
            <a:off x="1" y="0"/>
            <a:ext cx="12192000" cy="3430006"/>
          </a:xfrm>
          <a:prstGeom prst="rect">
            <a:avLst/>
          </a:prstGeom>
          <a:solidFill>
            <a:srgbClr val="CCCCCC">
              <a:alpha val="70000"/>
            </a:srgbClr>
          </a:solidFill>
          <a:ln w="12700">
            <a:noFill/>
            <a:prstDash val="solid"/>
          </a:ln>
        </p:spPr>
        <p:txBody>
          <a:bodyPr lIns="63500" tIns="63500" rIns="63500" bIns="63500" anchor="ctr"/>
          <a:lstStyle>
            <a:lvl1pPr algn="ctr">
              <a:defRPr sz="1600" b="0" i="0" u="none" strike="noStrike" spc="0">
                <a:solidFill>
                  <a:srgbClr val="1F2329">
                    <a:alpha val="100000"/>
                  </a:srgbClr>
                </a:solidFill>
                <a:latin typeface="Noto Sans SC" panose="020B0200000000000000" charset="-122"/>
              </a:defRPr>
            </a:lvl1pPr>
          </a:lstStyle>
          <a:p>
            <a:pPr algn="ctr"/>
            <a:endParaRPr/>
          </a:p>
        </p:txBody>
      </p:sp>
      <p:grpSp>
        <p:nvGrpSpPr>
          <p:cNvPr id="3" name="Group 3"/>
          <p:cNvGrpSpPr/>
          <p:nvPr/>
        </p:nvGrpSpPr>
        <p:grpSpPr>
          <a:xfrm>
            <a:off x="9168785" y="0"/>
            <a:ext cx="3023215" cy="3430006"/>
            <a:chOff x="9168785" y="0"/>
            <a:chExt cx="3023215" cy="3430006"/>
          </a:xfrm>
        </p:grpSpPr>
        <p:sp>
          <p:nvSpPr>
            <p:cNvPr id="4" name="AutoShape 4"/>
            <p:cNvSpPr/>
            <p:nvPr/>
          </p:nvSpPr>
          <p:spPr>
            <a:xfrm>
              <a:off x="11184262" y="0"/>
              <a:ext cx="1007738" cy="3430006"/>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5" name="AutoShape 5"/>
            <p:cNvSpPr/>
            <p:nvPr/>
          </p:nvSpPr>
          <p:spPr>
            <a:xfrm>
              <a:off x="10176524" y="0"/>
              <a:ext cx="1007738" cy="3430006"/>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6" name="AutoShape 6"/>
            <p:cNvSpPr/>
            <p:nvPr/>
          </p:nvSpPr>
          <p:spPr>
            <a:xfrm>
              <a:off x="9168785" y="0"/>
              <a:ext cx="1007738" cy="3430006"/>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sp>
        <p:nvSpPr>
          <p:cNvPr id="7" name="AutoShape 7"/>
          <p:cNvSpPr>
            <a:spLocks noGrp="1"/>
          </p:cNvSpPr>
          <p:nvPr>
            <p:ph type="body" sz="quarter" idx="51" hasCustomPrompt="1"/>
          </p:nvPr>
        </p:nvSpPr>
        <p:spPr>
          <a:xfrm>
            <a:off x="287925" y="5130490"/>
            <a:ext cx="10897962" cy="430887"/>
          </a:xfrm>
          <a:prstGeom prst="rect">
            <a:avLst/>
          </a:prstGeom>
          <a:noFill/>
          <a:ln w="12700">
            <a:noFill/>
            <a:prstDash val="solid"/>
          </a:ln>
        </p:spPr>
        <p:txBody>
          <a:bodyPr wrap="square" lIns="0" tIns="0" rIns="0" bIns="0" anchor="t">
            <a:noAutofit/>
          </a:bodyPr>
          <a:lstStyle>
            <a:lvl1pPr algn="l">
              <a:lnSpc>
                <a:spcPct val="100000"/>
              </a:lnSpc>
              <a:defRPr sz="1400" b="0" i="0" u="none" strike="noStrike" spc="0">
                <a:solidFill>
                  <a:srgbClr val="000000">
                    <a:alpha val="100000"/>
                  </a:srgbClr>
                </a:solidFill>
                <a:latin typeface="Arial" panose="020B0604020202020204"/>
              </a:defRPr>
            </a:lvl1pPr>
          </a:lstStyle>
          <a:p>
            <a:pPr marL="0" indent="0" algn="l">
              <a:lnSpc>
                <a:spcPct val="100000"/>
              </a:lnSpc>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Speaker’s Name, SAP</a:t>
            </a:r>
          </a:p>
          <a:p>
            <a:pPr marL="0" indent="0" algn="l">
              <a:lnSpc>
                <a:spcPct val="100000"/>
              </a:lnSpc>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Month 00, 2017</a:t>
            </a:r>
          </a:p>
        </p:txBody>
      </p:sp>
      <p:sp>
        <p:nvSpPr>
          <p:cNvPr id="8" name="AutoShape 8"/>
          <p:cNvSpPr>
            <a:spLocks noGrp="1"/>
          </p:cNvSpPr>
          <p:nvPr>
            <p:ph type="body" sz="quarter" idx="52" hasCustomPrompt="1"/>
          </p:nvPr>
        </p:nvSpPr>
        <p:spPr>
          <a:xfrm>
            <a:off x="287925" y="4024430"/>
            <a:ext cx="10896336" cy="997196"/>
          </a:xfrm>
          <a:prstGeom prst="rect">
            <a:avLst/>
          </a:prstGeom>
          <a:noFill/>
          <a:ln w="12700">
            <a:noFill/>
            <a:prstDash val="solid"/>
          </a:ln>
        </p:spPr>
        <p:txBody>
          <a:bodyPr wrap="square" lIns="0" tIns="0" rIns="0" bIns="0" anchor="t">
            <a:spAutoFit/>
          </a:bodyPr>
          <a:lstStyle>
            <a:lvl1pPr algn="l">
              <a:lnSpc>
                <a:spcPct val="92000"/>
              </a:lnSpc>
              <a:defRPr sz="3600" b="1" i="0" u="none" strike="noStrike" spc="0">
                <a:solidFill>
                  <a:srgbClr val="000000">
                    <a:alpha val="100000"/>
                  </a:srgbClr>
                </a:solidFill>
                <a:latin typeface="Arial" panose="020B0604020202020204"/>
              </a:defRPr>
            </a:lvl1pPr>
          </a:lstStyle>
          <a:p>
            <a:pPr marL="0" indent="0" algn="l">
              <a:lnSpc>
                <a:spcPct val="92000"/>
              </a:lnSpc>
            </a:pP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Presentation Title </a:t>
            </a:r>
            <a:b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Goes Here and Here.</a:t>
            </a:r>
          </a:p>
        </p:txBody>
      </p:sp>
      <p:sp>
        <p:nvSpPr>
          <p:cNvPr id="9" name="AutoShape 9"/>
          <p:cNvSpPr/>
          <p:nvPr/>
        </p:nvSpPr>
        <p:spPr>
          <a:xfrm>
            <a:off x="951814" y="6296441"/>
            <a:ext cx="914162" cy="425669"/>
          </a:xfrm>
          <a:prstGeom prst="rect">
            <a:avLst/>
          </a:prstGeom>
          <a:solidFill>
            <a:srgbClr val="FFFFFF">
              <a:alpha val="100000"/>
            </a:srgbClr>
          </a:solidFill>
          <a:ln w="12700">
            <a:noFill/>
            <a:prstDash val="solid"/>
            <a:miter lim="800000"/>
          </a:ln>
        </p:spPr>
        <p:txBody>
          <a:bodyPr wrap="square" lIns="89977" tIns="71981" rIns="89977" bIns="71981" rtlCol="0" anchor="ctr">
            <a:noAutofit/>
          </a:bodyPr>
          <a:lstStyle/>
          <a:p>
            <a:pPr marL="0" indent="0" algn="ctr">
              <a:lnSpc>
                <a:spcPct val="100000"/>
              </a:lnSpc>
              <a:spcBef>
                <a:spcPct val="50000"/>
              </a:spcBef>
              <a:defRP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pic>
        <p:nvPicPr>
          <p:cNvPr id="10" name="Picture 10"/>
          <p:cNvPicPr>
            <a:picLocks noChangeAspect="1"/>
          </p:cNvPicPr>
          <p:nvPr/>
        </p:nvPicPr>
        <p:blipFill>
          <a:blip r:embed="rId2"/>
          <a:srcRect/>
          <a:stretch>
            <a:fillRect/>
          </a:stretch>
        </p:blipFill>
        <p:spPr>
          <a:xfrm>
            <a:off x="297153" y="6217086"/>
            <a:ext cx="1745795" cy="400050"/>
          </a:xfrm>
          <a:prstGeom prst="rect">
            <a:avLst/>
          </a:prstGeom>
          <a:ln w="12700">
            <a:noFill/>
            <a:prstDash val="solid"/>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Agenda">
    <p:spTree>
      <p:nvGrpSpPr>
        <p:cNvPr id="1" name=""/>
        <p:cNvGrpSpPr/>
        <p:nvPr/>
      </p:nvGrpSpPr>
      <p:grpSpPr>
        <a:xfrm>
          <a:off x="0" y="0"/>
          <a:ext cx="0" cy="0"/>
          <a:chOff x="0" y="0"/>
          <a:chExt cx="0" cy="0"/>
        </a:xfrm>
      </p:grpSpPr>
      <p:sp>
        <p:nvSpPr>
          <p:cNvPr id="2" name="AutoShape 2"/>
          <p:cNvSpPr>
            <a:spLocks noGrp="1"/>
          </p:cNvSpPr>
          <p:nvPr>
            <p:ph type="body" sz="quarter" idx="53" hasCustomPrompt="1"/>
          </p:nvPr>
        </p:nvSpPr>
        <p:spPr>
          <a:xfrm>
            <a:off x="503869" y="1620000"/>
            <a:ext cx="11182288" cy="4230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865505" indent="-228600"/>
            <a:lvl4pPr marL="1322705" indent="-228600"/>
            <a:lvl5pPr marL="1779905" indent="-228600"/>
            <a:lvl6pPr marL="2237105" indent="-228600"/>
            <a:lvl7pPr marL="2694305" indent="-228600"/>
            <a:lvl8pPr marL="3151505" indent="-228600"/>
            <a:lvl9pPr marL="3608705" indent="-228600"/>
          </a:lstStyle>
          <a:p>
            <a:pPr marL="0" indent="0" algn="l">
              <a:lnSpc>
                <a:spcPct val="100000"/>
              </a:lnSpc>
              <a:spcBef>
                <a:spcPts val="30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Agenda Item/Divider Headline</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Details</a:t>
            </a:r>
          </a:p>
        </p:txBody>
      </p:sp>
      <p:sp>
        <p:nvSpPr>
          <p:cNvPr id="3" name="AutoShape 3"/>
          <p:cNvSpPr>
            <a:spLocks noGrp="1"/>
          </p:cNvSpPr>
          <p:nvPr>
            <p:ph type="body" sz="quarter" idx="54"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Agenda</a:t>
            </a:r>
          </a:p>
        </p:txBody>
      </p:sp>
      <p:pic>
        <p:nvPicPr>
          <p:cNvPr id="4" name="Picture 4"/>
          <p:cNvPicPr>
            <a:picLocks noChangeAspect="1"/>
          </p:cNvPicPr>
          <p:nvPr/>
        </p:nvPicPr>
        <p:blipFill>
          <a:blip r:embed="rId2"/>
          <a:srcRect/>
          <a:stretch>
            <a:fillRect/>
          </a:stretch>
        </p:blipFill>
        <p:spPr>
          <a:xfrm>
            <a:off x="9976362" y="391372"/>
            <a:ext cx="2212464" cy="646232"/>
          </a:xfrm>
          <a:prstGeom prst="rect">
            <a:avLst/>
          </a:prstGeom>
          <a:ln w="12700">
            <a:noFill/>
            <a:prstDash val="solid"/>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Only">
    <p:spTree>
      <p:nvGrpSpPr>
        <p:cNvPr id="1" name=""/>
        <p:cNvGrpSpPr/>
        <p:nvPr/>
      </p:nvGrpSpPr>
      <p:grpSpPr>
        <a:xfrm>
          <a:off x="0" y="0"/>
          <a:ext cx="0" cy="0"/>
          <a:chOff x="0" y="0"/>
          <a:chExt cx="0" cy="0"/>
        </a:xfrm>
      </p:grpSpPr>
      <p:sp>
        <p:nvSpPr>
          <p:cNvPr id="2" name="AutoShape 2"/>
          <p:cNvSpPr>
            <a:spLocks noGrp="1"/>
          </p:cNvSpPr>
          <p:nvPr>
            <p:ph type="body" sz="quarter" idx="55"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pic>
        <p:nvPicPr>
          <p:cNvPr id="3" name="Picture 3"/>
          <p:cNvPicPr>
            <a:picLocks noChangeAspect="1"/>
          </p:cNvPicPr>
          <p:nvPr/>
        </p:nvPicPr>
        <p:blipFill>
          <a:blip r:embed="rId2"/>
          <a:srcRect/>
          <a:stretch>
            <a:fillRect/>
          </a:stretch>
        </p:blipFill>
        <p:spPr>
          <a:xfrm>
            <a:off x="9976362" y="391372"/>
            <a:ext cx="2212464" cy="646232"/>
          </a:xfrm>
          <a:prstGeom prst="rect">
            <a:avLst/>
          </a:prstGeom>
          <a:ln w="12700">
            <a:noFill/>
            <a:prstDash val="solid"/>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and Text">
    <p:spTree>
      <p:nvGrpSpPr>
        <p:cNvPr id="1" name=""/>
        <p:cNvGrpSpPr/>
        <p:nvPr/>
      </p:nvGrpSpPr>
      <p:grpSpPr>
        <a:xfrm>
          <a:off x="0" y="0"/>
          <a:ext cx="0" cy="0"/>
          <a:chOff x="0" y="0"/>
          <a:chExt cx="0" cy="0"/>
        </a:xfrm>
      </p:grpSpPr>
      <p:sp>
        <p:nvSpPr>
          <p:cNvPr id="2" name="AutoShape 2"/>
          <p:cNvSpPr>
            <a:spLocks noGrp="1"/>
          </p:cNvSpPr>
          <p:nvPr>
            <p:ph type="body" sz="quarter" idx="56" hasCustomPrompt="1"/>
          </p:nvPr>
        </p:nvSpPr>
        <p:spPr>
          <a:xfrm>
            <a:off x="503868" y="1620000"/>
            <a:ext cx="11183565" cy="4230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950" indent="-203200"/>
            <a:lvl5pPr marL="897890" indent="-177800"/>
            <a:lvl6pPr marL="1052830" indent="-177800"/>
            <a:lvl7pPr marL="1207770" indent="-177800"/>
            <a:lvl8pPr marL="1362710" indent="-177800"/>
            <a:lvl9pPr marL="1517650"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705"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20090"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
        <p:nvSpPr>
          <p:cNvPr id="3" name="AutoShape 3"/>
          <p:cNvSpPr>
            <a:spLocks noGrp="1"/>
          </p:cNvSpPr>
          <p:nvPr>
            <p:ph type="body" sz="quarter" idx="57"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BentonSans Light"/>
              </a:defRPr>
            </a:lvl1pPr>
          </a:lstStyle>
          <a:p>
            <a:pPr marL="0" indent="0" algn="l">
              <a:lnSpc>
                <a:spcPct val="100000"/>
              </a:lnSpc>
            </a:pPr>
            <a:r>
              <a:rPr lang="en-US" sz="2800" b="1" i="0" u="none" strike="noStrike">
                <a:solidFill>
                  <a:srgbClr val="000000"/>
                </a:solidFill>
                <a:latin typeface="BentonSans Light"/>
                <a:ea typeface="BentonSans Light"/>
                <a:cs typeface="BentonSans Light"/>
                <a:sym typeface="BentonSans Light"/>
              </a:rPr>
              <a:t>Insert page title (sentence case)</a:t>
            </a:r>
          </a:p>
        </p:txBody>
      </p:sp>
      <p:pic>
        <p:nvPicPr>
          <p:cNvPr id="4" name="Picture 4"/>
          <p:cNvPicPr>
            <a:picLocks noChangeAspect="1"/>
          </p:cNvPicPr>
          <p:nvPr/>
        </p:nvPicPr>
        <p:blipFill>
          <a:blip r:embed="rId2"/>
          <a:srcRect/>
          <a:stretch>
            <a:fillRect/>
          </a:stretch>
        </p:blipFill>
        <p:spPr>
          <a:xfrm>
            <a:off x="9976362" y="391372"/>
            <a:ext cx="2212464" cy="646232"/>
          </a:xfrm>
          <a:prstGeom prst="rect">
            <a:avLst/>
          </a:prstGeom>
          <a:ln w="12700">
            <a:noFill/>
            <a:prstDash val="solid"/>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and Content">
    <p:spTree>
      <p:nvGrpSpPr>
        <p:cNvPr id="1" name=""/>
        <p:cNvGrpSpPr/>
        <p:nvPr/>
      </p:nvGrpSpPr>
      <p:grpSpPr>
        <a:xfrm>
          <a:off x="0" y="0"/>
          <a:ext cx="0" cy="0"/>
          <a:chOff x="0" y="0"/>
          <a:chExt cx="0" cy="0"/>
        </a:xfrm>
      </p:grpSpPr>
      <p:sp>
        <p:nvSpPr>
          <p:cNvPr id="2" name="AutoShape 2"/>
          <p:cNvSpPr>
            <a:spLocks noGrp="1"/>
          </p:cNvSpPr>
          <p:nvPr>
            <p:ph type="body" sz="quarter" idx="58" hasCustomPrompt="1"/>
          </p:nvPr>
        </p:nvSpPr>
        <p:spPr>
          <a:xfrm>
            <a:off x="503869" y="1620000"/>
            <a:ext cx="11182288" cy="4230000"/>
          </a:xfrm>
          <a:prstGeom prst="rect">
            <a:avLst/>
          </a:prstGeom>
          <a:solidFill>
            <a:srgbClr val="CCCCCC">
              <a:alpha val="70000"/>
            </a:srgbClr>
          </a:solidFill>
          <a:ln w="12700">
            <a:noFill/>
            <a:prstDash val="solid"/>
          </a:ln>
        </p:spPr>
        <p:txBody>
          <a:bodyPr wrap="square" lIns="0" tIns="1368000" rIns="0" bIns="0" anchor="t">
            <a:noAutofit/>
          </a:bodyPr>
          <a:lstStyle>
            <a:lvl1pPr algn="ctr">
              <a:lnSpc>
                <a:spcPct val="100000"/>
              </a:lnSpc>
              <a:defRPr sz="1400" b="0" i="0" u="none" strike="noStrike" spc="0">
                <a:solidFill>
                  <a:srgbClr val="000000">
                    <a:alpha val="100000"/>
                  </a:srgbClr>
                </a:solidFill>
                <a:latin typeface="Arial" panose="020B0604020202020204"/>
              </a:defRPr>
            </a:lvl1pPr>
          </a:lstStyle>
          <a:p>
            <a:pPr marL="0" indent="0" algn="ctr">
              <a:lnSpc>
                <a:spcPct val="100000"/>
              </a:lnSpc>
              <a:spcBef>
                <a:spcPts val="1800"/>
              </a:spcBef>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Click to add content</a:t>
            </a:r>
          </a:p>
        </p:txBody>
      </p:sp>
      <p:sp>
        <p:nvSpPr>
          <p:cNvPr id="3" name="AutoShape 3"/>
          <p:cNvSpPr>
            <a:spLocks noGrp="1"/>
          </p:cNvSpPr>
          <p:nvPr>
            <p:ph type="body" sz="quarter" idx="59"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pic>
        <p:nvPicPr>
          <p:cNvPr id="4" name="Picture 4"/>
          <p:cNvPicPr>
            <a:picLocks noChangeAspect="1"/>
          </p:cNvPicPr>
          <p:nvPr/>
        </p:nvPicPr>
        <p:blipFill>
          <a:blip r:embed="rId2"/>
          <a:srcRect/>
          <a:stretch>
            <a:fillRect/>
          </a:stretch>
        </p:blipFill>
        <p:spPr>
          <a:xfrm>
            <a:off x="9976362" y="391372"/>
            <a:ext cx="2212464" cy="646232"/>
          </a:xfrm>
          <a:prstGeom prst="rect">
            <a:avLst/>
          </a:prstGeom>
          <a:ln w="12700">
            <a:noFill/>
            <a:prstDash val="solid"/>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Blank with motion ban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9976362" y="391372"/>
            <a:ext cx="2212464" cy="646232"/>
          </a:xfrm>
          <a:prstGeom prst="rect">
            <a:avLst/>
          </a:prstGeom>
          <a:ln w="12700">
            <a:noFill/>
            <a:prstDash val="solid"/>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itle" preserve="1">
  <p:cSld name="Thank you and contact information">
    <p:spTree>
      <p:nvGrpSpPr>
        <p:cNvPr id="1" name=""/>
        <p:cNvGrpSpPr/>
        <p:nvPr/>
      </p:nvGrpSpPr>
      <p:grpSpPr>
        <a:xfrm>
          <a:off x="0" y="0"/>
          <a:ext cx="0" cy="0"/>
          <a:chOff x="0" y="0"/>
          <a:chExt cx="0" cy="0"/>
        </a:xfrm>
      </p:grpSpPr>
      <p:sp>
        <p:nvSpPr>
          <p:cNvPr id="2" name="AutoShape 2"/>
          <p:cNvSpPr>
            <a:spLocks noGrp="1"/>
          </p:cNvSpPr>
          <p:nvPr>
            <p:ph type="body" sz="quarter" idx="60" hasCustomPrompt="1"/>
          </p:nvPr>
        </p:nvSpPr>
        <p:spPr>
          <a:xfrm>
            <a:off x="503869" y="2905487"/>
            <a:ext cx="5326613" cy="2501010"/>
          </a:xfrm>
          <a:prstGeom prst="rect">
            <a:avLst/>
          </a:prstGeom>
          <a:noFill/>
          <a:ln w="12700">
            <a:noFill/>
            <a:prstDash val="solid"/>
          </a:ln>
        </p:spPr>
        <p:txBody>
          <a:bodyPr wrap="square" lIns="0" tIns="0" rIns="0" bIns="0" anchor="t">
            <a:noAutofit/>
          </a:bodyPr>
          <a:lstStyle>
            <a:lvl1pPr algn="l">
              <a:lnSpc>
                <a:spcPct val="100000"/>
              </a:lnSpc>
              <a:defRPr sz="1600" b="0" i="0" u="none" strike="noStrike" spc="0">
                <a:solidFill>
                  <a:srgbClr val="000000">
                    <a:alpha val="100000"/>
                  </a:srgbClr>
                </a:solidFill>
                <a:latin typeface="Arial" panose="020B0604020202020204"/>
              </a:defRPr>
            </a:lvl1pPr>
          </a:lstStyle>
          <a:p>
            <a:pPr marL="0" indent="0" algn="l">
              <a:lnSpc>
                <a:spcPct val="100000"/>
              </a:lnSpc>
              <a:spcAft>
                <a:spcPts val="1200"/>
              </a:spcAft>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Contact information:</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 name L name</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Title</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Address</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Phone number</a:t>
            </a:r>
          </a:p>
        </p:txBody>
      </p:sp>
      <p:sp>
        <p:nvSpPr>
          <p:cNvPr id="3" name="AutoShape 3"/>
          <p:cNvSpPr>
            <a:spLocks noGrp="1"/>
          </p:cNvSpPr>
          <p:nvPr>
            <p:ph type="body" sz="quarter" idx="61" hasCustomPrompt="1"/>
          </p:nvPr>
        </p:nvSpPr>
        <p:spPr>
          <a:xfrm>
            <a:off x="503869" y="1467009"/>
            <a:ext cx="5326613" cy="923116"/>
          </a:xfrm>
          <a:prstGeom prst="rect">
            <a:avLst/>
          </a:prstGeom>
          <a:noFill/>
          <a:ln w="12700">
            <a:noFill/>
            <a:prstDash val="solid"/>
          </a:ln>
        </p:spPr>
        <p:txBody>
          <a:bodyPr wrap="square" lIns="0" tIns="0" rIns="0" bIns="0" anchor="t">
            <a:noAutofit/>
          </a:bodyPr>
          <a:lstStyle>
            <a:lvl1pPr algn="l">
              <a:lnSpc>
                <a:spcPct val="100000"/>
              </a:lnSpc>
              <a:defRPr sz="5500" b="1" i="0" u="none" strike="noStrike" spc="0">
                <a:solidFill>
                  <a:srgbClr val="F0AB00">
                    <a:alpha val="100000"/>
                  </a:srgbClr>
                </a:solidFill>
                <a:latin typeface="BentonSans Light"/>
              </a:defRPr>
            </a:lvl1pPr>
          </a:lstStyle>
          <a:p>
            <a:pPr marL="0" indent="0" algn="l">
              <a:lnSpc>
                <a:spcPct val="100000"/>
              </a:lnSpc>
            </a:pPr>
            <a:r>
              <a:rPr lang="en-US" sz="5500" b="1" i="0" u="none" strike="noStrike">
                <a:solidFill>
                  <a:srgbClr val="F0AB00"/>
                </a:solidFill>
                <a:latin typeface="BentonSans Light"/>
                <a:ea typeface="BentonSans Light"/>
                <a:cs typeface="BentonSans Light"/>
                <a:sym typeface="BentonSans Light"/>
              </a:rPr>
              <a:t>Thank you.</a:t>
            </a:r>
          </a:p>
        </p:txBody>
      </p:sp>
      <p:pic>
        <p:nvPicPr>
          <p:cNvPr id="4" name="Picture 4"/>
          <p:cNvPicPr>
            <a:picLocks noChangeAspect="1"/>
          </p:cNvPicPr>
          <p:nvPr/>
        </p:nvPicPr>
        <p:blipFill>
          <a:blip r:embed="rId2"/>
          <a:srcRect/>
          <a:stretch>
            <a:fillRect/>
          </a:stretch>
        </p:blipFill>
        <p:spPr>
          <a:xfrm>
            <a:off x="503869" y="5994000"/>
            <a:ext cx="1578051" cy="360000"/>
          </a:xfrm>
          <a:prstGeom prst="rect">
            <a:avLst/>
          </a:prstGeom>
          <a:ln w="12700">
            <a:noFill/>
            <a:prstDash val="solid"/>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两栏内容" type="twoObj">
  <p:cSld name="TWO_OBJECTS">
    <p:spTree>
      <p:nvGrpSpPr>
        <p:cNvPr id="1" name="Shape 29"/>
        <p:cNvGrpSpPr/>
        <p:nvPr/>
      </p:nvGrpSpPr>
      <p:grpSpPr>
        <a:xfrm>
          <a:off x="0" y="0"/>
          <a:ext cx="0" cy="0"/>
          <a:chOff x="0" y="0"/>
          <a:chExt cx="0" cy="0"/>
        </a:xfrm>
      </p:grpSpPr>
      <p:sp>
        <p:nvSpPr>
          <p:cNvPr id="30" name="Shape 9"/>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1" name="Shape 10"/>
          <p:cNvSpPr txBox="1">
            <a:spLocks noGrp="1"/>
          </p:cNvSpPr>
          <p:nvPr>
            <p:ph type="body" idx="1"/>
          </p:nvPr>
        </p:nvSpPr>
        <p:spPr>
          <a:xfrm>
            <a:off x="6286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2" name="Shape 11"/>
          <p:cNvSpPr txBox="1">
            <a:spLocks noGrp="1"/>
          </p:cNvSpPr>
          <p:nvPr>
            <p:ph type="body" idx="2"/>
          </p:nvPr>
        </p:nvSpPr>
        <p:spPr>
          <a:xfrm>
            <a:off x="46291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3" name="Shape 12"/>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4" name="Shape 13"/>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5" name="Shape 14"/>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ltLang="zh-CN"/>
              <a:t>‹#›</a:t>
            </a:fld>
            <a:endParaRPr lang="zh-CN"/>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1_Cover white">
    <p:spTree>
      <p:nvGrpSpPr>
        <p:cNvPr id="1" name=""/>
        <p:cNvGrpSpPr/>
        <p:nvPr/>
      </p:nvGrpSpPr>
      <p:grpSpPr>
        <a:xfrm>
          <a:off x="0" y="0"/>
          <a:ext cx="0" cy="0"/>
          <a:chOff x="0" y="0"/>
          <a:chExt cx="0" cy="0"/>
        </a:xfrm>
      </p:grpSpPr>
      <p:sp>
        <p:nvSpPr>
          <p:cNvPr id="2" name="AutoShape 2"/>
          <p:cNvSpPr>
            <a:spLocks noGrp="1"/>
          </p:cNvSpPr>
          <p:nvPr>
            <p:ph type="body" sz="quarter" idx="62" hasCustomPrompt="1"/>
          </p:nvPr>
        </p:nvSpPr>
        <p:spPr>
          <a:xfrm>
            <a:off x="287926" y="2706317"/>
            <a:ext cx="8592933" cy="997196"/>
          </a:xfrm>
          <a:prstGeom prst="rect">
            <a:avLst/>
          </a:prstGeom>
          <a:noFill/>
          <a:ln w="12700">
            <a:noFill/>
            <a:prstDash val="solid"/>
          </a:ln>
        </p:spPr>
        <p:txBody>
          <a:bodyPr wrap="square" lIns="0" tIns="0" rIns="0" bIns="0" anchor="t">
            <a:noAutofit/>
          </a:bodyPr>
          <a:lstStyle>
            <a:lvl1pPr algn="l">
              <a:lnSpc>
                <a:spcPct val="92000"/>
              </a:lnSpc>
              <a:defRPr sz="3600" b="1" i="0" u="none" strike="noStrike" spc="0">
                <a:solidFill>
                  <a:srgbClr val="000000">
                    <a:alpha val="100000"/>
                  </a:srgbClr>
                </a:solidFill>
                <a:latin typeface="Arial" panose="020B0604020202020204"/>
              </a:defRPr>
            </a:lvl1pPr>
          </a:lstStyle>
          <a:p>
            <a:pPr marL="0" indent="0" algn="l">
              <a:lnSpc>
                <a:spcPct val="92000"/>
              </a:lnSpc>
            </a:pP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Title Goes Here </a:t>
            </a:r>
            <a:b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and Here and Here.</a:t>
            </a:r>
          </a:p>
        </p:txBody>
      </p:sp>
      <p:grpSp>
        <p:nvGrpSpPr>
          <p:cNvPr id="3" name="Group 3"/>
          <p:cNvGrpSpPr/>
          <p:nvPr/>
        </p:nvGrpSpPr>
        <p:grpSpPr>
          <a:xfrm>
            <a:off x="9168785" y="0"/>
            <a:ext cx="3023215" cy="6858000"/>
            <a:chOff x="9168785" y="0"/>
            <a:chExt cx="3023215" cy="6858000"/>
          </a:xfrm>
        </p:grpSpPr>
        <p:sp>
          <p:nvSpPr>
            <p:cNvPr id="4" name="AutoShape 4"/>
            <p:cNvSpPr/>
            <p:nvPr/>
          </p:nvSpPr>
          <p:spPr>
            <a:xfrm>
              <a:off x="11184262" y="0"/>
              <a:ext cx="1007738" cy="6858000"/>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5" name="AutoShape 5"/>
            <p:cNvSpPr/>
            <p:nvPr/>
          </p:nvSpPr>
          <p:spPr>
            <a:xfrm>
              <a:off x="10176524" y="0"/>
              <a:ext cx="1007738" cy="6858000"/>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6" name="AutoShape 6"/>
            <p:cNvSpPr/>
            <p:nvPr/>
          </p:nvSpPr>
          <p:spPr>
            <a:xfrm>
              <a:off x="9168785" y="0"/>
              <a:ext cx="1007738" cy="6858000"/>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itle" preserve="1">
  <p:cSld name="Cover with image">
    <p:spTree>
      <p:nvGrpSpPr>
        <p:cNvPr id="1" name=""/>
        <p:cNvGrpSpPr/>
        <p:nvPr/>
      </p:nvGrpSpPr>
      <p:grpSpPr>
        <a:xfrm>
          <a:off x="0" y="0"/>
          <a:ext cx="0" cy="0"/>
          <a:chOff x="0" y="0"/>
          <a:chExt cx="0" cy="0"/>
        </a:xfrm>
      </p:grpSpPr>
      <p:sp>
        <p:nvSpPr>
          <p:cNvPr id="2" name="AutoShape 2"/>
          <p:cNvSpPr>
            <a:spLocks noGrp="1"/>
          </p:cNvSpPr>
          <p:nvPr>
            <p:ph type="pic" sz="quarter" idx="65"/>
          </p:nvPr>
        </p:nvSpPr>
        <p:spPr>
          <a:xfrm>
            <a:off x="1" y="0"/>
            <a:ext cx="12192000" cy="3430006"/>
          </a:xfrm>
          <a:prstGeom prst="rect">
            <a:avLst/>
          </a:prstGeom>
          <a:solidFill>
            <a:srgbClr val="CCCCCC">
              <a:alpha val="70000"/>
            </a:srgbClr>
          </a:solidFill>
          <a:ln w="12700">
            <a:noFill/>
            <a:prstDash val="solid"/>
          </a:ln>
        </p:spPr>
        <p:txBody>
          <a:bodyPr lIns="63500" tIns="63500" rIns="63500" bIns="63500" anchor="ctr"/>
          <a:lstStyle>
            <a:lvl1pPr algn="ctr">
              <a:defRPr sz="1600" b="0" i="0" u="none" strike="noStrike" spc="0">
                <a:solidFill>
                  <a:srgbClr val="1F2329">
                    <a:alpha val="100000"/>
                  </a:srgbClr>
                </a:solidFill>
                <a:latin typeface="Noto Sans SC" panose="020B0200000000000000" charset="-122"/>
              </a:defRPr>
            </a:lvl1pPr>
          </a:lstStyle>
          <a:p>
            <a:pPr algn="ctr"/>
            <a:endParaRPr/>
          </a:p>
        </p:txBody>
      </p:sp>
      <p:grpSp>
        <p:nvGrpSpPr>
          <p:cNvPr id="3" name="Group 3"/>
          <p:cNvGrpSpPr/>
          <p:nvPr/>
        </p:nvGrpSpPr>
        <p:grpSpPr>
          <a:xfrm>
            <a:off x="9168785" y="0"/>
            <a:ext cx="3023215" cy="3430006"/>
            <a:chOff x="9168785" y="0"/>
            <a:chExt cx="3023215" cy="3430006"/>
          </a:xfrm>
        </p:grpSpPr>
        <p:sp>
          <p:nvSpPr>
            <p:cNvPr id="4" name="AutoShape 4"/>
            <p:cNvSpPr/>
            <p:nvPr/>
          </p:nvSpPr>
          <p:spPr>
            <a:xfrm>
              <a:off x="11184262" y="0"/>
              <a:ext cx="1007738" cy="3430006"/>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5" name="AutoShape 5"/>
            <p:cNvSpPr/>
            <p:nvPr/>
          </p:nvSpPr>
          <p:spPr>
            <a:xfrm>
              <a:off x="10176524" y="0"/>
              <a:ext cx="1007738" cy="3430006"/>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6" name="AutoShape 6"/>
            <p:cNvSpPr/>
            <p:nvPr/>
          </p:nvSpPr>
          <p:spPr>
            <a:xfrm>
              <a:off x="9168785" y="0"/>
              <a:ext cx="1007738" cy="3430006"/>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sp>
        <p:nvSpPr>
          <p:cNvPr id="7" name="AutoShape 7"/>
          <p:cNvSpPr>
            <a:spLocks noGrp="1"/>
          </p:cNvSpPr>
          <p:nvPr>
            <p:ph type="body" sz="quarter" idx="66" hasCustomPrompt="1"/>
          </p:nvPr>
        </p:nvSpPr>
        <p:spPr>
          <a:xfrm>
            <a:off x="287925" y="5130490"/>
            <a:ext cx="10897962" cy="430887"/>
          </a:xfrm>
          <a:prstGeom prst="rect">
            <a:avLst/>
          </a:prstGeom>
          <a:noFill/>
          <a:ln w="12700">
            <a:noFill/>
            <a:prstDash val="solid"/>
          </a:ln>
        </p:spPr>
        <p:txBody>
          <a:bodyPr wrap="square" lIns="0" tIns="0" rIns="0" bIns="0" anchor="t">
            <a:noAutofit/>
          </a:bodyPr>
          <a:lstStyle>
            <a:lvl1pPr algn="l">
              <a:lnSpc>
                <a:spcPct val="100000"/>
              </a:lnSpc>
              <a:defRPr sz="1400" b="0" i="0" u="none" strike="noStrike" spc="0">
                <a:solidFill>
                  <a:srgbClr val="000000">
                    <a:alpha val="100000"/>
                  </a:srgbClr>
                </a:solidFill>
                <a:latin typeface="Arial" panose="020B0604020202020204"/>
              </a:defRPr>
            </a:lvl1pPr>
          </a:lstStyle>
          <a:p>
            <a:pPr marL="0" indent="0" algn="l">
              <a:lnSpc>
                <a:spcPct val="100000"/>
              </a:lnSpc>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Speaker’s Name, SAP</a:t>
            </a:r>
          </a:p>
          <a:p>
            <a:pPr marL="0" indent="0" algn="l">
              <a:lnSpc>
                <a:spcPct val="100000"/>
              </a:lnSpc>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Month 00, 2017</a:t>
            </a:r>
          </a:p>
        </p:txBody>
      </p:sp>
      <p:sp>
        <p:nvSpPr>
          <p:cNvPr id="8" name="AutoShape 8"/>
          <p:cNvSpPr>
            <a:spLocks noGrp="1"/>
          </p:cNvSpPr>
          <p:nvPr>
            <p:ph type="body" sz="quarter" idx="67" hasCustomPrompt="1"/>
          </p:nvPr>
        </p:nvSpPr>
        <p:spPr>
          <a:xfrm>
            <a:off x="287925" y="4024430"/>
            <a:ext cx="10896336" cy="997196"/>
          </a:xfrm>
          <a:prstGeom prst="rect">
            <a:avLst/>
          </a:prstGeom>
          <a:noFill/>
          <a:ln w="12700">
            <a:noFill/>
            <a:prstDash val="solid"/>
          </a:ln>
        </p:spPr>
        <p:txBody>
          <a:bodyPr wrap="square" lIns="0" tIns="0" rIns="0" bIns="0" anchor="t">
            <a:spAutoFit/>
          </a:bodyPr>
          <a:lstStyle>
            <a:lvl1pPr algn="l">
              <a:lnSpc>
                <a:spcPct val="92000"/>
              </a:lnSpc>
              <a:defRPr sz="3600" b="1" i="0" u="none" strike="noStrike" spc="0">
                <a:solidFill>
                  <a:srgbClr val="000000">
                    <a:alpha val="100000"/>
                  </a:srgbClr>
                </a:solidFill>
                <a:latin typeface="Arial" panose="020B0604020202020204"/>
              </a:defRPr>
            </a:lvl1pPr>
          </a:lstStyle>
          <a:p>
            <a:pPr marL="0" indent="0" algn="l">
              <a:lnSpc>
                <a:spcPct val="92000"/>
              </a:lnSpc>
            </a:pP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Presentation Title </a:t>
            </a:r>
            <a:b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Goes Here and Here.</a:t>
            </a:r>
          </a:p>
        </p:txBody>
      </p:sp>
      <p:sp>
        <p:nvSpPr>
          <p:cNvPr id="9" name="AutoShape 9"/>
          <p:cNvSpPr/>
          <p:nvPr/>
        </p:nvSpPr>
        <p:spPr>
          <a:xfrm>
            <a:off x="951814" y="6296441"/>
            <a:ext cx="914162" cy="425669"/>
          </a:xfrm>
          <a:prstGeom prst="rect">
            <a:avLst/>
          </a:prstGeom>
          <a:solidFill>
            <a:srgbClr val="FFFFFF">
              <a:alpha val="100000"/>
            </a:srgbClr>
          </a:solidFill>
          <a:ln w="12700">
            <a:noFill/>
            <a:prstDash val="solid"/>
            <a:miter lim="800000"/>
          </a:ln>
        </p:spPr>
        <p:txBody>
          <a:bodyPr wrap="square" lIns="89977" tIns="71981" rIns="89977" bIns="71981" rtlCol="0" anchor="ctr">
            <a:noAutofit/>
          </a:bodyPr>
          <a:lstStyle/>
          <a:p>
            <a:pPr marL="0" indent="0" algn="ctr">
              <a:lnSpc>
                <a:spcPct val="100000"/>
              </a:lnSpc>
              <a:spcBef>
                <a:spcPct val="50000"/>
              </a:spcBef>
              <a:defRP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pic>
        <p:nvPicPr>
          <p:cNvPr id="10" name="Picture 10"/>
          <p:cNvPicPr>
            <a:picLocks noChangeAspect="1"/>
          </p:cNvPicPr>
          <p:nvPr/>
        </p:nvPicPr>
        <p:blipFill>
          <a:blip r:embed="rId2"/>
          <a:srcRect/>
          <a:stretch>
            <a:fillRect/>
          </a:stretch>
        </p:blipFill>
        <p:spPr>
          <a:xfrm>
            <a:off x="297153" y="6217086"/>
            <a:ext cx="1745795" cy="400050"/>
          </a:xfrm>
          <a:prstGeom prst="rect">
            <a:avLst/>
          </a:prstGeom>
          <a:ln w="12700">
            <a:noFill/>
            <a:prstDash val="solid"/>
          </a:ln>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Agenda">
    <p:spTree>
      <p:nvGrpSpPr>
        <p:cNvPr id="1" name=""/>
        <p:cNvGrpSpPr/>
        <p:nvPr/>
      </p:nvGrpSpPr>
      <p:grpSpPr>
        <a:xfrm>
          <a:off x="0" y="0"/>
          <a:ext cx="0" cy="0"/>
          <a:chOff x="0" y="0"/>
          <a:chExt cx="0" cy="0"/>
        </a:xfrm>
      </p:grpSpPr>
      <p:sp>
        <p:nvSpPr>
          <p:cNvPr id="2" name="AutoShape 2"/>
          <p:cNvSpPr>
            <a:spLocks noGrp="1"/>
          </p:cNvSpPr>
          <p:nvPr>
            <p:ph type="body" sz="quarter" idx="68" hasCustomPrompt="1"/>
          </p:nvPr>
        </p:nvSpPr>
        <p:spPr>
          <a:xfrm>
            <a:off x="503869" y="1620000"/>
            <a:ext cx="11182288" cy="4230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865505" indent="-228600"/>
            <a:lvl4pPr marL="1322705" indent="-228600"/>
            <a:lvl5pPr marL="1779905" indent="-228600"/>
            <a:lvl6pPr marL="2237105" indent="-228600"/>
            <a:lvl7pPr marL="2694305" indent="-228600"/>
            <a:lvl8pPr marL="3151505" indent="-228600"/>
            <a:lvl9pPr marL="3608705" indent="-228600"/>
          </a:lstStyle>
          <a:p>
            <a:pPr marL="0" indent="0" algn="l">
              <a:lnSpc>
                <a:spcPct val="100000"/>
              </a:lnSpc>
              <a:spcBef>
                <a:spcPts val="30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Agenda Item/Divider Headline</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Details</a:t>
            </a:r>
          </a:p>
        </p:txBody>
      </p:sp>
      <p:sp>
        <p:nvSpPr>
          <p:cNvPr id="3" name="AutoShape 3"/>
          <p:cNvSpPr>
            <a:spLocks noGrp="1"/>
          </p:cNvSpPr>
          <p:nvPr>
            <p:ph type="body" sz="quarter" idx="69"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Agenda</a:t>
            </a: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Title Only">
    <p:spTree>
      <p:nvGrpSpPr>
        <p:cNvPr id="1" name=""/>
        <p:cNvGrpSpPr/>
        <p:nvPr/>
      </p:nvGrpSpPr>
      <p:grpSpPr>
        <a:xfrm>
          <a:off x="0" y="0"/>
          <a:ext cx="0" cy="0"/>
          <a:chOff x="0" y="0"/>
          <a:chExt cx="0" cy="0"/>
        </a:xfrm>
      </p:grpSpPr>
      <p:sp>
        <p:nvSpPr>
          <p:cNvPr id="2" name="AutoShape 2"/>
          <p:cNvSpPr>
            <a:spLocks noGrp="1"/>
          </p:cNvSpPr>
          <p:nvPr>
            <p:ph type="body" sz="quarter" idx="70"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Title and Text">
    <p:spTree>
      <p:nvGrpSpPr>
        <p:cNvPr id="1" name=""/>
        <p:cNvGrpSpPr/>
        <p:nvPr/>
      </p:nvGrpSpPr>
      <p:grpSpPr>
        <a:xfrm>
          <a:off x="0" y="0"/>
          <a:ext cx="0" cy="0"/>
          <a:chOff x="0" y="0"/>
          <a:chExt cx="0" cy="0"/>
        </a:xfrm>
      </p:grpSpPr>
      <p:sp>
        <p:nvSpPr>
          <p:cNvPr id="2" name="AutoShape 2"/>
          <p:cNvSpPr>
            <a:spLocks noGrp="1"/>
          </p:cNvSpPr>
          <p:nvPr>
            <p:ph type="body" sz="quarter" idx="71" hasCustomPrompt="1"/>
          </p:nvPr>
        </p:nvSpPr>
        <p:spPr>
          <a:xfrm>
            <a:off x="503868" y="1620000"/>
            <a:ext cx="11183565" cy="4230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950" indent="-203200"/>
            <a:lvl5pPr marL="897255" indent="-177800"/>
            <a:lvl6pPr marL="1051560" indent="-177800"/>
            <a:lvl7pPr marL="1205865" indent="-177800"/>
            <a:lvl8pPr marL="1360170" indent="-177800"/>
            <a:lvl9pPr marL="1514475"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070"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19455"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
        <p:nvSpPr>
          <p:cNvPr id="3" name="AutoShape 3"/>
          <p:cNvSpPr>
            <a:spLocks noGrp="1"/>
          </p:cNvSpPr>
          <p:nvPr>
            <p:ph type="body" sz="quarter" idx="72"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BentonSans Light"/>
              </a:defRPr>
            </a:lvl1pPr>
          </a:lstStyle>
          <a:p>
            <a:pPr marL="0" indent="0" algn="l">
              <a:lnSpc>
                <a:spcPct val="100000"/>
              </a:lnSpc>
            </a:pPr>
            <a:r>
              <a:rPr lang="en-US" sz="2800" b="1" i="0" u="none" strike="noStrike">
                <a:solidFill>
                  <a:srgbClr val="000000"/>
                </a:solidFill>
                <a:latin typeface="BentonSans Light"/>
                <a:ea typeface="BentonSans Light"/>
                <a:cs typeface="BentonSans Light"/>
                <a:sym typeface="BentonSans Light"/>
              </a:rPr>
              <a:t>Insert page title (sentence case)</a:t>
            </a: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and Content">
    <p:spTree>
      <p:nvGrpSpPr>
        <p:cNvPr id="1" name=""/>
        <p:cNvGrpSpPr/>
        <p:nvPr/>
      </p:nvGrpSpPr>
      <p:grpSpPr>
        <a:xfrm>
          <a:off x="0" y="0"/>
          <a:ext cx="0" cy="0"/>
          <a:chOff x="0" y="0"/>
          <a:chExt cx="0" cy="0"/>
        </a:xfrm>
      </p:grpSpPr>
      <p:sp>
        <p:nvSpPr>
          <p:cNvPr id="2" name="AutoShape 2"/>
          <p:cNvSpPr>
            <a:spLocks noGrp="1"/>
          </p:cNvSpPr>
          <p:nvPr>
            <p:ph type="body" sz="quarter" idx="73" hasCustomPrompt="1"/>
          </p:nvPr>
        </p:nvSpPr>
        <p:spPr>
          <a:xfrm>
            <a:off x="503869" y="1620000"/>
            <a:ext cx="11182288" cy="4230000"/>
          </a:xfrm>
          <a:prstGeom prst="rect">
            <a:avLst/>
          </a:prstGeom>
          <a:solidFill>
            <a:srgbClr val="CCCCCC">
              <a:alpha val="70000"/>
            </a:srgbClr>
          </a:solidFill>
          <a:ln w="12700">
            <a:noFill/>
            <a:prstDash val="solid"/>
          </a:ln>
        </p:spPr>
        <p:txBody>
          <a:bodyPr wrap="square" lIns="0" tIns="1368000" rIns="0" bIns="0" anchor="t">
            <a:noAutofit/>
          </a:bodyPr>
          <a:lstStyle>
            <a:lvl1pPr algn="ctr">
              <a:lnSpc>
                <a:spcPct val="100000"/>
              </a:lnSpc>
              <a:defRPr sz="1400" b="0" i="0" u="none" strike="noStrike" spc="0">
                <a:solidFill>
                  <a:srgbClr val="000000">
                    <a:alpha val="100000"/>
                  </a:srgbClr>
                </a:solidFill>
                <a:latin typeface="Arial" panose="020B0604020202020204"/>
              </a:defRPr>
            </a:lvl1pPr>
          </a:lstStyle>
          <a:p>
            <a:pPr marL="0" indent="0" algn="ctr">
              <a:lnSpc>
                <a:spcPct val="100000"/>
              </a:lnSpc>
              <a:spcBef>
                <a:spcPts val="1800"/>
              </a:spcBef>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Click to add content</a:t>
            </a:r>
          </a:p>
        </p:txBody>
      </p:sp>
      <p:sp>
        <p:nvSpPr>
          <p:cNvPr id="3" name="AutoShape 3"/>
          <p:cNvSpPr>
            <a:spLocks noGrp="1"/>
          </p:cNvSpPr>
          <p:nvPr>
            <p:ph type="body" sz="quarter" idx="74"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Blank with motion band">
    <p:spTree>
      <p:nvGrpSpPr>
        <p:cNvPr id="1" name=""/>
        <p:cNvGrpSpPr/>
        <p:nvPr/>
      </p:nvGrpSpPr>
      <p:grpSpPr>
        <a:xfrm>
          <a:off x="0" y="0"/>
          <a:ext cx="0" cy="0"/>
          <a:chOff x="0" y="0"/>
          <a:chExt cx="0" cy="0"/>
        </a:xfrm>
      </p:grpSpPr>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itle" preserve="1">
  <p:cSld name="Thank you and contact information">
    <p:spTree>
      <p:nvGrpSpPr>
        <p:cNvPr id="1" name=""/>
        <p:cNvGrpSpPr/>
        <p:nvPr/>
      </p:nvGrpSpPr>
      <p:grpSpPr>
        <a:xfrm>
          <a:off x="0" y="0"/>
          <a:ext cx="0" cy="0"/>
          <a:chOff x="0" y="0"/>
          <a:chExt cx="0" cy="0"/>
        </a:xfrm>
      </p:grpSpPr>
      <p:sp>
        <p:nvSpPr>
          <p:cNvPr id="2" name="AutoShape 2"/>
          <p:cNvSpPr>
            <a:spLocks noGrp="1"/>
          </p:cNvSpPr>
          <p:nvPr>
            <p:ph type="body" sz="quarter" idx="75" hasCustomPrompt="1"/>
          </p:nvPr>
        </p:nvSpPr>
        <p:spPr>
          <a:xfrm>
            <a:off x="503869" y="2905487"/>
            <a:ext cx="5326613" cy="2501010"/>
          </a:xfrm>
          <a:prstGeom prst="rect">
            <a:avLst/>
          </a:prstGeom>
          <a:noFill/>
          <a:ln w="12700">
            <a:noFill/>
            <a:prstDash val="solid"/>
          </a:ln>
        </p:spPr>
        <p:txBody>
          <a:bodyPr wrap="square" lIns="0" tIns="0" rIns="0" bIns="0" anchor="t">
            <a:noAutofit/>
          </a:bodyPr>
          <a:lstStyle>
            <a:lvl1pPr algn="l">
              <a:lnSpc>
                <a:spcPct val="100000"/>
              </a:lnSpc>
              <a:defRPr sz="1600" b="0" i="0" u="none" strike="noStrike" spc="0">
                <a:solidFill>
                  <a:srgbClr val="000000">
                    <a:alpha val="100000"/>
                  </a:srgbClr>
                </a:solidFill>
                <a:latin typeface="Arial" panose="020B0604020202020204"/>
              </a:defRPr>
            </a:lvl1pPr>
          </a:lstStyle>
          <a:p>
            <a:pPr marL="0" indent="0" algn="l">
              <a:lnSpc>
                <a:spcPct val="100000"/>
              </a:lnSpc>
              <a:spcAft>
                <a:spcPts val="1200"/>
              </a:spcAft>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Contact information:</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 name L name</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Title</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Address</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Phone number</a:t>
            </a:r>
          </a:p>
        </p:txBody>
      </p:sp>
      <p:sp>
        <p:nvSpPr>
          <p:cNvPr id="3" name="AutoShape 3"/>
          <p:cNvSpPr>
            <a:spLocks noGrp="1"/>
          </p:cNvSpPr>
          <p:nvPr>
            <p:ph type="body" sz="quarter" idx="76" hasCustomPrompt="1"/>
          </p:nvPr>
        </p:nvSpPr>
        <p:spPr>
          <a:xfrm>
            <a:off x="503869" y="1467009"/>
            <a:ext cx="5326613" cy="923116"/>
          </a:xfrm>
          <a:prstGeom prst="rect">
            <a:avLst/>
          </a:prstGeom>
          <a:noFill/>
          <a:ln w="12700">
            <a:noFill/>
            <a:prstDash val="solid"/>
          </a:ln>
        </p:spPr>
        <p:txBody>
          <a:bodyPr wrap="square" lIns="0" tIns="0" rIns="0" bIns="0" anchor="t">
            <a:noAutofit/>
          </a:bodyPr>
          <a:lstStyle>
            <a:lvl1pPr algn="l">
              <a:lnSpc>
                <a:spcPct val="100000"/>
              </a:lnSpc>
              <a:defRPr sz="5500" b="1" i="0" u="none" strike="noStrike" spc="0">
                <a:solidFill>
                  <a:srgbClr val="F0AB00">
                    <a:alpha val="100000"/>
                  </a:srgbClr>
                </a:solidFill>
                <a:latin typeface="BentonSans Light"/>
              </a:defRPr>
            </a:lvl1pPr>
          </a:lstStyle>
          <a:p>
            <a:pPr marL="0" indent="0" algn="l">
              <a:lnSpc>
                <a:spcPct val="100000"/>
              </a:lnSpc>
            </a:pPr>
            <a:r>
              <a:rPr lang="en-US" sz="5500" b="1" i="0" u="none" strike="noStrike">
                <a:solidFill>
                  <a:srgbClr val="F0AB00"/>
                </a:solidFill>
                <a:latin typeface="BentonSans Light"/>
                <a:ea typeface="BentonSans Light"/>
                <a:cs typeface="BentonSans Light"/>
                <a:sym typeface="BentonSans Light"/>
              </a:rPr>
              <a:t>Thank you.</a:t>
            </a:r>
          </a:p>
        </p:txBody>
      </p:sp>
      <p:pic>
        <p:nvPicPr>
          <p:cNvPr id="4" name="Picture 4"/>
          <p:cNvPicPr>
            <a:picLocks noChangeAspect="1"/>
          </p:cNvPicPr>
          <p:nvPr/>
        </p:nvPicPr>
        <p:blipFill>
          <a:blip r:embed="rId2"/>
          <a:srcRect/>
          <a:stretch>
            <a:fillRect/>
          </a:stretch>
        </p:blipFill>
        <p:spPr>
          <a:xfrm>
            <a:off x="503869" y="5994000"/>
            <a:ext cx="1578051" cy="360000"/>
          </a:xfrm>
          <a:prstGeom prst="rect">
            <a:avLst/>
          </a:prstGeom>
          <a:ln w="12700">
            <a:noFill/>
            <a:prstDash val="solid"/>
          </a:ln>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itle" preserve="1">
  <p:cSld name="1_Cover white">
    <p:spTree>
      <p:nvGrpSpPr>
        <p:cNvPr id="1" name=""/>
        <p:cNvGrpSpPr/>
        <p:nvPr/>
      </p:nvGrpSpPr>
      <p:grpSpPr>
        <a:xfrm>
          <a:off x="0" y="0"/>
          <a:ext cx="0" cy="0"/>
          <a:chOff x="0" y="0"/>
          <a:chExt cx="0" cy="0"/>
        </a:xfrm>
      </p:grpSpPr>
      <p:sp>
        <p:nvSpPr>
          <p:cNvPr id="2" name="AutoShape 2"/>
          <p:cNvSpPr>
            <a:spLocks noGrp="1"/>
          </p:cNvSpPr>
          <p:nvPr>
            <p:ph type="body" sz="quarter" idx="77" hasCustomPrompt="1"/>
          </p:nvPr>
        </p:nvSpPr>
        <p:spPr>
          <a:xfrm>
            <a:off x="287926" y="2706317"/>
            <a:ext cx="8592933" cy="997196"/>
          </a:xfrm>
          <a:prstGeom prst="rect">
            <a:avLst/>
          </a:prstGeom>
          <a:noFill/>
          <a:ln w="12700">
            <a:noFill/>
            <a:prstDash val="solid"/>
          </a:ln>
        </p:spPr>
        <p:txBody>
          <a:bodyPr wrap="square" lIns="0" tIns="0" rIns="0" bIns="0" anchor="t">
            <a:noAutofit/>
          </a:bodyPr>
          <a:lstStyle>
            <a:lvl1pPr algn="l">
              <a:lnSpc>
                <a:spcPct val="92000"/>
              </a:lnSpc>
              <a:defRPr sz="3600" b="1" i="0" u="none" strike="noStrike" spc="0">
                <a:solidFill>
                  <a:srgbClr val="000000">
                    <a:alpha val="100000"/>
                  </a:srgbClr>
                </a:solidFill>
                <a:latin typeface="Arial" panose="020B0604020202020204"/>
              </a:defRPr>
            </a:lvl1pPr>
          </a:lstStyle>
          <a:p>
            <a:pPr marL="0" indent="0" algn="l">
              <a:lnSpc>
                <a:spcPct val="92000"/>
              </a:lnSpc>
            </a:pP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Title Goes Here </a:t>
            </a:r>
            <a:b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and Here and Here.</a:t>
            </a:r>
          </a:p>
        </p:txBody>
      </p:sp>
      <p:grpSp>
        <p:nvGrpSpPr>
          <p:cNvPr id="3" name="Group 3"/>
          <p:cNvGrpSpPr/>
          <p:nvPr/>
        </p:nvGrpSpPr>
        <p:grpSpPr>
          <a:xfrm>
            <a:off x="9168785" y="0"/>
            <a:ext cx="3023215" cy="6858000"/>
            <a:chOff x="9168785" y="0"/>
            <a:chExt cx="3023215" cy="6858000"/>
          </a:xfrm>
        </p:grpSpPr>
        <p:sp>
          <p:nvSpPr>
            <p:cNvPr id="4" name="AutoShape 4"/>
            <p:cNvSpPr/>
            <p:nvPr/>
          </p:nvSpPr>
          <p:spPr>
            <a:xfrm>
              <a:off x="11184262" y="0"/>
              <a:ext cx="1007738" cy="6858000"/>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5" name="AutoShape 5"/>
            <p:cNvSpPr/>
            <p:nvPr/>
          </p:nvSpPr>
          <p:spPr>
            <a:xfrm>
              <a:off x="10176524" y="0"/>
              <a:ext cx="1007738" cy="6858000"/>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6" name="AutoShape 6"/>
            <p:cNvSpPr/>
            <p:nvPr/>
          </p:nvSpPr>
          <p:spPr>
            <a:xfrm>
              <a:off x="9168785" y="0"/>
              <a:ext cx="1007738" cy="6858000"/>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8_自定义版式">
    <p:spTree>
      <p:nvGrpSpPr>
        <p:cNvPr id="1" name=""/>
        <p:cNvGrpSpPr/>
        <p:nvPr/>
      </p:nvGrpSpPr>
      <p:grpSpPr>
        <a:xfrm>
          <a:off x="0" y="0"/>
          <a:ext cx="0" cy="0"/>
          <a:chOff x="0" y="0"/>
          <a:chExt cx="0" cy="0"/>
        </a:xfrm>
      </p:grpSpPr>
      <p:grpSp>
        <p:nvGrpSpPr>
          <p:cNvPr id="2" name="Group 2"/>
          <p:cNvGrpSpPr/>
          <p:nvPr/>
        </p:nvGrpSpPr>
        <p:grpSpPr>
          <a:xfrm>
            <a:off x="-23678" y="362270"/>
            <a:ext cx="1395279" cy="383393"/>
            <a:chOff x="-23678" y="362270"/>
            <a:chExt cx="1395279" cy="383393"/>
          </a:xfrm>
        </p:grpSpPr>
        <p:sp>
          <p:nvSpPr>
            <p:cNvPr id="3" name="Freeform 3"/>
            <p:cNvSpPr/>
            <p:nvPr/>
          </p:nvSpPr>
          <p:spPr>
            <a:xfrm>
              <a:off x="-23678" y="362270"/>
              <a:ext cx="1113180" cy="383393"/>
            </a:xfrm>
            <a:custGeom>
              <a:avLst/>
              <a:gdLst/>
              <a:ahLst/>
              <a:cxnLst/>
              <a:rect l="l" t="t" r="r" b="b"/>
              <a:pathLst>
                <a:path w="1113180" h="383393">
                  <a:moveTo>
                    <a:pt x="0" y="0"/>
                  </a:moveTo>
                  <a:lnTo>
                    <a:pt x="1113180" y="0"/>
                  </a:lnTo>
                  <a:lnTo>
                    <a:pt x="729788" y="383393"/>
                  </a:lnTo>
                  <a:lnTo>
                    <a:pt x="0" y="383393"/>
                  </a:lnTo>
                  <a:close/>
                </a:path>
              </a:pathLst>
            </a:custGeom>
            <a:solidFill>
              <a:srgbClr val="00000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1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4" name="Freeform 4"/>
            <p:cNvSpPr/>
            <p:nvPr/>
          </p:nvSpPr>
          <p:spPr>
            <a:xfrm>
              <a:off x="758156" y="362270"/>
              <a:ext cx="472396" cy="383393"/>
            </a:xfrm>
            <a:custGeom>
              <a:avLst/>
              <a:gdLst/>
              <a:ahLst/>
              <a:cxnLst/>
              <a:rect l="l" t="t" r="r" b="b"/>
              <a:pathLst>
                <a:path w="472396" h="383393">
                  <a:moveTo>
                    <a:pt x="383394" y="0"/>
                  </a:moveTo>
                  <a:lnTo>
                    <a:pt x="472396" y="0"/>
                  </a:lnTo>
                  <a:lnTo>
                    <a:pt x="89002" y="383393"/>
                  </a:lnTo>
                  <a:lnTo>
                    <a:pt x="0" y="383393"/>
                  </a:lnTo>
                  <a:lnTo>
                    <a:pt x="383394" y="0"/>
                  </a:lnTo>
                  <a:close/>
                </a:path>
              </a:pathLst>
            </a:custGeom>
            <a:solidFill>
              <a:srgbClr val="00000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1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5" name="Freeform 5"/>
            <p:cNvSpPr/>
            <p:nvPr/>
          </p:nvSpPr>
          <p:spPr>
            <a:xfrm>
              <a:off x="899205" y="362270"/>
              <a:ext cx="472396" cy="383393"/>
            </a:xfrm>
            <a:custGeom>
              <a:avLst/>
              <a:gdLst/>
              <a:ahLst/>
              <a:cxnLst/>
              <a:rect l="l" t="t" r="r" b="b"/>
              <a:pathLst>
                <a:path w="472396" h="383393">
                  <a:moveTo>
                    <a:pt x="383394" y="0"/>
                  </a:moveTo>
                  <a:lnTo>
                    <a:pt x="472396" y="0"/>
                  </a:lnTo>
                  <a:lnTo>
                    <a:pt x="89002" y="383393"/>
                  </a:lnTo>
                  <a:lnTo>
                    <a:pt x="0" y="383393"/>
                  </a:lnTo>
                  <a:lnTo>
                    <a:pt x="383394" y="0"/>
                  </a:lnTo>
                  <a:close/>
                </a:path>
              </a:pathLst>
            </a:custGeom>
            <a:solidFill>
              <a:srgbClr val="00000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1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grpSp>
      <p:sp>
        <p:nvSpPr>
          <p:cNvPr id="6" name="AutoShape 6"/>
          <p:cNvSpPr>
            <a:spLocks noGrp="1"/>
          </p:cNvSpPr>
          <p:nvPr>
            <p:ph type="body" sz="quarter" idx="78" hasCustomPrompt="1"/>
          </p:nvPr>
        </p:nvSpPr>
        <p:spPr>
          <a:xfrm>
            <a:off x="1510256" y="285753"/>
            <a:ext cx="10515600" cy="607358"/>
          </a:xfrm>
          <a:prstGeom prst="rect">
            <a:avLst/>
          </a:prstGeom>
          <a:noFill/>
          <a:ln w="12700">
            <a:noFill/>
            <a:prstDash val="solid"/>
          </a:ln>
        </p:spPr>
        <p:txBody>
          <a:bodyPr wrap="square" lIns="0" tIns="0" rIns="0" bIns="0" anchor="ctr">
            <a:noAutofit/>
          </a:bodyPr>
          <a:lstStyle>
            <a:lvl1pPr algn="l">
              <a:lnSpc>
                <a:spcPct val="100000"/>
              </a:lnSpc>
              <a:defRPr sz="1950" b="1" i="0" u="none" strike="noStrike" spc="0">
                <a:solidFill>
                  <a:srgbClr val="232C3A">
                    <a:alpha val="100000"/>
                  </a:srgbClr>
                </a:solidFill>
                <a:latin typeface="微软雅黑" panose="020B0503020204020204" charset="-122"/>
              </a:defRPr>
            </a:lvl1pPr>
          </a:lstStyle>
          <a:p>
            <a:pPr marL="0" indent="0" algn="l">
              <a:lnSpc>
                <a:spcPct val="100000"/>
              </a:lnSpc>
            </a:pPr>
            <a:r>
              <a:rPr lang="en-US" sz="1950" b="1" i="0" u="none" strike="noStrike">
                <a:solidFill>
                  <a:srgbClr val="232C3A"/>
                </a:solidFill>
                <a:latin typeface="微软雅黑" panose="020B0503020204020204" charset="-122"/>
                <a:ea typeface="微软雅黑" panose="020B0503020204020204" charset="-122"/>
                <a:cs typeface="微软雅黑" panose="020B0503020204020204" charset="-122"/>
                <a:sym typeface="微软雅黑" panose="020B0503020204020204" charset="-122"/>
              </a:rPr>
              <a:t>单击此处编辑母版标题样式</a:t>
            </a:r>
          </a:p>
        </p:txBody>
      </p:sp>
      <p:sp>
        <p:nvSpPr>
          <p:cNvPr id="7" name="Freeform 7"/>
          <p:cNvSpPr/>
          <p:nvPr/>
        </p:nvSpPr>
        <p:spPr>
          <a:xfrm rot="5400000" flipV="1">
            <a:off x="10600670" y="5273343"/>
            <a:ext cx="147718" cy="3026616"/>
          </a:xfrm>
          <a:custGeom>
            <a:avLst/>
            <a:gdLst/>
            <a:ahLst/>
            <a:cxnLst/>
            <a:rect l="l" t="t" r="r" b="b"/>
            <a:pathLst>
              <a:path w="147718" h="3026616">
                <a:moveTo>
                  <a:pt x="0" y="157687"/>
                </a:moveTo>
                <a:lnTo>
                  <a:pt x="147718" y="0"/>
                </a:lnTo>
                <a:lnTo>
                  <a:pt x="147718" y="3026616"/>
                </a:lnTo>
                <a:lnTo>
                  <a:pt x="9909" y="3026616"/>
                </a:lnTo>
                <a:cubicBezTo>
                  <a:pt x="5320" y="2036610"/>
                  <a:pt x="4589" y="1147693"/>
                  <a:pt x="0" y="157687"/>
                </a:cubicBezTo>
                <a:close/>
              </a:path>
            </a:pathLst>
          </a:custGeom>
          <a:solidFill>
            <a:srgbClr val="00000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1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8" name="Freeform 8"/>
          <p:cNvSpPr/>
          <p:nvPr/>
        </p:nvSpPr>
        <p:spPr>
          <a:xfrm>
            <a:off x="9116452" y="6710327"/>
            <a:ext cx="183609" cy="149015"/>
          </a:xfrm>
          <a:custGeom>
            <a:avLst/>
            <a:gdLst/>
            <a:ahLst/>
            <a:cxnLst/>
            <a:rect l="l" t="t" r="r" b="b"/>
            <a:pathLst>
              <a:path w="183609" h="149015">
                <a:moveTo>
                  <a:pt x="149017" y="0"/>
                </a:moveTo>
                <a:lnTo>
                  <a:pt x="183609" y="0"/>
                </a:lnTo>
                <a:lnTo>
                  <a:pt x="34592" y="149015"/>
                </a:lnTo>
                <a:lnTo>
                  <a:pt x="0" y="149015"/>
                </a:lnTo>
                <a:lnTo>
                  <a:pt x="149017" y="0"/>
                </a:lnTo>
                <a:close/>
              </a:path>
            </a:pathLst>
          </a:custGeom>
          <a:solidFill>
            <a:srgbClr val="30303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1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9" name="AutoShape 9"/>
          <p:cNvSpPr/>
          <p:nvPr/>
        </p:nvSpPr>
        <p:spPr>
          <a:xfrm>
            <a:off x="9660642" y="6701365"/>
            <a:ext cx="3483247" cy="167251"/>
          </a:xfrm>
          <a:prstGeom prst="rect">
            <a:avLst/>
          </a:prstGeom>
          <a:noFill/>
          <a:ln w="12700">
            <a:noFill/>
            <a:prstDash val="solid"/>
          </a:ln>
        </p:spPr>
        <p:txBody>
          <a:bodyPr wrap="square" lIns="91440" tIns="45720" rIns="91440" bIns="45720" rtlCol="0" anchor="t">
            <a:spAutoFit/>
          </a:bodyPr>
          <a:lstStyle/>
          <a:p>
            <a:pPr marL="0" indent="0" algn="l">
              <a:lnSpc>
                <a:spcPct val="100000"/>
              </a:lnSpc>
              <a:defRPr/>
            </a:pPr>
            <a:r>
              <a:rPr lang="en-US" sz="485" b="0" i="0" u="none" strike="noStrike">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rPr>
              <a:t>Copyright ©2018 Bosyun Co., Ltd. All Rights Reserved.</a:t>
            </a:r>
            <a:endParaRPr lang="en-US" sz="1100"/>
          </a:p>
        </p:txBody>
      </p:sp>
      <p:sp>
        <p:nvSpPr>
          <p:cNvPr id="10" name="Freeform 10"/>
          <p:cNvSpPr/>
          <p:nvPr/>
        </p:nvSpPr>
        <p:spPr>
          <a:xfrm>
            <a:off x="9165044" y="6710327"/>
            <a:ext cx="183609" cy="149015"/>
          </a:xfrm>
          <a:custGeom>
            <a:avLst/>
            <a:gdLst/>
            <a:ahLst/>
            <a:cxnLst/>
            <a:rect l="l" t="t" r="r" b="b"/>
            <a:pathLst>
              <a:path w="183609" h="149015">
                <a:moveTo>
                  <a:pt x="149017" y="0"/>
                </a:moveTo>
                <a:lnTo>
                  <a:pt x="183609" y="0"/>
                </a:lnTo>
                <a:lnTo>
                  <a:pt x="34592" y="149015"/>
                </a:lnTo>
                <a:lnTo>
                  <a:pt x="0" y="149015"/>
                </a:lnTo>
                <a:lnTo>
                  <a:pt x="149017" y="0"/>
                </a:lnTo>
                <a:close/>
              </a:path>
            </a:pathLst>
          </a:custGeom>
          <a:solidFill>
            <a:srgbClr val="30303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1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比较" type="twoTxTwoObj">
  <p:cSld name="TWO_OBJECTS_WITH_TEXT">
    <p:spTree>
      <p:nvGrpSpPr>
        <p:cNvPr id="1" name="Shape 36"/>
        <p:cNvGrpSpPr/>
        <p:nvPr/>
      </p:nvGrpSpPr>
      <p:grpSpPr>
        <a:xfrm>
          <a:off x="0" y="0"/>
          <a:ext cx="0" cy="0"/>
          <a:chOff x="0" y="0"/>
          <a:chExt cx="0" cy="0"/>
        </a:xfrm>
      </p:grpSpPr>
      <p:sp>
        <p:nvSpPr>
          <p:cNvPr id="37" name="Shape 35"/>
          <p:cNvSpPr txBox="1">
            <a:spLocks noGrp="1"/>
          </p:cNvSpPr>
          <p:nvPr>
            <p:ph type="title"/>
          </p:nvPr>
        </p:nvSpPr>
        <p:spPr>
          <a:xfrm>
            <a:off x="629841"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8" name="Shape 36"/>
          <p:cNvSpPr txBox="1">
            <a:spLocks noGrp="1"/>
          </p:cNvSpPr>
          <p:nvPr>
            <p:ph type="body" idx="1"/>
          </p:nvPr>
        </p:nvSpPr>
        <p:spPr>
          <a:xfrm>
            <a:off x="629841" y="1260872"/>
            <a:ext cx="3868340"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39" name="Shape 37"/>
          <p:cNvSpPr txBox="1">
            <a:spLocks noGrp="1"/>
          </p:cNvSpPr>
          <p:nvPr>
            <p:ph type="body" idx="2"/>
          </p:nvPr>
        </p:nvSpPr>
        <p:spPr>
          <a:xfrm>
            <a:off x="629841" y="1878806"/>
            <a:ext cx="3868340"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40" name="Shape 38"/>
          <p:cNvSpPr txBox="1">
            <a:spLocks noGrp="1"/>
          </p:cNvSpPr>
          <p:nvPr>
            <p:ph type="body" idx="3"/>
          </p:nvPr>
        </p:nvSpPr>
        <p:spPr>
          <a:xfrm>
            <a:off x="4629150" y="1260872"/>
            <a:ext cx="3887391"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41" name="Shape 39"/>
          <p:cNvSpPr txBox="1">
            <a:spLocks noGrp="1"/>
          </p:cNvSpPr>
          <p:nvPr>
            <p:ph type="body" idx="4"/>
          </p:nvPr>
        </p:nvSpPr>
        <p:spPr>
          <a:xfrm>
            <a:off x="4629150" y="1878806"/>
            <a:ext cx="3887391"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42" name="Shape 40"/>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3" name="Shape 41"/>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4" name="Shape 42"/>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ltLang="zh-CN"/>
              <a:t>‹#›</a:t>
            </a:fld>
            <a:endParaRPr lang="zh-CN"/>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仅标题">
    <p:spTree>
      <p:nvGrpSpPr>
        <p:cNvPr id="1" name=""/>
        <p:cNvGrpSpPr/>
        <p:nvPr/>
      </p:nvGrpSpPr>
      <p:grpSpPr>
        <a:xfrm>
          <a:off x="0" y="0"/>
          <a:ext cx="0" cy="0"/>
          <a:chOff x="0" y="0"/>
          <a:chExt cx="0" cy="0"/>
        </a:xfrm>
      </p:grpSpPr>
      <p:sp>
        <p:nvSpPr>
          <p:cNvPr id="2" name="AutoShape 2"/>
          <p:cNvSpPr>
            <a:spLocks noGrp="1"/>
          </p:cNvSpPr>
          <p:nvPr>
            <p:ph type="body" sz="quarter" idx="79" hasCustomPrompt="1"/>
          </p:nvPr>
        </p:nvSpPr>
        <p:spPr>
          <a:xfrm>
            <a:off x="838200" y="365126"/>
            <a:ext cx="10515600"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单击此处编辑母版标题样式</a:t>
            </a:r>
          </a:p>
        </p:txBody>
      </p:sp>
      <p:sp>
        <p:nvSpPr>
          <p:cNvPr id="3" name="AutoShape 3"/>
          <p:cNvSpPr>
            <a:spLocks noGrp="1"/>
          </p:cNvSpPr>
          <p:nvPr>
            <p:ph type="body" sz="quarter" idx="80"/>
          </p:nvPr>
        </p:nvSpPr>
        <p:spPr>
          <a:xfrm>
            <a:off x="838200" y="6356353"/>
            <a:ext cx="2743200" cy="365125"/>
          </a:xfrm>
          <a:prstGeom prst="rect">
            <a:avLst/>
          </a:prstGeom>
          <a:noFill/>
          <a:ln w="12700">
            <a:noFill/>
            <a:prstDash val="solid"/>
          </a:ln>
        </p:spPr>
        <p:txBody>
          <a:bodyPr wrap="square" lIns="91440" tIns="45720" rIns="91440" bIns="45720" anchor="t">
            <a:noAutofit/>
          </a:bodyPr>
          <a:lstStyle>
            <a:lvl1pPr algn="l">
              <a:lnSpc>
                <a:spcPct val="100000"/>
              </a:lnSpc>
              <a:defRPr sz="1800" b="0" i="0" u="none" strike="noStrike" spc="0">
                <a:solidFill>
                  <a:srgbClr val="000000">
                    <a:alpha val="100000"/>
                  </a:srgbClr>
                </a:solidFill>
                <a:latin typeface="Arial" panose="020B0604020202020204"/>
              </a:defRPr>
            </a:lvl1pPr>
          </a:lstStyle>
          <a:p>
            <a:pPr algn="l"/>
            <a:endParaRPr/>
          </a:p>
        </p:txBody>
      </p:sp>
      <p:sp>
        <p:nvSpPr>
          <p:cNvPr id="4" name="AutoShape 4"/>
          <p:cNvSpPr>
            <a:spLocks noGrp="1"/>
          </p:cNvSpPr>
          <p:nvPr>
            <p:ph type="body" sz="quarter" idx="81" hasCustomPrompt="1"/>
          </p:nvPr>
        </p:nvSpPr>
        <p:spPr>
          <a:xfrm>
            <a:off x="4038600" y="6356353"/>
            <a:ext cx="4114800" cy="365125"/>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000000">
                    <a:alpha val="100000"/>
                  </a:srgbClr>
                </a:solidFill>
                <a:latin typeface="Noto Sans SC" panose="020B0200000000000000" charset="-122"/>
              </a:defRPr>
            </a:lvl1pPr>
          </a:lstStyle>
          <a:p>
            <a:pPr marL="0" indent="0" algn="l">
              <a:lnSpc>
                <a:spcPct val="100000"/>
              </a:lnSpc>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Footer</a:t>
            </a:r>
          </a:p>
        </p:txBody>
      </p:sp>
      <p:sp>
        <p:nvSpPr>
          <p:cNvPr id="5" name="AutoShape 5"/>
          <p:cNvSpPr>
            <a:spLocks noGrp="1"/>
          </p:cNvSpPr>
          <p:nvPr>
            <p:ph type="body" sz="quarter" idx="82"/>
          </p:nvPr>
        </p:nvSpPr>
        <p:spPr>
          <a:xfrm>
            <a:off x="8610600" y="6356353"/>
            <a:ext cx="2743200" cy="365125"/>
          </a:xfrm>
          <a:prstGeom prst="rect">
            <a:avLst/>
          </a:prstGeom>
          <a:noFill/>
          <a:ln w="12700">
            <a:noFill/>
            <a:prstDash val="solid"/>
          </a:ln>
        </p:spPr>
        <p:txBody>
          <a:bodyPr wrap="square" lIns="91440" tIns="45720" rIns="91440" bIns="45720" anchor="t">
            <a:noAutofit/>
          </a:bodyPr>
          <a:lstStyle>
            <a:lvl1pPr algn="l">
              <a:lnSpc>
                <a:spcPct val="100000"/>
              </a:lnSpc>
              <a:defRPr sz="1800" b="0" i="0" u="none" strike="noStrike" spc="0">
                <a:solidFill>
                  <a:srgbClr val="000000">
                    <a:alpha val="100000"/>
                  </a:srgbClr>
                </a:solidFill>
                <a:latin typeface="Arial" panose="020B0604020202020204"/>
              </a:defRPr>
            </a:lvl1pPr>
          </a:lstStyle>
          <a:p>
            <a:pPr algn="l"/>
            <a:endParaRPr/>
          </a:p>
        </p:txBody>
      </p:sp>
      <p:grpSp>
        <p:nvGrpSpPr>
          <p:cNvPr id="6" name="Group 6"/>
          <p:cNvGrpSpPr/>
          <p:nvPr/>
        </p:nvGrpSpPr>
        <p:grpSpPr>
          <a:xfrm>
            <a:off x="0" y="362268"/>
            <a:ext cx="1371600" cy="376886"/>
            <a:chOff x="0" y="362268"/>
            <a:chExt cx="1371600" cy="376886"/>
          </a:xfrm>
        </p:grpSpPr>
        <p:sp>
          <p:nvSpPr>
            <p:cNvPr id="7" name="Freeform 7"/>
            <p:cNvSpPr/>
            <p:nvPr/>
          </p:nvSpPr>
          <p:spPr>
            <a:xfrm>
              <a:off x="0" y="362268"/>
              <a:ext cx="1094289" cy="376886"/>
            </a:xfrm>
            <a:custGeom>
              <a:avLst/>
              <a:gdLst/>
              <a:ahLst/>
              <a:cxnLst/>
              <a:rect l="l" t="t" r="r" b="b"/>
              <a:pathLst>
                <a:path w="1094289" h="376886">
                  <a:moveTo>
                    <a:pt x="0" y="0"/>
                  </a:moveTo>
                  <a:lnTo>
                    <a:pt x="1094289" y="0"/>
                  </a:lnTo>
                  <a:lnTo>
                    <a:pt x="717403" y="376886"/>
                  </a:lnTo>
                  <a:lnTo>
                    <a:pt x="0" y="376886"/>
                  </a:lnTo>
                  <a:close/>
                </a:path>
              </a:pathLst>
            </a:custGeom>
            <a:solidFill>
              <a:srgbClr val="92D05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35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8" name="Freeform 8"/>
            <p:cNvSpPr/>
            <p:nvPr/>
          </p:nvSpPr>
          <p:spPr>
            <a:xfrm>
              <a:off x="768566" y="362268"/>
              <a:ext cx="464378" cy="376886"/>
            </a:xfrm>
            <a:custGeom>
              <a:avLst/>
              <a:gdLst/>
              <a:ahLst/>
              <a:cxnLst/>
              <a:rect l="l" t="t" r="r" b="b"/>
              <a:pathLst>
                <a:path w="464378" h="376886">
                  <a:moveTo>
                    <a:pt x="376886" y="0"/>
                  </a:moveTo>
                  <a:lnTo>
                    <a:pt x="464378" y="0"/>
                  </a:lnTo>
                  <a:lnTo>
                    <a:pt x="87492" y="376886"/>
                  </a:lnTo>
                  <a:lnTo>
                    <a:pt x="0" y="376886"/>
                  </a:lnTo>
                  <a:lnTo>
                    <a:pt x="376886" y="0"/>
                  </a:lnTo>
                  <a:close/>
                </a:path>
              </a:pathLst>
            </a:custGeom>
            <a:solidFill>
              <a:srgbClr val="92D05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35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9" name="Freeform 9"/>
            <p:cNvSpPr/>
            <p:nvPr/>
          </p:nvSpPr>
          <p:spPr>
            <a:xfrm>
              <a:off x="907222" y="362268"/>
              <a:ext cx="464378" cy="376886"/>
            </a:xfrm>
            <a:custGeom>
              <a:avLst/>
              <a:gdLst/>
              <a:ahLst/>
              <a:cxnLst/>
              <a:rect l="l" t="t" r="r" b="b"/>
              <a:pathLst>
                <a:path w="464378" h="376886">
                  <a:moveTo>
                    <a:pt x="376886" y="0"/>
                  </a:moveTo>
                  <a:lnTo>
                    <a:pt x="464378" y="0"/>
                  </a:lnTo>
                  <a:lnTo>
                    <a:pt x="87492" y="376886"/>
                  </a:lnTo>
                  <a:lnTo>
                    <a:pt x="0" y="376886"/>
                  </a:lnTo>
                  <a:lnTo>
                    <a:pt x="376886" y="0"/>
                  </a:lnTo>
                  <a:close/>
                </a:path>
              </a:pathLst>
            </a:custGeom>
            <a:solidFill>
              <a:srgbClr val="92D05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35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grpSp>
      <p:pic>
        <p:nvPicPr>
          <p:cNvPr id="10" name="Picture 10"/>
          <p:cNvPicPr>
            <a:picLocks noChangeAspect="1"/>
          </p:cNvPicPr>
          <p:nvPr/>
        </p:nvPicPr>
        <p:blipFill>
          <a:blip r:embed="rId2"/>
          <a:srcRect/>
          <a:stretch>
            <a:fillRect/>
          </a:stretch>
        </p:blipFill>
        <p:spPr>
          <a:xfrm>
            <a:off x="10811948" y="213581"/>
            <a:ext cx="1213104" cy="714112"/>
          </a:xfrm>
          <a:prstGeom prst="rect">
            <a:avLst/>
          </a:prstGeom>
          <a:ln w="12700">
            <a:noFill/>
            <a:prstDash val="solid"/>
          </a:ln>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11_Customer Refernce Slide - white">
    <p:bg>
      <p:bgPr>
        <a:solidFill>
          <a:srgbClr val="FFFFFF">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10158326" y="5881436"/>
            <a:ext cx="1963124" cy="360000"/>
          </a:xfrm>
          <a:prstGeom prst="rect">
            <a:avLst/>
          </a:prstGeom>
          <a:ln w="12700">
            <a:noFill/>
            <a:prstDash val="solid"/>
          </a:ln>
        </p:spPr>
      </p:pic>
      <p:sp>
        <p:nvSpPr>
          <p:cNvPr id="3" name="AutoShape 3"/>
          <p:cNvSpPr>
            <a:spLocks noGrp="1"/>
          </p:cNvSpPr>
          <p:nvPr>
            <p:ph type="body" sz="quarter" idx="83" hasCustomPrompt="1"/>
          </p:nvPr>
        </p:nvSpPr>
        <p:spPr>
          <a:xfrm>
            <a:off x="503870" y="1434729"/>
            <a:ext cx="7090153" cy="3866693"/>
          </a:xfrm>
          <a:prstGeom prst="rect">
            <a:avLst/>
          </a:prstGeom>
          <a:noFill/>
          <a:ln w="12700">
            <a:noFill/>
            <a:prstDash val="solid"/>
          </a:ln>
        </p:spPr>
        <p:txBody>
          <a:bodyPr wrap="square" lIns="0" tIns="0" rIns="0" bIns="0" anchor="t">
            <a:noAutofit/>
          </a:bodyPr>
          <a:lstStyle>
            <a:lvl1pPr algn="l">
              <a:lnSpc>
                <a:spcPct val="100000"/>
              </a:lnSpc>
              <a:defRPr sz="1200" b="1" i="0" u="none" strike="noStrike" spc="0">
                <a:solidFill>
                  <a:srgbClr val="000000">
                    <a:alpha val="100000"/>
                  </a:srgbClr>
                </a:solidFill>
                <a:latin typeface="Arial" panose="020B0604020202020204"/>
              </a:defRPr>
            </a:lvl1pPr>
            <a:lvl2pPr marL="296545" indent="-152400"/>
            <a:lvl3pPr marL="753745" indent="-152400"/>
            <a:lvl4pPr marL="1210945" indent="-152400"/>
            <a:lvl5pPr marL="1668145" indent="-152400"/>
            <a:lvl6pPr marL="2125345" indent="-152400"/>
            <a:lvl7pPr marL="2582545" indent="-152400"/>
            <a:lvl8pPr marL="3039745" indent="-152400"/>
            <a:lvl9pPr marL="3496945" indent="-152400"/>
          </a:lstStyle>
          <a:p>
            <a:pPr marL="0" indent="0" algn="l">
              <a:lnSpc>
                <a:spcPct val="100000"/>
              </a:lnSpc>
              <a:spcBef>
                <a:spcPts val="1800"/>
              </a:spcBef>
            </a:pPr>
            <a:r>
              <a:rPr lang="en-US" sz="1200" b="1" i="0" u="none" strike="noStrike">
                <a:solidFill>
                  <a:srgbClr val="000000"/>
                </a:solidFill>
                <a:latin typeface="Arial" panose="020B0604020202020204"/>
                <a:ea typeface="Arial" panose="020B0604020202020204"/>
                <a:cs typeface="Arial" panose="020B0604020202020204"/>
                <a:sym typeface="Arial" panose="020B0604020202020204"/>
              </a:rPr>
              <a:t>Subheadline</a:t>
            </a:r>
          </a:p>
          <a:p>
            <a:pPr marL="144145" lvl="1" indent="-144145" algn="l">
              <a:lnSpc>
                <a:spcPct val="100000"/>
              </a:lnSpc>
              <a:buClr>
                <a:srgbClr val="F0AB00"/>
              </a:buClr>
              <a:buSzPct val="100000"/>
              <a:buFont typeface="Arial" panose="020B0604020202020204"/>
              <a:buChar char="•"/>
            </a:pPr>
            <a:r>
              <a:rPr lang="en-US" sz="1200" b="0" i="0" u="none" strike="noStrike">
                <a:solidFill>
                  <a:srgbClr val="000000"/>
                </a:solidFill>
                <a:latin typeface="Arial" panose="020B0604020202020204"/>
                <a:ea typeface="Arial" panose="020B0604020202020204"/>
                <a:cs typeface="Arial" panose="020B0604020202020204"/>
                <a:sym typeface="Arial" panose="020B0604020202020204"/>
              </a:rPr>
              <a:t>Bullet copy</a:t>
            </a:r>
          </a:p>
        </p:txBody>
      </p:sp>
      <p:sp>
        <p:nvSpPr>
          <p:cNvPr id="4" name="AutoShape 4"/>
          <p:cNvSpPr>
            <a:spLocks noGrp="1"/>
          </p:cNvSpPr>
          <p:nvPr>
            <p:ph type="body" sz="quarter" idx="84" hasCustomPrompt="1"/>
          </p:nvPr>
        </p:nvSpPr>
        <p:spPr>
          <a:xfrm>
            <a:off x="503871" y="555763"/>
            <a:ext cx="7090153" cy="553999"/>
          </a:xfrm>
          <a:prstGeom prst="rect">
            <a:avLst/>
          </a:prstGeom>
          <a:noFill/>
          <a:ln w="12700">
            <a:noFill/>
            <a:prstDash val="solid"/>
          </a:ln>
        </p:spPr>
        <p:txBody>
          <a:bodyPr wrap="square" lIns="0" tIns="0" rIns="0" bIns="0" anchor="ctr">
            <a:noAutofit/>
          </a:bodyPr>
          <a:lstStyle>
            <a:lvl1pPr algn="l">
              <a:lnSpc>
                <a:spcPct val="100000"/>
              </a:lnSpc>
              <a:defRPr sz="1800" b="1" i="0" u="none" strike="noStrike" spc="0">
                <a:solidFill>
                  <a:srgbClr val="000000">
                    <a:alpha val="100000"/>
                  </a:srgbClr>
                </a:solidFill>
                <a:latin typeface="Arial" panose="020B0604020202020204"/>
              </a:defRPr>
            </a:lvl1pPr>
          </a:lstStyle>
          <a:p>
            <a:pPr marL="0" indent="0" algn="l">
              <a:lnSpc>
                <a:spcPct val="100000"/>
              </a:lnSpc>
            </a:pPr>
            <a:r>
              <a:rPr lang="en-US" sz="1800" b="1" i="0" u="none" strike="noStrike">
                <a:solidFill>
                  <a:srgbClr val="000000"/>
                </a:solidFill>
                <a:latin typeface="Arial" panose="020B0604020202020204"/>
                <a:ea typeface="Arial" panose="020B0604020202020204"/>
                <a:cs typeface="Arial" panose="020B0604020202020204"/>
                <a:sym typeface="Arial" panose="020B0604020202020204"/>
              </a:rPr>
              <a:t>Title runs here and here and here and here and here and here</a:t>
            </a:r>
            <a:br>
              <a:rPr lang="en-US" sz="18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1800" b="1" i="0" u="none" strike="noStrike">
                <a:solidFill>
                  <a:srgbClr val="000000"/>
                </a:solidFill>
                <a:latin typeface="Arial" panose="020B0604020202020204"/>
                <a:ea typeface="Arial" panose="020B0604020202020204"/>
                <a:cs typeface="Arial" panose="020B0604020202020204"/>
                <a:sym typeface="Arial" panose="020B0604020202020204"/>
              </a:rPr>
              <a:t>and here and here</a:t>
            </a:r>
          </a:p>
        </p:txBody>
      </p:sp>
      <p:sp>
        <p:nvSpPr>
          <p:cNvPr id="5" name="AutoShape 5"/>
          <p:cNvSpPr>
            <a:spLocks noGrp="1"/>
          </p:cNvSpPr>
          <p:nvPr>
            <p:ph type="body" sz="quarter" idx="85" hasCustomPrompt="1"/>
          </p:nvPr>
        </p:nvSpPr>
        <p:spPr>
          <a:xfrm>
            <a:off x="8125062" y="1431555"/>
            <a:ext cx="3563073" cy="1116000"/>
          </a:xfrm>
          <a:prstGeom prst="rect">
            <a:avLst/>
          </a:prstGeom>
          <a:noFill/>
          <a:ln w="12700">
            <a:noFill/>
            <a:prstDash val="solid"/>
          </a:ln>
        </p:spPr>
        <p:txBody>
          <a:bodyPr wrap="square" lIns="0" tIns="0" rIns="0" bIns="0" anchor="t">
            <a:noAutofit/>
          </a:bodyPr>
          <a:lstStyle>
            <a:lvl1pPr algn="l">
              <a:lnSpc>
                <a:spcPct val="100000"/>
              </a:lnSpc>
              <a:defRPr sz="1200" b="0" i="0" u="none" strike="noStrike" spc="0">
                <a:solidFill>
                  <a:srgbClr val="000000">
                    <a:alpha val="100000"/>
                  </a:srgbClr>
                </a:solidFill>
                <a:latin typeface="Arial" panose="020B0604020202020204"/>
              </a:defRPr>
            </a:lvl1pPr>
          </a:lstStyle>
          <a:p>
            <a:pPr marL="0" indent="0" algn="l">
              <a:lnSpc>
                <a:spcPct val="100000"/>
              </a:lnSpc>
            </a:pPr>
            <a:r>
              <a:rPr lang="en-US" sz="1200" b="0" i="0" u="none" strike="noStrike">
                <a:solidFill>
                  <a:srgbClr val="000000"/>
                </a:solidFill>
                <a:latin typeface="Arial" panose="020B0604020202020204"/>
                <a:ea typeface="Arial" panose="020B0604020202020204"/>
                <a:cs typeface="Arial" panose="020B0604020202020204"/>
                <a:sym typeface="Arial" panose="020B0604020202020204"/>
              </a:rPr>
              <a:t>„Quote.“</a:t>
            </a:r>
          </a:p>
          <a:p>
            <a:pPr marL="384175" lvl="1" indent="-114300" algn="l">
              <a:lnSpc>
                <a:spcPct val="100000"/>
              </a:lnSpc>
              <a:spcBef>
                <a:spcPts val="600"/>
              </a:spcBef>
              <a:buChar char=" "/>
            </a:pPr>
            <a:r>
              <a:rPr lang="en-US" sz="900" b="0" i="0" u="none" strike="noStrike">
                <a:solidFill>
                  <a:srgbClr val="000000"/>
                </a:solidFill>
                <a:latin typeface="Arial" panose="020B0604020202020204"/>
                <a:ea typeface="Arial" panose="020B0604020202020204"/>
                <a:cs typeface="Arial" panose="020B0604020202020204"/>
                <a:sym typeface="Arial" panose="020B0604020202020204"/>
              </a:rPr>
              <a:t>First and Last Name, Position, Full Legal Company Name</a:t>
            </a:r>
          </a:p>
        </p:txBody>
      </p:sp>
      <p:sp>
        <p:nvSpPr>
          <p:cNvPr id="6" name="AutoShape 6"/>
          <p:cNvSpPr>
            <a:spLocks noGrp="1"/>
          </p:cNvSpPr>
          <p:nvPr>
            <p:ph type="body" sz="quarter" idx="86" hasCustomPrompt="1"/>
          </p:nvPr>
        </p:nvSpPr>
        <p:spPr>
          <a:xfrm>
            <a:off x="503870"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Company Name</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7" name="AutoShape 7"/>
          <p:cNvSpPr>
            <a:spLocks noGrp="1"/>
          </p:cNvSpPr>
          <p:nvPr>
            <p:ph type="body" sz="quarter" idx="87" hasCustomPrompt="1"/>
          </p:nvPr>
        </p:nvSpPr>
        <p:spPr>
          <a:xfrm>
            <a:off x="1590787"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Industry</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8" name="AutoShape 8"/>
          <p:cNvSpPr>
            <a:spLocks noGrp="1"/>
          </p:cNvSpPr>
          <p:nvPr>
            <p:ph type="body" sz="quarter" idx="88" hasCustomPrompt="1"/>
          </p:nvPr>
        </p:nvSpPr>
        <p:spPr>
          <a:xfrm>
            <a:off x="4160518"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Employees</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9" name="AutoShape 9"/>
          <p:cNvSpPr>
            <a:spLocks noGrp="1"/>
          </p:cNvSpPr>
          <p:nvPr>
            <p:ph type="body" sz="quarter" idx="89" hasCustomPrompt="1"/>
          </p:nvPr>
        </p:nvSpPr>
        <p:spPr>
          <a:xfrm>
            <a:off x="5247435"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Revenue</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10" name="Freeform 10"/>
          <p:cNvSpPr/>
          <p:nvPr/>
        </p:nvSpPr>
        <p:spPr>
          <a:xfrm>
            <a:off x="2" y="5643420"/>
            <a:ext cx="12190024" cy="0"/>
          </a:xfrm>
          <a:custGeom>
            <a:avLst/>
            <a:gdLst/>
            <a:ahLst/>
            <a:cxnLst/>
            <a:rect l="l" t="t" r="r" b="b"/>
            <a:pathLst>
              <a:path w="12190024">
                <a:moveTo>
                  <a:pt x="0" y="0"/>
                </a:moveTo>
                <a:lnTo>
                  <a:pt x="12190024" y="0"/>
                </a:lnTo>
              </a:path>
            </a:pathLst>
          </a:custGeom>
          <a:noFill/>
          <a:ln w="25400">
            <a:solidFill>
              <a:srgbClr val="F0AB00">
                <a:alpha val="100000"/>
              </a:srgbClr>
            </a:solidFill>
            <a:prstDash val="solid"/>
          </a:ln>
        </p:spPr>
        <p:txBody>
          <a:bodyPr wrap="square" lIns="0" tIns="0" rIns="0" bIns="0" rtlCol="0" anchor="t">
            <a:noAutofit/>
          </a:bodyPr>
          <a:lstStyle/>
          <a:p>
            <a:pPr marL="0" indent="0" algn="l">
              <a:lnSpc>
                <a:spcPct val="100000"/>
              </a:lnSpc>
              <a:defRPr/>
            </a:pPr>
            <a:r>
              <a:rPr lang="en-US" sz="66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1" name="AutoShape 11"/>
          <p:cNvSpPr>
            <a:spLocks noGrp="1"/>
          </p:cNvSpPr>
          <p:nvPr>
            <p:ph type="body" sz="quarter" idx="90" hasCustomPrompt="1"/>
          </p:nvPr>
        </p:nvSpPr>
        <p:spPr>
          <a:xfrm>
            <a:off x="2677701" y="5805964"/>
            <a:ext cx="1259672"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Products and Services</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12" name="AutoShape 12"/>
          <p:cNvSpPr>
            <a:spLocks noGrp="1"/>
          </p:cNvSpPr>
          <p:nvPr>
            <p:ph type="body" sz="quarter" idx="91" hasCustomPrompt="1"/>
          </p:nvPr>
        </p:nvSpPr>
        <p:spPr>
          <a:xfrm>
            <a:off x="6334349" y="5805964"/>
            <a:ext cx="1259672"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Featured Solutions</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13" name="AutoShape 13"/>
          <p:cNvSpPr>
            <a:spLocks noGrp="1"/>
          </p:cNvSpPr>
          <p:nvPr>
            <p:ph type="body" sz="quarter" idx="92" hasCustomPrompt="1"/>
          </p:nvPr>
        </p:nvSpPr>
        <p:spPr>
          <a:xfrm>
            <a:off x="8124298" y="3070420"/>
            <a:ext cx="1619579" cy="430887"/>
          </a:xfrm>
          <a:prstGeom prst="rect">
            <a:avLst/>
          </a:prstGeom>
          <a:noFill/>
          <a:ln w="12700">
            <a:noFill/>
            <a:prstDash val="solid"/>
          </a:ln>
        </p:spPr>
        <p:txBody>
          <a:bodyPr wrap="square" lIns="0" tIns="0" rIns="0" bIns="0" anchor="ctr">
            <a:noAutofit/>
          </a:bodyPr>
          <a:lstStyle>
            <a:lvl1pPr algn="l">
              <a:lnSpc>
                <a:spcPct val="100000"/>
              </a:lnSpc>
              <a:defRPr sz="2800" b="1" i="0" u="none" strike="noStrike" spc="0">
                <a:solidFill>
                  <a:srgbClr val="008FD3">
                    <a:alpha val="100000"/>
                  </a:srgbClr>
                </a:solidFill>
                <a:latin typeface="Arial" panose="020B0604020202020204"/>
              </a:defRPr>
            </a:lvl1pPr>
          </a:lstStyle>
          <a:p>
            <a:pPr marL="0" indent="0" algn="l">
              <a:lnSpc>
                <a:spcPct val="100000"/>
              </a:lnSpc>
            </a:pPr>
            <a:r>
              <a:rPr lang="en-US" sz="2800" b="1" i="0" u="none" strike="noStrike">
                <a:solidFill>
                  <a:srgbClr val="008FD3"/>
                </a:solidFill>
                <a:latin typeface="Arial" panose="020B0604020202020204"/>
                <a:ea typeface="Arial" panose="020B0604020202020204"/>
                <a:cs typeface="Arial" panose="020B0604020202020204"/>
                <a:sym typeface="Arial" panose="020B0604020202020204"/>
              </a:rPr>
              <a:t>XX%</a:t>
            </a:r>
          </a:p>
        </p:txBody>
      </p:sp>
      <p:sp>
        <p:nvSpPr>
          <p:cNvPr id="14" name="AutoShape 14"/>
          <p:cNvSpPr>
            <a:spLocks noGrp="1"/>
          </p:cNvSpPr>
          <p:nvPr>
            <p:ph type="body" sz="quarter" idx="93" hasCustomPrompt="1"/>
          </p:nvPr>
        </p:nvSpPr>
        <p:spPr>
          <a:xfrm>
            <a:off x="8124298" y="3558832"/>
            <a:ext cx="1619579" cy="648000"/>
          </a:xfrm>
          <a:prstGeom prst="rect">
            <a:avLst/>
          </a:prstGeom>
          <a:noFill/>
          <a:ln w="12700">
            <a:noFill/>
            <a:prstDash val="solid"/>
          </a:ln>
        </p:spPr>
        <p:txBody>
          <a:bodyPr wrap="square" lIns="0" tIns="0" rIns="0" bIns="0" anchor="t">
            <a:noAutofit/>
          </a:bodyPr>
          <a:lstStyle>
            <a:lvl1pPr algn="l">
              <a:lnSpc>
                <a:spcPct val="100000"/>
              </a:lnSpc>
              <a:defRPr sz="1000" b="0" i="0" u="none" strike="noStrike" spc="0">
                <a:solidFill>
                  <a:srgbClr val="000000">
                    <a:alpha val="100000"/>
                  </a:srgbClr>
                </a:solidFill>
                <a:latin typeface="Arial" panose="020B0604020202020204"/>
              </a:defRPr>
            </a:lvl1pPr>
          </a:lstStyle>
          <a:p>
            <a:pPr marL="0" indent="0" algn="l">
              <a:lnSpc>
                <a:spcPct val="100000"/>
              </a:lnSpc>
            </a:pPr>
            <a:r>
              <a:rPr lang="en-US" sz="1000" b="0" i="0" u="none" strike="noStrike">
                <a:solidFill>
                  <a:srgbClr val="000000"/>
                </a:solidFill>
                <a:latin typeface="Arial" panose="020B0604020202020204"/>
                <a:ea typeface="Arial" panose="020B0604020202020204"/>
                <a:cs typeface="Arial" panose="020B0604020202020204"/>
                <a:sym typeface="Arial" panose="020B0604020202020204"/>
              </a:rPr>
              <a:t>Data type body here</a:t>
            </a:r>
          </a:p>
        </p:txBody>
      </p:sp>
      <p:sp>
        <p:nvSpPr>
          <p:cNvPr id="15" name="AutoShape 15"/>
          <p:cNvSpPr>
            <a:spLocks noGrp="1"/>
          </p:cNvSpPr>
          <p:nvPr>
            <p:ph type="body" sz="quarter" idx="94" hasCustomPrompt="1"/>
          </p:nvPr>
        </p:nvSpPr>
        <p:spPr>
          <a:xfrm>
            <a:off x="10075665" y="3070420"/>
            <a:ext cx="1619579" cy="430887"/>
          </a:xfrm>
          <a:prstGeom prst="rect">
            <a:avLst/>
          </a:prstGeom>
          <a:noFill/>
          <a:ln w="12700">
            <a:noFill/>
            <a:prstDash val="solid"/>
          </a:ln>
        </p:spPr>
        <p:txBody>
          <a:bodyPr wrap="square" lIns="0" tIns="0" rIns="0" bIns="0" anchor="ctr">
            <a:noAutofit/>
          </a:bodyPr>
          <a:lstStyle>
            <a:lvl1pPr algn="l">
              <a:lnSpc>
                <a:spcPct val="100000"/>
              </a:lnSpc>
              <a:defRPr sz="2800" b="1" i="0" u="none" strike="noStrike" spc="0">
                <a:solidFill>
                  <a:srgbClr val="008FD3">
                    <a:alpha val="100000"/>
                  </a:srgbClr>
                </a:solidFill>
                <a:latin typeface="Arial" panose="020B0604020202020204"/>
              </a:defRPr>
            </a:lvl1pPr>
          </a:lstStyle>
          <a:p>
            <a:pPr marL="0" indent="0" algn="l">
              <a:lnSpc>
                <a:spcPct val="100000"/>
              </a:lnSpc>
            </a:pPr>
            <a:r>
              <a:rPr lang="en-US" sz="2800" b="1" i="0" u="none" strike="noStrike">
                <a:solidFill>
                  <a:srgbClr val="008FD3"/>
                </a:solidFill>
                <a:latin typeface="Arial" panose="020B0604020202020204"/>
                <a:ea typeface="Arial" panose="020B0604020202020204"/>
                <a:cs typeface="Arial" panose="020B0604020202020204"/>
                <a:sym typeface="Arial" panose="020B0604020202020204"/>
              </a:rPr>
              <a:t>XX%</a:t>
            </a:r>
          </a:p>
        </p:txBody>
      </p:sp>
      <p:sp>
        <p:nvSpPr>
          <p:cNvPr id="16" name="AutoShape 16"/>
          <p:cNvSpPr>
            <a:spLocks noGrp="1"/>
          </p:cNvSpPr>
          <p:nvPr>
            <p:ph type="body" sz="quarter" idx="95" hasCustomPrompt="1"/>
          </p:nvPr>
        </p:nvSpPr>
        <p:spPr>
          <a:xfrm>
            <a:off x="10075665" y="3558832"/>
            <a:ext cx="1619579" cy="648000"/>
          </a:xfrm>
          <a:prstGeom prst="rect">
            <a:avLst/>
          </a:prstGeom>
          <a:noFill/>
          <a:ln w="12700">
            <a:noFill/>
            <a:prstDash val="solid"/>
          </a:ln>
        </p:spPr>
        <p:txBody>
          <a:bodyPr wrap="square" lIns="0" tIns="0" rIns="0" bIns="0" anchor="t">
            <a:noAutofit/>
          </a:bodyPr>
          <a:lstStyle>
            <a:lvl1pPr algn="l">
              <a:lnSpc>
                <a:spcPct val="100000"/>
              </a:lnSpc>
              <a:defRPr sz="1000" b="0" i="0" u="none" strike="noStrike" spc="0">
                <a:solidFill>
                  <a:srgbClr val="000000">
                    <a:alpha val="100000"/>
                  </a:srgbClr>
                </a:solidFill>
                <a:latin typeface="Arial" panose="020B0604020202020204"/>
              </a:defRPr>
            </a:lvl1pPr>
          </a:lstStyle>
          <a:p>
            <a:pPr marL="0" indent="0" algn="l">
              <a:lnSpc>
                <a:spcPct val="100000"/>
              </a:lnSpc>
            </a:pPr>
            <a:r>
              <a:rPr lang="en-US" sz="1000" b="0" i="0" u="none" strike="noStrike">
                <a:solidFill>
                  <a:srgbClr val="000000"/>
                </a:solidFill>
                <a:latin typeface="Arial" panose="020B0604020202020204"/>
                <a:ea typeface="Arial" panose="020B0604020202020204"/>
                <a:cs typeface="Arial" panose="020B0604020202020204"/>
                <a:sym typeface="Arial" panose="020B0604020202020204"/>
              </a:rPr>
              <a:t>Data type body here</a:t>
            </a:r>
          </a:p>
        </p:txBody>
      </p:sp>
      <p:pic>
        <p:nvPicPr>
          <p:cNvPr id="17" name="Picture 17"/>
          <p:cNvPicPr>
            <a:picLocks noChangeAspect="1"/>
          </p:cNvPicPr>
          <p:nvPr/>
        </p:nvPicPr>
        <p:blipFill>
          <a:blip r:embed="rId3"/>
          <a:srcRect/>
          <a:stretch>
            <a:fillRect/>
          </a:stretch>
        </p:blipFill>
        <p:spPr>
          <a:xfrm>
            <a:off x="9211889" y="5881438"/>
            <a:ext cx="863776" cy="508475"/>
          </a:xfrm>
          <a:prstGeom prst="rect">
            <a:avLst/>
          </a:prstGeom>
          <a:ln w="12700">
            <a:noFill/>
            <a:prstDash val="solid"/>
          </a:ln>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 preserve="1">
  <p:cSld name="空白">
    <p:spTree>
      <p:nvGrpSpPr>
        <p:cNvPr id="1" name=""/>
        <p:cNvGrpSpPr/>
        <p:nvPr/>
      </p:nvGrpSpPr>
      <p:grpSpPr>
        <a:xfrm>
          <a:off x="0" y="0"/>
          <a:ext cx="0" cy="0"/>
          <a:chOff x="0" y="0"/>
          <a:chExt cx="0" cy="0"/>
        </a:xfrm>
      </p:grpSpPr>
      <p:grpSp>
        <p:nvGrpSpPr>
          <p:cNvPr id="2" name="Group 2"/>
          <p:cNvGrpSpPr/>
          <p:nvPr/>
        </p:nvGrpSpPr>
        <p:grpSpPr>
          <a:xfrm>
            <a:off x="0" y="3"/>
            <a:ext cx="12192000" cy="168275"/>
            <a:chOff x="0" y="3"/>
            <a:chExt cx="12192000" cy="168275"/>
          </a:xfrm>
        </p:grpSpPr>
        <p:sp>
          <p:nvSpPr>
            <p:cNvPr id="3" name="AutoShape 3"/>
            <p:cNvSpPr/>
            <p:nvPr/>
          </p:nvSpPr>
          <p:spPr>
            <a:xfrm>
              <a:off x="0" y="3"/>
              <a:ext cx="8657167" cy="76200"/>
            </a:xfrm>
            <a:prstGeom prst="rect">
              <a:avLst/>
            </a:prstGeom>
            <a:solidFill>
              <a:srgbClr val="002060">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5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4" name="AutoShape 4"/>
            <p:cNvSpPr/>
            <p:nvPr/>
          </p:nvSpPr>
          <p:spPr>
            <a:xfrm>
              <a:off x="8576733" y="3"/>
              <a:ext cx="3615267" cy="76200"/>
            </a:xfrm>
            <a:prstGeom prst="rect">
              <a:avLst/>
            </a:prstGeom>
            <a:solidFill>
              <a:srgbClr val="F5F5F5">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8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5" name="AutoShape 5"/>
            <p:cNvSpPr/>
            <p:nvPr/>
          </p:nvSpPr>
          <p:spPr>
            <a:xfrm>
              <a:off x="0" y="76203"/>
              <a:ext cx="12192000" cy="92075"/>
            </a:xfrm>
            <a:prstGeom prst="rect">
              <a:avLst/>
            </a:prstGeom>
            <a:solidFill>
              <a:srgbClr val="710862">
                <a:alpha val="100000"/>
              </a:srgbClr>
            </a:solidFill>
            <a:ln w="12700" cap="flat">
              <a:noFill/>
              <a:prstDash val="solid"/>
            </a:ln>
          </p:spPr>
          <p:txBody>
            <a:bodyPr wrap="square" lIns="91440" tIns="45720" rIns="91440" bIns="45720" rtlCol="0" anchor="ctr">
              <a:noAutofit/>
            </a:bodyPr>
            <a:lstStyle/>
            <a:p>
              <a:pPr marL="0" indent="0" algn="ctr">
                <a:lnSpc>
                  <a:spcPct val="100000"/>
                </a:lnSpc>
                <a:defRPr/>
              </a:pPr>
              <a:r>
                <a:rPr lang="en-US" sz="18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grpSp>
      <p:cxnSp>
        <p:nvCxnSpPr>
          <p:cNvPr id="6" name="Connector 6"/>
          <p:cNvCxnSpPr/>
          <p:nvPr/>
        </p:nvCxnSpPr>
        <p:spPr>
          <a:xfrm>
            <a:off x="0" y="6248400"/>
            <a:ext cx="11582400" cy="0"/>
          </a:xfrm>
          <a:prstGeom prst="line">
            <a:avLst/>
          </a:prstGeom>
          <a:noFill/>
          <a:ln w="12700" cap="flat">
            <a:solidFill>
              <a:srgbClr val="BFBFBF">
                <a:alpha val="100000"/>
              </a:srgbClr>
            </a:solidFill>
            <a:prstDash val="sysDash"/>
            <a:headEnd type="none" w="med" len="med"/>
            <a:tailEnd type="none" w="med" len="med"/>
          </a:ln>
        </p:spPr>
      </p:cxnSp>
      <p:cxnSp>
        <p:nvCxnSpPr>
          <p:cNvPr id="7" name="Connector 7"/>
          <p:cNvCxnSpPr/>
          <p:nvPr/>
        </p:nvCxnSpPr>
        <p:spPr>
          <a:xfrm>
            <a:off x="0" y="6248400"/>
            <a:ext cx="11582400" cy="0"/>
          </a:xfrm>
          <a:prstGeom prst="line">
            <a:avLst/>
          </a:prstGeom>
          <a:noFill/>
          <a:ln w="12700" cap="flat">
            <a:solidFill>
              <a:srgbClr val="BFBFBF">
                <a:alpha val="100000"/>
              </a:srgbClr>
            </a:solidFill>
            <a:prstDash val="sysDash"/>
            <a:headEnd type="none" w="med" len="med"/>
            <a:tailEnd type="none" w="med" len="med"/>
          </a:ln>
        </p:spPr>
      </p:cxnSp>
      <p:pic>
        <p:nvPicPr>
          <p:cNvPr id="8" name="Picture 8"/>
          <p:cNvPicPr>
            <a:picLocks noChangeAspect="1"/>
          </p:cNvPicPr>
          <p:nvPr/>
        </p:nvPicPr>
        <p:blipFill>
          <a:blip r:embed="rId2"/>
          <a:srcRect/>
          <a:stretch>
            <a:fillRect/>
          </a:stretch>
        </p:blipFill>
        <p:spPr>
          <a:xfrm>
            <a:off x="10896600" y="6340482"/>
            <a:ext cx="1184915" cy="433977"/>
          </a:xfrm>
          <a:prstGeom prst="rect">
            <a:avLst/>
          </a:prstGeom>
          <a:ln w="12700">
            <a:noFill/>
            <a:prstDash val="solid"/>
          </a:ln>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标题和文本">
    <p:spTree>
      <p:nvGrpSpPr>
        <p:cNvPr id="1" name=""/>
        <p:cNvGrpSpPr/>
        <p:nvPr/>
      </p:nvGrpSpPr>
      <p:grpSpPr>
        <a:xfrm>
          <a:off x="0" y="0"/>
          <a:ext cx="0" cy="0"/>
          <a:chOff x="0" y="0"/>
          <a:chExt cx="0" cy="0"/>
        </a:xfrm>
      </p:grpSpPr>
      <p:sp>
        <p:nvSpPr>
          <p:cNvPr id="2" name="AutoShape 2"/>
          <p:cNvSpPr>
            <a:spLocks noGrp="1"/>
          </p:cNvSpPr>
          <p:nvPr>
            <p:ph type="body" sz="quarter" idx="96" hasCustomPrompt="1"/>
          </p:nvPr>
        </p:nvSpPr>
        <p:spPr>
          <a:xfrm>
            <a:off x="503868" y="1620000"/>
            <a:ext cx="11183565" cy="4716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950" indent="-203200"/>
            <a:lvl5pPr marL="897255" indent="-177800"/>
            <a:lvl6pPr marL="1051560" indent="-177800"/>
            <a:lvl7pPr marL="1205865" indent="-177800"/>
            <a:lvl8pPr marL="1360170" indent="-177800"/>
            <a:lvl9pPr marL="1514475"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070"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19455"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
        <p:nvSpPr>
          <p:cNvPr id="3" name="AutoShape 3"/>
          <p:cNvSpPr>
            <a:spLocks noGrp="1"/>
          </p:cNvSpPr>
          <p:nvPr>
            <p:ph type="body" sz="quarter" idx="97" hasCustomPrompt="1"/>
          </p:nvPr>
        </p:nvSpPr>
        <p:spPr>
          <a:xfrm>
            <a:off x="503870" y="504000"/>
            <a:ext cx="11183564" cy="430759"/>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 preserve="1">
  <p:cSld name="标题 正文">
    <p:spTree>
      <p:nvGrpSpPr>
        <p:cNvPr id="1" name=""/>
        <p:cNvGrpSpPr/>
        <p:nvPr/>
      </p:nvGrpSpPr>
      <p:grpSpPr>
        <a:xfrm>
          <a:off x="0" y="0"/>
          <a:ext cx="0" cy="0"/>
          <a:chOff x="0" y="0"/>
          <a:chExt cx="0" cy="0"/>
        </a:xfrm>
      </p:grpSpPr>
      <p:sp>
        <p:nvSpPr>
          <p:cNvPr id="2" name="AutoShape 2"/>
          <p:cNvSpPr>
            <a:spLocks noGrp="1"/>
          </p:cNvSpPr>
          <p:nvPr>
            <p:ph type="body" sz="quarter" idx="98" hasCustomPrompt="1"/>
          </p:nvPr>
        </p:nvSpPr>
        <p:spPr>
          <a:xfrm>
            <a:off x="143342" y="116635"/>
            <a:ext cx="10561173" cy="430759"/>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单击此处编辑母版标题样式</a:t>
            </a:r>
          </a:p>
        </p:txBody>
      </p:sp>
      <p:sp>
        <p:nvSpPr>
          <p:cNvPr id="3" name="AutoShape 3"/>
          <p:cNvSpPr>
            <a:spLocks noGrp="1"/>
          </p:cNvSpPr>
          <p:nvPr>
            <p:ph type="body" sz="quarter" idx="99"/>
          </p:nvPr>
        </p:nvSpPr>
        <p:spPr>
          <a:xfrm>
            <a:off x="239351" y="1484784"/>
            <a:ext cx="10072017" cy="4213732"/>
          </a:xfrm>
          <a:prstGeom prst="rect">
            <a:avLst/>
          </a:prstGeom>
          <a:noFill/>
          <a:ln w="12700">
            <a:noFill/>
            <a:prstDash val="solid"/>
          </a:ln>
        </p:spPr>
        <p:txBody>
          <a:bodyPr wrap="square" lIns="81043" tIns="40522" rIns="81043" bIns="40522" anchor="t">
            <a:noAutofit/>
          </a:bodyPr>
          <a:lstStyle>
            <a:lvl1pPr algn="l">
              <a:lnSpc>
                <a:spcPct val="100000"/>
              </a:lnSpc>
              <a:defRPr sz="1800" b="0" i="0" u="none" strike="noStrike" spc="0">
                <a:solidFill>
                  <a:srgbClr val="000000">
                    <a:alpha val="100000"/>
                  </a:srgbClr>
                </a:solidFill>
                <a:latin typeface="微软雅黑" panose="020B0503020204020204" charset="-122"/>
              </a:defRPr>
            </a:lvl1pPr>
            <a:lvl2pPr marL="382905" indent="-203200"/>
            <a:lvl3pPr marL="536575" indent="-177800"/>
            <a:lvl4pPr marL="692150" indent="-152400"/>
            <a:lvl5pPr marL="859155" indent="-139700"/>
            <a:lvl6pPr marL="1026160" indent="-139700"/>
            <a:lvl7pPr marL="1193165" indent="-139700"/>
            <a:lvl8pPr marL="1360170" indent="-139700"/>
            <a:lvl9pPr marL="1527175" indent="-139700"/>
          </a:lstStyle>
          <a:p>
            <a:pPr marL="0" indent="0" algn="l">
              <a:lnSpc>
                <a:spcPct val="100000"/>
              </a:lnSpc>
              <a:spcBef>
                <a:spcPts val="1800"/>
              </a:spcBef>
            </a:pPr>
            <a:r>
              <a:rPr lang="en-US" sz="18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单击此处编辑母版文本样式</a:t>
            </a:r>
          </a:p>
          <a:p>
            <a:pPr marL="179705" lvl="1" indent="-179705" algn="l">
              <a:lnSpc>
                <a:spcPct val="100000"/>
              </a:lnSpc>
              <a:spcBef>
                <a:spcPts val="600"/>
              </a:spcBef>
              <a:buClr>
                <a:srgbClr val="F0AB00"/>
              </a:buClr>
              <a:buSzPct val="100000"/>
              <a:buFont typeface="Wingdings" panose="05000000000000000000"/>
              <a:buChar char="n"/>
            </a:pPr>
            <a:r>
              <a:rPr lang="en-US" sz="16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第二级</a:t>
            </a:r>
          </a:p>
          <a:p>
            <a:pPr marL="358775" lvl="2" indent="-179070" algn="l">
              <a:lnSpc>
                <a:spcPct val="100000"/>
              </a:lnSpc>
              <a:spcBef>
                <a:spcPts val="300"/>
              </a:spcBef>
              <a:buClr>
                <a:srgbClr val="000000"/>
              </a:buClr>
              <a:buSzPct val="100000"/>
              <a:buChar char="–"/>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第三级</a:t>
            </a:r>
          </a:p>
          <a:p>
            <a:pPr marL="539750" lvl="3" indent="-179705" algn="l">
              <a:lnSpc>
                <a:spcPct val="100000"/>
              </a:lnSpc>
              <a:spcBef>
                <a:spcPts val="300"/>
              </a:spcBef>
              <a:buClr>
                <a:srgbClr val="000000"/>
              </a:buClr>
              <a:buSzPct val="120000"/>
              <a:buChar char="▫"/>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第四级</a:t>
            </a:r>
          </a:p>
          <a:p>
            <a:pPr marL="719455" lvl="4" indent="-179705" algn="l">
              <a:lnSpc>
                <a:spcPct val="100000"/>
              </a:lnSpc>
              <a:spcBef>
                <a:spcPts val="100"/>
              </a:spcBef>
              <a:buClr>
                <a:srgbClr val="000000"/>
              </a:buClr>
              <a:buSzPct val="100000"/>
              <a:buChar char="-"/>
            </a:pPr>
            <a:r>
              <a:rPr lang="en-US" sz="11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第五级</a:t>
            </a: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1_160726_Contents">
    <p:spTree>
      <p:nvGrpSpPr>
        <p:cNvPr id="1" name=""/>
        <p:cNvGrpSpPr/>
        <p:nvPr/>
      </p:nvGrpSpPr>
      <p:grpSpPr>
        <a:xfrm>
          <a:off x="0" y="0"/>
          <a:ext cx="0" cy="0"/>
          <a:chOff x="0" y="0"/>
          <a:chExt cx="0" cy="0"/>
        </a:xfrm>
      </p:grpSpPr>
      <p:sp>
        <p:nvSpPr>
          <p:cNvPr id="2" name="AutoShape 2"/>
          <p:cNvSpPr>
            <a:spLocks noGrp="1"/>
          </p:cNvSpPr>
          <p:nvPr>
            <p:ph type="body" sz="quarter" idx="100"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Click to edit Master title style</a:t>
            </a: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and Text with picture right 2">
    <p:spTree>
      <p:nvGrpSpPr>
        <p:cNvPr id="1" name=""/>
        <p:cNvGrpSpPr/>
        <p:nvPr/>
      </p:nvGrpSpPr>
      <p:grpSpPr>
        <a:xfrm>
          <a:off x="0" y="0"/>
          <a:ext cx="0" cy="0"/>
          <a:chOff x="0" y="0"/>
          <a:chExt cx="0" cy="0"/>
        </a:xfrm>
      </p:grpSpPr>
      <p:sp>
        <p:nvSpPr>
          <p:cNvPr id="2" name="AutoShape 2"/>
          <p:cNvSpPr>
            <a:spLocks noGrp="1"/>
          </p:cNvSpPr>
          <p:nvPr>
            <p:ph type="body" sz="quarter" idx="101"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a:t>
            </a:r>
          </a:p>
        </p:txBody>
      </p:sp>
      <p:sp>
        <p:nvSpPr>
          <p:cNvPr id="3" name="AutoShape 3"/>
          <p:cNvSpPr>
            <a:spLocks noGrp="1"/>
          </p:cNvSpPr>
          <p:nvPr>
            <p:ph type="pic" sz="quarter" idx="102"/>
          </p:nvPr>
        </p:nvSpPr>
        <p:spPr>
          <a:xfrm>
            <a:off x="6206400" y="1692001"/>
            <a:ext cx="5661326" cy="4392000"/>
          </a:xfrm>
          <a:prstGeom prst="rect">
            <a:avLst/>
          </a:prstGeom>
          <a:solidFill>
            <a:srgbClr val="F2F2F2">
              <a:alpha val="100000"/>
            </a:srgbClr>
          </a:solidFill>
          <a:ln w="12700">
            <a:noFill/>
            <a:prstDash val="solid"/>
          </a:ln>
        </p:spPr>
        <p:txBody>
          <a:bodyPr lIns="63500" tIns="63500" rIns="63500" bIns="63500" anchor="ctr"/>
          <a:lstStyle>
            <a:lvl1pPr algn="ctr">
              <a:defRPr sz="1600" b="0" i="0" u="none" strike="noStrike" spc="0">
                <a:solidFill>
                  <a:srgbClr val="1F2329">
                    <a:alpha val="100000"/>
                  </a:srgbClr>
                </a:solidFill>
                <a:latin typeface="Noto Sans SC" panose="020B0200000000000000" charset="-122"/>
              </a:defRPr>
            </a:lvl1pPr>
          </a:lstStyle>
          <a:p>
            <a:pPr algn="ctr"/>
            <a:endParaRPr/>
          </a:p>
        </p:txBody>
      </p:sp>
      <p:sp>
        <p:nvSpPr>
          <p:cNvPr id="4" name="AutoShape 4"/>
          <p:cNvSpPr>
            <a:spLocks noGrp="1"/>
          </p:cNvSpPr>
          <p:nvPr>
            <p:ph type="body" sz="quarter" idx="103" hasCustomPrompt="1"/>
          </p:nvPr>
        </p:nvSpPr>
        <p:spPr>
          <a:xfrm>
            <a:off x="323915" y="1692001"/>
            <a:ext cx="5661326" cy="4392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950" indent="-203200"/>
            <a:lvl5pPr marL="897255" indent="-177800"/>
            <a:lvl6pPr marL="1051560" indent="-177800"/>
            <a:lvl7pPr marL="1205865" indent="-177800"/>
            <a:lvl8pPr marL="1360170" indent="-177800"/>
            <a:lvl9pPr marL="1514475"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070"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19455"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Title and Text with picture right 1">
    <p:spTree>
      <p:nvGrpSpPr>
        <p:cNvPr id="1" name=""/>
        <p:cNvGrpSpPr/>
        <p:nvPr/>
      </p:nvGrpSpPr>
      <p:grpSpPr>
        <a:xfrm>
          <a:off x="0" y="0"/>
          <a:ext cx="0" cy="0"/>
          <a:chOff x="0" y="0"/>
          <a:chExt cx="0" cy="0"/>
        </a:xfrm>
      </p:grpSpPr>
      <p:sp>
        <p:nvSpPr>
          <p:cNvPr id="2" name="AutoShape 2"/>
          <p:cNvSpPr>
            <a:spLocks noGrp="1"/>
          </p:cNvSpPr>
          <p:nvPr>
            <p:ph type="body" sz="quarter" idx="104" hasCustomPrompt="1"/>
          </p:nvPr>
        </p:nvSpPr>
        <p:spPr>
          <a:xfrm>
            <a:off x="1169692" y="368823"/>
            <a:ext cx="6478313" cy="430759"/>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a:t>
            </a:r>
          </a:p>
        </p:txBody>
      </p:sp>
      <p:sp>
        <p:nvSpPr>
          <p:cNvPr id="3" name="AutoShape 3"/>
          <p:cNvSpPr>
            <a:spLocks noGrp="1"/>
          </p:cNvSpPr>
          <p:nvPr>
            <p:ph type="pic" sz="quarter" idx="105"/>
          </p:nvPr>
        </p:nvSpPr>
        <p:spPr>
          <a:xfrm>
            <a:off x="8125059" y="0"/>
            <a:ext cx="4066941" cy="6858000"/>
          </a:xfrm>
          <a:prstGeom prst="rect">
            <a:avLst/>
          </a:prstGeom>
          <a:solidFill>
            <a:srgbClr val="CCCCCC">
              <a:alpha val="100000"/>
            </a:srgbClr>
          </a:solidFill>
          <a:ln w="12700">
            <a:noFill/>
            <a:prstDash val="solid"/>
          </a:ln>
        </p:spPr>
        <p:txBody>
          <a:bodyPr lIns="63500" tIns="63500" rIns="63500" bIns="63500" anchor="ctr"/>
          <a:lstStyle>
            <a:lvl1pPr algn="ctr">
              <a:defRPr sz="1600" b="0" i="0" u="none" strike="noStrike" spc="0">
                <a:solidFill>
                  <a:srgbClr val="1F2329">
                    <a:alpha val="100000"/>
                  </a:srgbClr>
                </a:solidFill>
                <a:latin typeface="Noto Sans SC" panose="020B0200000000000000" charset="-122"/>
              </a:defRPr>
            </a:lvl1pPr>
          </a:lstStyle>
          <a:p>
            <a:pPr algn="ctr"/>
            <a:endParaRPr/>
          </a:p>
        </p:txBody>
      </p:sp>
      <p:sp>
        <p:nvSpPr>
          <p:cNvPr id="4" name="AutoShape 4"/>
          <p:cNvSpPr>
            <a:spLocks noGrp="1"/>
          </p:cNvSpPr>
          <p:nvPr>
            <p:ph type="body" sz="quarter" idx="106" hasCustomPrompt="1"/>
          </p:nvPr>
        </p:nvSpPr>
        <p:spPr>
          <a:xfrm>
            <a:off x="1169692" y="1601629"/>
            <a:ext cx="6478313" cy="4354992"/>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950" indent="-203200"/>
            <a:lvl5pPr marL="897255" indent="-177800"/>
            <a:lvl6pPr marL="1051560" indent="-177800"/>
            <a:lvl7pPr marL="1205865" indent="-177800"/>
            <a:lvl8pPr marL="1360170" indent="-177800"/>
            <a:lvl9pPr marL="1514475"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070"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19455"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标题和内容">
    <p:spTree>
      <p:nvGrpSpPr>
        <p:cNvPr id="1" name=""/>
        <p:cNvGrpSpPr/>
        <p:nvPr/>
      </p:nvGrpSpPr>
      <p:grpSpPr>
        <a:xfrm>
          <a:off x="0" y="0"/>
          <a:ext cx="0" cy="0"/>
          <a:chOff x="0" y="0"/>
          <a:chExt cx="0" cy="0"/>
        </a:xfrm>
      </p:grpSpPr>
      <p:sp>
        <p:nvSpPr>
          <p:cNvPr id="2" name="AutoShape 2"/>
          <p:cNvSpPr>
            <a:spLocks noGrp="1"/>
          </p:cNvSpPr>
          <p:nvPr>
            <p:ph type="body" sz="quarter" idx="107"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单击此处编辑母版标题样式</a:t>
            </a:r>
          </a:p>
        </p:txBody>
      </p:sp>
      <p:sp>
        <p:nvSpPr>
          <p:cNvPr id="3" name="AutoShape 3"/>
          <p:cNvSpPr>
            <a:spLocks noGrp="1"/>
          </p:cNvSpPr>
          <p:nvPr>
            <p:ph type="body" sz="quarter" idx="108"/>
          </p:nvPr>
        </p:nvSpPr>
        <p:spPr>
          <a:xfrm>
            <a:off x="503870" y="1620000"/>
            <a:ext cx="11183564" cy="4230235"/>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Noto Sans SC" panose="020B0200000000000000" charset="-122"/>
              </a:defRPr>
            </a:lvl1pPr>
            <a:lvl2pPr marL="408305" indent="-228600"/>
            <a:lvl3pPr marL="587375" indent="-228600"/>
            <a:lvl4pPr marL="742950" indent="-203200"/>
            <a:lvl5pPr marL="897255" indent="-177800"/>
            <a:lvl6pPr marL="1051560" indent="-177800"/>
            <a:lvl7pPr marL="1205865" indent="-177800"/>
            <a:lvl8pPr marL="1360170" indent="-177800"/>
            <a:lvl9pPr marL="1514475" indent="-177800"/>
          </a:lstStyle>
          <a:p>
            <a:pPr marL="0" indent="0" algn="l">
              <a:lnSpc>
                <a:spcPct val="100000"/>
              </a:lnSpc>
              <a:spcBef>
                <a:spcPts val="1800"/>
              </a:spcBef>
            </a:pPr>
            <a:r>
              <a:rPr lang="en-US" sz="20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单击此处编辑母版文本样式</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第二级</a:t>
            </a:r>
          </a:p>
          <a:p>
            <a:pPr marL="358775" lvl="2" indent="-179070" algn="l">
              <a:lnSpc>
                <a:spcPct val="100000"/>
              </a:lnSpc>
              <a:spcBef>
                <a:spcPts val="300"/>
              </a:spcBef>
              <a:buClr>
                <a:srgbClr val="000000"/>
              </a:buClr>
              <a:buSzPct val="100000"/>
              <a:buChar char="–"/>
            </a:pPr>
            <a:r>
              <a:rPr lang="en-US" sz="18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第三级</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第四级</a:t>
            </a:r>
          </a:p>
          <a:p>
            <a:pPr marL="719455" lvl="4" indent="-179705" algn="l">
              <a:lnSpc>
                <a:spcPct val="100000"/>
              </a:lnSpc>
              <a:spcBef>
                <a:spcPts val="100"/>
              </a:spcBef>
              <a:buClr>
                <a:srgbClr val="000000"/>
              </a:buClr>
              <a:buSzPct val="100000"/>
              <a:buChar char="-"/>
            </a:pPr>
            <a:r>
              <a:rPr lang="en-US" sz="14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第五级</a:t>
            </a:r>
          </a:p>
        </p:txBody>
      </p:sp>
      <p:sp>
        <p:nvSpPr>
          <p:cNvPr id="4" name="AutoShape 4"/>
          <p:cNvSpPr>
            <a:spLocks noGrp="1"/>
          </p:cNvSpPr>
          <p:nvPr>
            <p:ph type="body" sz="quarter" idx="109"/>
          </p:nvPr>
        </p:nvSpPr>
        <p:spPr>
          <a:xfrm>
            <a:off x="0" y="0"/>
            <a:ext cx="0" cy="0"/>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000000">
                    <a:alpha val="100000"/>
                  </a:srgbClr>
                </a:solidFill>
                <a:latin typeface="Arial" panose="020B0604020202020204"/>
              </a:defRPr>
            </a:lvl1pPr>
          </a:lstStyle>
          <a:p>
            <a:pPr algn="l"/>
            <a:endParaRPr/>
          </a:p>
        </p:txBody>
      </p:sp>
      <p:sp>
        <p:nvSpPr>
          <p:cNvPr id="5" name="AutoShape 5"/>
          <p:cNvSpPr>
            <a:spLocks noGrp="1"/>
          </p:cNvSpPr>
          <p:nvPr>
            <p:ph type="body" sz="quarter" idx="110" hasCustomPrompt="1"/>
          </p:nvPr>
        </p:nvSpPr>
        <p:spPr>
          <a:xfrm>
            <a:off x="0" y="0"/>
            <a:ext cx="0" cy="0"/>
          </a:xfrm>
          <a:prstGeom prst="rect">
            <a:avLst/>
          </a:prstGeom>
          <a:noFill/>
          <a:ln w="12700">
            <a:noFill/>
            <a:prstDash val="solid"/>
          </a:ln>
        </p:spPr>
        <p:txBody>
          <a:bodyPr wrap="square" lIns="91440" tIns="45720" rIns="91440" bIns="45720" anchor="t">
            <a:noAutofit/>
          </a:bodyPr>
          <a:lstStyle>
            <a:lvl1pPr algn="l">
              <a:lnSpc>
                <a:spcPct val="100000"/>
              </a:lnSpc>
              <a:defRPr sz="2100" b="0" i="0" u="none" strike="noStrike" spc="0">
                <a:solidFill>
                  <a:srgbClr val="000000">
                    <a:alpha val="100000"/>
                  </a:srgbClr>
                </a:solidFill>
                <a:latin typeface="Arial" panose="020B0604020202020204"/>
              </a:defRPr>
            </a:lvl1pPr>
          </a:lstStyle>
          <a:p>
            <a:pPr marL="0" indent="0" algn="l">
              <a:lnSpc>
                <a:spcPct val="100000"/>
              </a:lnSpc>
            </a:pPr>
            <a:r>
              <a:rPr lang="en-US" sz="2100" b="0" i="0" u="none" strike="noStrike">
                <a:solidFill>
                  <a:srgbClr val="000000"/>
                </a:solidFill>
                <a:latin typeface="Arial" panose="020B0604020202020204"/>
                <a:ea typeface="Arial" panose="020B0604020202020204"/>
                <a:cs typeface="Arial" panose="020B0604020202020204"/>
                <a:sym typeface="Arial" panose="020B0604020202020204"/>
              </a:rPr>
              <a:t>2008-01-16-Slide Master S&amp;T DACH deutsch.ppt</a:t>
            </a: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title" preserve="1">
  <p:cSld name="Cover with image">
    <p:spTree>
      <p:nvGrpSpPr>
        <p:cNvPr id="1" name=""/>
        <p:cNvGrpSpPr/>
        <p:nvPr/>
      </p:nvGrpSpPr>
      <p:grpSpPr>
        <a:xfrm>
          <a:off x="0" y="0"/>
          <a:ext cx="0" cy="0"/>
          <a:chOff x="0" y="0"/>
          <a:chExt cx="0" cy="0"/>
        </a:xfrm>
      </p:grpSpPr>
      <p:sp>
        <p:nvSpPr>
          <p:cNvPr id="2" name="AutoShape 2"/>
          <p:cNvSpPr>
            <a:spLocks noGrp="1"/>
          </p:cNvSpPr>
          <p:nvPr>
            <p:ph type="pic" sz="quarter" idx="113"/>
          </p:nvPr>
        </p:nvSpPr>
        <p:spPr>
          <a:xfrm>
            <a:off x="1" y="0"/>
            <a:ext cx="12192000" cy="3430006"/>
          </a:xfrm>
          <a:prstGeom prst="rect">
            <a:avLst/>
          </a:prstGeom>
          <a:solidFill>
            <a:srgbClr val="CCCCCC">
              <a:alpha val="70000"/>
            </a:srgbClr>
          </a:solidFill>
          <a:ln w="12700">
            <a:noFill/>
            <a:prstDash val="solid"/>
          </a:ln>
        </p:spPr>
        <p:txBody>
          <a:bodyPr lIns="63500" tIns="63500" rIns="63500" bIns="63500" anchor="ctr"/>
          <a:lstStyle>
            <a:lvl1pPr algn="ctr">
              <a:defRPr sz="1600" b="0" i="0" u="none" strike="noStrike" spc="0">
                <a:solidFill>
                  <a:srgbClr val="1F2329">
                    <a:alpha val="100000"/>
                  </a:srgbClr>
                </a:solidFill>
                <a:latin typeface="Noto Sans SC" panose="020B0200000000000000" charset="-122"/>
              </a:defRPr>
            </a:lvl1pPr>
          </a:lstStyle>
          <a:p>
            <a:pPr algn="ctr"/>
            <a:endParaRPr/>
          </a:p>
        </p:txBody>
      </p:sp>
      <p:grpSp>
        <p:nvGrpSpPr>
          <p:cNvPr id="3" name="Group 3"/>
          <p:cNvGrpSpPr/>
          <p:nvPr/>
        </p:nvGrpSpPr>
        <p:grpSpPr>
          <a:xfrm>
            <a:off x="9168785" y="0"/>
            <a:ext cx="3023215" cy="3430006"/>
            <a:chOff x="9168785" y="0"/>
            <a:chExt cx="3023215" cy="3430006"/>
          </a:xfrm>
        </p:grpSpPr>
        <p:sp>
          <p:nvSpPr>
            <p:cNvPr id="4" name="AutoShape 4"/>
            <p:cNvSpPr/>
            <p:nvPr/>
          </p:nvSpPr>
          <p:spPr>
            <a:xfrm>
              <a:off x="11184262" y="0"/>
              <a:ext cx="1007738" cy="3430006"/>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5" name="AutoShape 5"/>
            <p:cNvSpPr/>
            <p:nvPr/>
          </p:nvSpPr>
          <p:spPr>
            <a:xfrm>
              <a:off x="10176524" y="0"/>
              <a:ext cx="1007738" cy="3430006"/>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6" name="AutoShape 6"/>
            <p:cNvSpPr/>
            <p:nvPr/>
          </p:nvSpPr>
          <p:spPr>
            <a:xfrm>
              <a:off x="9168785" y="0"/>
              <a:ext cx="1007738" cy="3430006"/>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sp>
        <p:nvSpPr>
          <p:cNvPr id="7" name="AutoShape 7"/>
          <p:cNvSpPr>
            <a:spLocks noGrp="1"/>
          </p:cNvSpPr>
          <p:nvPr>
            <p:ph type="body" sz="quarter" idx="114" hasCustomPrompt="1"/>
          </p:nvPr>
        </p:nvSpPr>
        <p:spPr>
          <a:xfrm>
            <a:off x="287925" y="5130490"/>
            <a:ext cx="10897962" cy="430887"/>
          </a:xfrm>
          <a:prstGeom prst="rect">
            <a:avLst/>
          </a:prstGeom>
          <a:noFill/>
          <a:ln w="12700">
            <a:noFill/>
            <a:prstDash val="solid"/>
          </a:ln>
        </p:spPr>
        <p:txBody>
          <a:bodyPr wrap="square" lIns="0" tIns="0" rIns="0" bIns="0" anchor="t">
            <a:noAutofit/>
          </a:bodyPr>
          <a:lstStyle>
            <a:lvl1pPr algn="l">
              <a:lnSpc>
                <a:spcPct val="100000"/>
              </a:lnSpc>
              <a:defRPr sz="1400" b="0" i="0" u="none" strike="noStrike" spc="0">
                <a:solidFill>
                  <a:srgbClr val="000000">
                    <a:alpha val="100000"/>
                  </a:srgbClr>
                </a:solidFill>
                <a:latin typeface="Arial" panose="020B0604020202020204"/>
              </a:defRPr>
            </a:lvl1pPr>
          </a:lstStyle>
          <a:p>
            <a:pPr marL="0" indent="0" algn="l">
              <a:lnSpc>
                <a:spcPct val="100000"/>
              </a:lnSpc>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Speaker’s Name, SAP</a:t>
            </a:r>
          </a:p>
          <a:p>
            <a:pPr marL="0" indent="0" algn="l">
              <a:lnSpc>
                <a:spcPct val="100000"/>
              </a:lnSpc>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Month 00, 2017</a:t>
            </a:r>
          </a:p>
        </p:txBody>
      </p:sp>
      <p:sp>
        <p:nvSpPr>
          <p:cNvPr id="8" name="AutoShape 8"/>
          <p:cNvSpPr>
            <a:spLocks noGrp="1"/>
          </p:cNvSpPr>
          <p:nvPr>
            <p:ph type="body" sz="quarter" idx="115" hasCustomPrompt="1"/>
          </p:nvPr>
        </p:nvSpPr>
        <p:spPr>
          <a:xfrm>
            <a:off x="287925" y="4024430"/>
            <a:ext cx="10896336" cy="997196"/>
          </a:xfrm>
          <a:prstGeom prst="rect">
            <a:avLst/>
          </a:prstGeom>
          <a:noFill/>
          <a:ln w="12700">
            <a:noFill/>
            <a:prstDash val="solid"/>
          </a:ln>
        </p:spPr>
        <p:txBody>
          <a:bodyPr wrap="square" lIns="0" tIns="0" rIns="0" bIns="0" anchor="t">
            <a:spAutoFit/>
          </a:bodyPr>
          <a:lstStyle>
            <a:lvl1pPr algn="l">
              <a:lnSpc>
                <a:spcPct val="92000"/>
              </a:lnSpc>
              <a:defRPr sz="3600" b="1" i="0" u="none" strike="noStrike" spc="0">
                <a:solidFill>
                  <a:srgbClr val="000000">
                    <a:alpha val="100000"/>
                  </a:srgbClr>
                </a:solidFill>
                <a:latin typeface="Arial" panose="020B0604020202020204"/>
              </a:defRPr>
            </a:lvl1pPr>
          </a:lstStyle>
          <a:p>
            <a:pPr marL="0" indent="0" algn="l">
              <a:lnSpc>
                <a:spcPct val="92000"/>
              </a:lnSpc>
            </a:pP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Presentation Title </a:t>
            </a:r>
            <a:b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Goes Here and Here.</a:t>
            </a:r>
          </a:p>
        </p:txBody>
      </p:sp>
      <p:sp>
        <p:nvSpPr>
          <p:cNvPr id="9" name="AutoShape 9"/>
          <p:cNvSpPr/>
          <p:nvPr/>
        </p:nvSpPr>
        <p:spPr>
          <a:xfrm>
            <a:off x="951814" y="6296441"/>
            <a:ext cx="914162" cy="425669"/>
          </a:xfrm>
          <a:prstGeom prst="rect">
            <a:avLst/>
          </a:prstGeom>
          <a:solidFill>
            <a:srgbClr val="FFFFFF">
              <a:alpha val="100000"/>
            </a:srgbClr>
          </a:solidFill>
          <a:ln w="12700">
            <a:noFill/>
            <a:prstDash val="solid"/>
            <a:miter lim="800000"/>
          </a:ln>
        </p:spPr>
        <p:txBody>
          <a:bodyPr wrap="square" lIns="89977" tIns="71981" rIns="89977" bIns="71981" rtlCol="0" anchor="ctr">
            <a:noAutofit/>
          </a:bodyPr>
          <a:lstStyle/>
          <a:p>
            <a:pPr marL="0" indent="0" algn="ctr">
              <a:lnSpc>
                <a:spcPct val="100000"/>
              </a:lnSpc>
              <a:spcBef>
                <a:spcPct val="50000"/>
              </a:spcBef>
              <a:defRP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pic>
        <p:nvPicPr>
          <p:cNvPr id="10" name="Picture 10"/>
          <p:cNvPicPr>
            <a:picLocks noChangeAspect="1"/>
          </p:cNvPicPr>
          <p:nvPr/>
        </p:nvPicPr>
        <p:blipFill>
          <a:blip r:embed="rId2"/>
          <a:srcRect/>
          <a:stretch>
            <a:fillRect/>
          </a:stretch>
        </p:blipFill>
        <p:spPr>
          <a:xfrm>
            <a:off x="10835465" y="6296441"/>
            <a:ext cx="1142761" cy="406421"/>
          </a:xfrm>
          <a:prstGeom prst="rect">
            <a:avLst/>
          </a:prstGeom>
          <a:ln w="12700">
            <a:noFill/>
            <a:prstDash val="solid"/>
          </a:ln>
        </p:spPr>
      </p:pic>
      <p:pic>
        <p:nvPicPr>
          <p:cNvPr id="11" name="Picture 11"/>
          <p:cNvPicPr>
            <a:picLocks noChangeAspect="1"/>
          </p:cNvPicPr>
          <p:nvPr/>
        </p:nvPicPr>
        <p:blipFill>
          <a:blip r:embed="rId3"/>
          <a:srcRect/>
          <a:stretch>
            <a:fillRect/>
          </a:stretch>
        </p:blipFill>
        <p:spPr>
          <a:xfrm>
            <a:off x="287925" y="6211768"/>
            <a:ext cx="2212464" cy="646232"/>
          </a:xfrm>
          <a:prstGeom prst="rect">
            <a:avLst/>
          </a:prstGeom>
          <a:ln w="12700">
            <a:noFill/>
            <a:prstDash val="solid"/>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仅标题" type="titleOnly">
  <p:cSld name="TITLE_ONLY">
    <p:spTree>
      <p:nvGrpSpPr>
        <p:cNvPr id="1" name="Shape 45"/>
        <p:cNvGrpSpPr/>
        <p:nvPr/>
      </p:nvGrpSpPr>
      <p:grpSpPr>
        <a:xfrm>
          <a:off x="0" y="0"/>
          <a:ext cx="0" cy="0"/>
          <a:chOff x="0" y="0"/>
          <a:chExt cx="0" cy="0"/>
        </a:xfrm>
      </p:grpSpPr>
      <p:sp>
        <p:nvSpPr>
          <p:cNvPr id="46" name="Shape 20"/>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47" name="Shape 2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8" name="Shape 2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9" name="Shape 2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ltLang="zh-CN"/>
              <a:t>‹#›</a:t>
            </a:fld>
            <a:endParaRPr lang="zh-CN"/>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Agenda">
    <p:spTree>
      <p:nvGrpSpPr>
        <p:cNvPr id="1" name=""/>
        <p:cNvGrpSpPr/>
        <p:nvPr/>
      </p:nvGrpSpPr>
      <p:grpSpPr>
        <a:xfrm>
          <a:off x="0" y="0"/>
          <a:ext cx="0" cy="0"/>
          <a:chOff x="0" y="0"/>
          <a:chExt cx="0" cy="0"/>
        </a:xfrm>
      </p:grpSpPr>
      <p:sp>
        <p:nvSpPr>
          <p:cNvPr id="2" name="AutoShape 2"/>
          <p:cNvSpPr>
            <a:spLocks noGrp="1"/>
          </p:cNvSpPr>
          <p:nvPr>
            <p:ph type="body" sz="quarter" idx="116" hasCustomPrompt="1"/>
          </p:nvPr>
        </p:nvSpPr>
        <p:spPr>
          <a:xfrm>
            <a:off x="503869" y="1620000"/>
            <a:ext cx="11182288" cy="4230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865505" indent="-228600"/>
            <a:lvl4pPr marL="1322705" indent="-228600"/>
            <a:lvl5pPr marL="1779905" indent="-228600"/>
            <a:lvl6pPr marL="2237105" indent="-228600"/>
            <a:lvl7pPr marL="2694305" indent="-228600"/>
            <a:lvl8pPr marL="3151505" indent="-228600"/>
            <a:lvl9pPr marL="3608705" indent="-228600"/>
          </a:lstStyle>
          <a:p>
            <a:pPr marL="0" indent="0" algn="l">
              <a:lnSpc>
                <a:spcPct val="100000"/>
              </a:lnSpc>
              <a:spcBef>
                <a:spcPts val="30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Agenda Item/Divider Headline</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Details</a:t>
            </a:r>
          </a:p>
        </p:txBody>
      </p:sp>
      <p:sp>
        <p:nvSpPr>
          <p:cNvPr id="3" name="AutoShape 3"/>
          <p:cNvSpPr>
            <a:spLocks noGrp="1"/>
          </p:cNvSpPr>
          <p:nvPr>
            <p:ph type="body" sz="quarter" idx="117"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Agenda</a:t>
            </a:r>
          </a:p>
        </p:txBody>
      </p:sp>
      <p:pic>
        <p:nvPicPr>
          <p:cNvPr id="4" name="Picture 4"/>
          <p:cNvPicPr>
            <a:picLocks noChangeAspect="1"/>
          </p:cNvPicPr>
          <p:nvPr/>
        </p:nvPicPr>
        <p:blipFill>
          <a:blip r:embed="rId2"/>
          <a:srcRect/>
          <a:stretch>
            <a:fillRect/>
          </a:stretch>
        </p:blipFill>
        <p:spPr>
          <a:xfrm>
            <a:off x="9976362" y="391372"/>
            <a:ext cx="2212464" cy="646232"/>
          </a:xfrm>
          <a:prstGeom prst="rect">
            <a:avLst/>
          </a:prstGeom>
          <a:ln w="12700">
            <a:noFill/>
            <a:prstDash val="solid"/>
          </a:ln>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 preserve="1">
  <p:cSld name="Title Only">
    <p:spTree>
      <p:nvGrpSpPr>
        <p:cNvPr id="1" name=""/>
        <p:cNvGrpSpPr/>
        <p:nvPr/>
      </p:nvGrpSpPr>
      <p:grpSpPr>
        <a:xfrm>
          <a:off x="0" y="0"/>
          <a:ext cx="0" cy="0"/>
          <a:chOff x="0" y="0"/>
          <a:chExt cx="0" cy="0"/>
        </a:xfrm>
      </p:grpSpPr>
      <p:sp>
        <p:nvSpPr>
          <p:cNvPr id="2" name="AutoShape 2"/>
          <p:cNvSpPr>
            <a:spLocks noGrp="1"/>
          </p:cNvSpPr>
          <p:nvPr>
            <p:ph type="body" sz="quarter" idx="118"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pic>
        <p:nvPicPr>
          <p:cNvPr id="3" name="Picture 3"/>
          <p:cNvPicPr>
            <a:picLocks noChangeAspect="1"/>
          </p:cNvPicPr>
          <p:nvPr/>
        </p:nvPicPr>
        <p:blipFill>
          <a:blip r:embed="rId2"/>
          <a:srcRect/>
          <a:stretch>
            <a:fillRect/>
          </a:stretch>
        </p:blipFill>
        <p:spPr>
          <a:xfrm>
            <a:off x="9976362" y="391372"/>
            <a:ext cx="2212464" cy="646232"/>
          </a:xfrm>
          <a:prstGeom prst="rect">
            <a:avLst/>
          </a:prstGeom>
          <a:ln w="12700">
            <a:noFill/>
            <a:prstDash val="solid"/>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reserve="1">
  <p:cSld name="Title and Text">
    <p:spTree>
      <p:nvGrpSpPr>
        <p:cNvPr id="1" name=""/>
        <p:cNvGrpSpPr/>
        <p:nvPr/>
      </p:nvGrpSpPr>
      <p:grpSpPr>
        <a:xfrm>
          <a:off x="0" y="0"/>
          <a:ext cx="0" cy="0"/>
          <a:chOff x="0" y="0"/>
          <a:chExt cx="0" cy="0"/>
        </a:xfrm>
      </p:grpSpPr>
      <p:sp>
        <p:nvSpPr>
          <p:cNvPr id="2" name="AutoShape 2"/>
          <p:cNvSpPr>
            <a:spLocks noGrp="1"/>
          </p:cNvSpPr>
          <p:nvPr>
            <p:ph type="body" sz="quarter" idx="119" hasCustomPrompt="1"/>
          </p:nvPr>
        </p:nvSpPr>
        <p:spPr>
          <a:xfrm>
            <a:off x="503868" y="1620000"/>
            <a:ext cx="11183565" cy="4230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950" indent="-203200"/>
            <a:lvl5pPr marL="897890" indent="-177800"/>
            <a:lvl6pPr marL="1052830" indent="-177800"/>
            <a:lvl7pPr marL="1207770" indent="-177800"/>
            <a:lvl8pPr marL="1362710" indent="-177800"/>
            <a:lvl9pPr marL="1517650"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705"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20090"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
        <p:nvSpPr>
          <p:cNvPr id="3" name="AutoShape 3"/>
          <p:cNvSpPr>
            <a:spLocks noGrp="1"/>
          </p:cNvSpPr>
          <p:nvPr>
            <p:ph type="body" sz="quarter" idx="120"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BentonSans Light"/>
              </a:defRPr>
            </a:lvl1pPr>
          </a:lstStyle>
          <a:p>
            <a:pPr marL="0" indent="0" algn="l">
              <a:lnSpc>
                <a:spcPct val="100000"/>
              </a:lnSpc>
            </a:pPr>
            <a:r>
              <a:rPr lang="en-US" sz="2800" b="1" i="0" u="none" strike="noStrike">
                <a:solidFill>
                  <a:srgbClr val="000000"/>
                </a:solidFill>
                <a:latin typeface="BentonSans Light"/>
                <a:ea typeface="BentonSans Light"/>
                <a:cs typeface="BentonSans Light"/>
                <a:sym typeface="BentonSans Light"/>
              </a:rPr>
              <a:t>Insert page title (sentence case)</a:t>
            </a:r>
          </a:p>
        </p:txBody>
      </p:sp>
      <p:pic>
        <p:nvPicPr>
          <p:cNvPr id="4" name="Picture 4"/>
          <p:cNvPicPr>
            <a:picLocks noChangeAspect="1"/>
          </p:cNvPicPr>
          <p:nvPr/>
        </p:nvPicPr>
        <p:blipFill>
          <a:blip r:embed="rId2"/>
          <a:srcRect/>
          <a:stretch>
            <a:fillRect/>
          </a:stretch>
        </p:blipFill>
        <p:spPr>
          <a:xfrm>
            <a:off x="9976362" y="391372"/>
            <a:ext cx="2212464" cy="646232"/>
          </a:xfrm>
          <a:prstGeom prst="rect">
            <a:avLst/>
          </a:prstGeom>
          <a:ln w="12700">
            <a:noFill/>
            <a:prstDash val="solid"/>
          </a:ln>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 preserve="1">
  <p:cSld name="Title and Content">
    <p:spTree>
      <p:nvGrpSpPr>
        <p:cNvPr id="1" name=""/>
        <p:cNvGrpSpPr/>
        <p:nvPr/>
      </p:nvGrpSpPr>
      <p:grpSpPr>
        <a:xfrm>
          <a:off x="0" y="0"/>
          <a:ext cx="0" cy="0"/>
          <a:chOff x="0" y="0"/>
          <a:chExt cx="0" cy="0"/>
        </a:xfrm>
      </p:grpSpPr>
      <p:sp>
        <p:nvSpPr>
          <p:cNvPr id="2" name="AutoShape 2"/>
          <p:cNvSpPr>
            <a:spLocks noGrp="1"/>
          </p:cNvSpPr>
          <p:nvPr>
            <p:ph type="body" sz="quarter" idx="121" hasCustomPrompt="1"/>
          </p:nvPr>
        </p:nvSpPr>
        <p:spPr>
          <a:xfrm>
            <a:off x="503869" y="1620000"/>
            <a:ext cx="11182288" cy="4230000"/>
          </a:xfrm>
          <a:prstGeom prst="rect">
            <a:avLst/>
          </a:prstGeom>
          <a:solidFill>
            <a:srgbClr val="CCCCCC">
              <a:alpha val="70000"/>
            </a:srgbClr>
          </a:solidFill>
          <a:ln w="12700">
            <a:noFill/>
            <a:prstDash val="solid"/>
          </a:ln>
        </p:spPr>
        <p:txBody>
          <a:bodyPr wrap="square" lIns="0" tIns="1368000" rIns="0" bIns="0" anchor="t">
            <a:noAutofit/>
          </a:bodyPr>
          <a:lstStyle>
            <a:lvl1pPr algn="ctr">
              <a:lnSpc>
                <a:spcPct val="100000"/>
              </a:lnSpc>
              <a:defRPr sz="1400" b="0" i="0" u="none" strike="noStrike" spc="0">
                <a:solidFill>
                  <a:srgbClr val="000000">
                    <a:alpha val="100000"/>
                  </a:srgbClr>
                </a:solidFill>
                <a:latin typeface="Arial" panose="020B0604020202020204"/>
              </a:defRPr>
            </a:lvl1pPr>
          </a:lstStyle>
          <a:p>
            <a:pPr marL="0" indent="0" algn="ctr">
              <a:lnSpc>
                <a:spcPct val="100000"/>
              </a:lnSpc>
              <a:spcBef>
                <a:spcPts val="1800"/>
              </a:spcBef>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Click to add content</a:t>
            </a:r>
          </a:p>
        </p:txBody>
      </p:sp>
      <p:sp>
        <p:nvSpPr>
          <p:cNvPr id="3" name="AutoShape 3"/>
          <p:cNvSpPr>
            <a:spLocks noGrp="1"/>
          </p:cNvSpPr>
          <p:nvPr>
            <p:ph type="body" sz="quarter" idx="122"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pic>
        <p:nvPicPr>
          <p:cNvPr id="4" name="Picture 4"/>
          <p:cNvPicPr>
            <a:picLocks noChangeAspect="1"/>
          </p:cNvPicPr>
          <p:nvPr/>
        </p:nvPicPr>
        <p:blipFill>
          <a:blip r:embed="rId2"/>
          <a:srcRect/>
          <a:stretch>
            <a:fillRect/>
          </a:stretch>
        </p:blipFill>
        <p:spPr>
          <a:xfrm>
            <a:off x="9976362" y="391372"/>
            <a:ext cx="2212464" cy="646232"/>
          </a:xfrm>
          <a:prstGeom prst="rect">
            <a:avLst/>
          </a:prstGeom>
          <a:ln w="12700">
            <a:noFill/>
            <a:prstDash val="solid"/>
          </a:ln>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 preserve="1">
  <p:cSld name="Blank with motion ban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9976362" y="391372"/>
            <a:ext cx="2212464" cy="646232"/>
          </a:xfrm>
          <a:prstGeom prst="rect">
            <a:avLst/>
          </a:prstGeom>
          <a:ln w="12700">
            <a:noFill/>
            <a:prstDash val="solid"/>
          </a:ln>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title" preserve="1">
  <p:cSld name="Thank you and contact information">
    <p:spTree>
      <p:nvGrpSpPr>
        <p:cNvPr id="1" name=""/>
        <p:cNvGrpSpPr/>
        <p:nvPr/>
      </p:nvGrpSpPr>
      <p:grpSpPr>
        <a:xfrm>
          <a:off x="0" y="0"/>
          <a:ext cx="0" cy="0"/>
          <a:chOff x="0" y="0"/>
          <a:chExt cx="0" cy="0"/>
        </a:xfrm>
      </p:grpSpPr>
      <p:sp>
        <p:nvSpPr>
          <p:cNvPr id="2" name="AutoShape 2"/>
          <p:cNvSpPr>
            <a:spLocks noGrp="1"/>
          </p:cNvSpPr>
          <p:nvPr>
            <p:ph type="body" sz="quarter" idx="123" hasCustomPrompt="1"/>
          </p:nvPr>
        </p:nvSpPr>
        <p:spPr>
          <a:xfrm>
            <a:off x="503869" y="2905487"/>
            <a:ext cx="5326613" cy="2501010"/>
          </a:xfrm>
          <a:prstGeom prst="rect">
            <a:avLst/>
          </a:prstGeom>
          <a:noFill/>
          <a:ln w="12700">
            <a:noFill/>
            <a:prstDash val="solid"/>
          </a:ln>
        </p:spPr>
        <p:txBody>
          <a:bodyPr wrap="square" lIns="0" tIns="0" rIns="0" bIns="0" anchor="t">
            <a:noAutofit/>
          </a:bodyPr>
          <a:lstStyle>
            <a:lvl1pPr algn="l">
              <a:lnSpc>
                <a:spcPct val="100000"/>
              </a:lnSpc>
              <a:defRPr sz="1600" b="0" i="0" u="none" strike="noStrike" spc="0">
                <a:solidFill>
                  <a:srgbClr val="000000">
                    <a:alpha val="100000"/>
                  </a:srgbClr>
                </a:solidFill>
                <a:latin typeface="Arial" panose="020B0604020202020204"/>
              </a:defRPr>
            </a:lvl1pPr>
          </a:lstStyle>
          <a:p>
            <a:pPr marL="0" indent="0" algn="l">
              <a:lnSpc>
                <a:spcPct val="100000"/>
              </a:lnSpc>
              <a:spcAft>
                <a:spcPts val="1200"/>
              </a:spcAft>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Contact information:</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 name L name</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Title</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Address</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Phone number</a:t>
            </a:r>
          </a:p>
        </p:txBody>
      </p:sp>
      <p:sp>
        <p:nvSpPr>
          <p:cNvPr id="3" name="AutoShape 3"/>
          <p:cNvSpPr>
            <a:spLocks noGrp="1"/>
          </p:cNvSpPr>
          <p:nvPr>
            <p:ph type="body" sz="quarter" idx="124" hasCustomPrompt="1"/>
          </p:nvPr>
        </p:nvSpPr>
        <p:spPr>
          <a:xfrm>
            <a:off x="503869" y="1467009"/>
            <a:ext cx="5326613" cy="923116"/>
          </a:xfrm>
          <a:prstGeom prst="rect">
            <a:avLst/>
          </a:prstGeom>
          <a:noFill/>
          <a:ln w="12700">
            <a:noFill/>
            <a:prstDash val="solid"/>
          </a:ln>
        </p:spPr>
        <p:txBody>
          <a:bodyPr wrap="square" lIns="0" tIns="0" rIns="0" bIns="0" anchor="t">
            <a:noAutofit/>
          </a:bodyPr>
          <a:lstStyle>
            <a:lvl1pPr algn="l">
              <a:lnSpc>
                <a:spcPct val="100000"/>
              </a:lnSpc>
              <a:defRPr sz="5500" b="1" i="0" u="none" strike="noStrike" spc="0">
                <a:solidFill>
                  <a:srgbClr val="F0AB00">
                    <a:alpha val="100000"/>
                  </a:srgbClr>
                </a:solidFill>
                <a:latin typeface="BentonSans Light"/>
              </a:defRPr>
            </a:lvl1pPr>
          </a:lstStyle>
          <a:p>
            <a:pPr marL="0" indent="0" algn="l">
              <a:lnSpc>
                <a:spcPct val="100000"/>
              </a:lnSpc>
            </a:pPr>
            <a:r>
              <a:rPr lang="en-US" sz="5500" b="1" i="0" u="none" strike="noStrike">
                <a:solidFill>
                  <a:srgbClr val="F0AB00"/>
                </a:solidFill>
                <a:latin typeface="BentonSans Light"/>
                <a:ea typeface="BentonSans Light"/>
                <a:cs typeface="BentonSans Light"/>
                <a:sym typeface="BentonSans Light"/>
              </a:rPr>
              <a:t>Thank you.</a:t>
            </a:r>
          </a:p>
        </p:txBody>
      </p:sp>
      <p:pic>
        <p:nvPicPr>
          <p:cNvPr id="4" name="Picture 4"/>
          <p:cNvPicPr>
            <a:picLocks noChangeAspect="1"/>
          </p:cNvPicPr>
          <p:nvPr/>
        </p:nvPicPr>
        <p:blipFill>
          <a:blip r:embed="rId2"/>
          <a:srcRect/>
          <a:stretch>
            <a:fillRect/>
          </a:stretch>
        </p:blipFill>
        <p:spPr>
          <a:xfrm>
            <a:off x="503869" y="5994000"/>
            <a:ext cx="1578051" cy="360000"/>
          </a:xfrm>
          <a:prstGeom prst="rect">
            <a:avLst/>
          </a:prstGeom>
          <a:ln w="12700">
            <a:noFill/>
            <a:prstDash val="solid"/>
          </a:ln>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 正文">
    <p:spTree>
      <p:nvGrpSpPr>
        <p:cNvPr id="1" name=""/>
        <p:cNvGrpSpPr/>
        <p:nvPr/>
      </p:nvGrpSpPr>
      <p:grpSpPr>
        <a:xfrm>
          <a:off x="0" y="0"/>
          <a:ext cx="0" cy="0"/>
          <a:chOff x="0" y="0"/>
          <a:chExt cx="0" cy="0"/>
        </a:xfrm>
      </p:grpSpPr>
      <p:sp>
        <p:nvSpPr>
          <p:cNvPr id="2" name="AutoShape 2"/>
          <p:cNvSpPr>
            <a:spLocks noGrp="1"/>
          </p:cNvSpPr>
          <p:nvPr>
            <p:ph type="body" sz="quarter" idx="125" hasCustomPrompt="1"/>
          </p:nvPr>
        </p:nvSpPr>
        <p:spPr>
          <a:xfrm>
            <a:off x="143342" y="116635"/>
            <a:ext cx="10561173" cy="430759"/>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单击此处编辑母版标题样式</a:t>
            </a:r>
          </a:p>
        </p:txBody>
      </p:sp>
      <p:sp>
        <p:nvSpPr>
          <p:cNvPr id="3" name="AutoShape 3"/>
          <p:cNvSpPr>
            <a:spLocks noGrp="1"/>
          </p:cNvSpPr>
          <p:nvPr>
            <p:ph type="body" sz="quarter" idx="126"/>
          </p:nvPr>
        </p:nvSpPr>
        <p:spPr>
          <a:xfrm>
            <a:off x="239351" y="1484784"/>
            <a:ext cx="10072017" cy="4213732"/>
          </a:xfrm>
          <a:prstGeom prst="rect">
            <a:avLst/>
          </a:prstGeom>
          <a:noFill/>
          <a:ln w="12700">
            <a:noFill/>
            <a:prstDash val="solid"/>
          </a:ln>
        </p:spPr>
        <p:txBody>
          <a:bodyPr wrap="square" lIns="81043" tIns="40522" rIns="81043" bIns="40522" anchor="t">
            <a:noAutofit/>
          </a:bodyPr>
          <a:lstStyle>
            <a:lvl1pPr algn="l">
              <a:lnSpc>
                <a:spcPct val="100000"/>
              </a:lnSpc>
              <a:defRPr sz="1800" b="0" i="0" u="none" strike="noStrike" spc="0">
                <a:solidFill>
                  <a:srgbClr val="000000">
                    <a:alpha val="100000"/>
                  </a:srgbClr>
                </a:solidFill>
                <a:latin typeface="微软雅黑" panose="020B0503020204020204" charset="-122"/>
              </a:defRPr>
            </a:lvl1pPr>
            <a:lvl2pPr marL="382905" indent="-203200"/>
            <a:lvl3pPr marL="536575" indent="-177800"/>
            <a:lvl4pPr marL="692150" indent="-152400"/>
            <a:lvl5pPr marL="859790" indent="-139700"/>
            <a:lvl6pPr marL="1027430" indent="-139700"/>
            <a:lvl7pPr marL="1195070" indent="-139700"/>
            <a:lvl8pPr marL="1362710" indent="-139700"/>
            <a:lvl9pPr marL="1530350" indent="-139700"/>
          </a:lstStyle>
          <a:p>
            <a:pPr marL="0" indent="0" algn="l">
              <a:lnSpc>
                <a:spcPct val="100000"/>
              </a:lnSpc>
              <a:spcBef>
                <a:spcPts val="1800"/>
              </a:spcBef>
            </a:pPr>
            <a:r>
              <a:rPr lang="en-US" sz="18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单击此处编辑母版文本样式</a:t>
            </a:r>
          </a:p>
          <a:p>
            <a:pPr marL="179705" lvl="1" indent="-179705" algn="l">
              <a:lnSpc>
                <a:spcPct val="100000"/>
              </a:lnSpc>
              <a:spcBef>
                <a:spcPts val="600"/>
              </a:spcBef>
              <a:buClr>
                <a:srgbClr val="F0AB00"/>
              </a:buClr>
              <a:buSzPct val="100000"/>
              <a:buFont typeface="Wingdings" panose="05000000000000000000"/>
              <a:buChar char="n"/>
            </a:pPr>
            <a:r>
              <a:rPr lang="en-US" sz="16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第二级</a:t>
            </a:r>
          </a:p>
          <a:p>
            <a:pPr marL="358775" lvl="2" indent="-179705" algn="l">
              <a:lnSpc>
                <a:spcPct val="100000"/>
              </a:lnSpc>
              <a:spcBef>
                <a:spcPts val="300"/>
              </a:spcBef>
              <a:buClr>
                <a:srgbClr val="000000"/>
              </a:buClr>
              <a:buSzPct val="100000"/>
              <a:buChar char="–"/>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第三级</a:t>
            </a:r>
          </a:p>
          <a:p>
            <a:pPr marL="539750" lvl="3" indent="-179705" algn="l">
              <a:lnSpc>
                <a:spcPct val="100000"/>
              </a:lnSpc>
              <a:spcBef>
                <a:spcPts val="300"/>
              </a:spcBef>
              <a:buClr>
                <a:srgbClr val="000000"/>
              </a:buClr>
              <a:buSzPct val="120000"/>
              <a:buChar char="▫"/>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第四级</a:t>
            </a:r>
          </a:p>
          <a:p>
            <a:pPr marL="720090" lvl="4" indent="-179705" algn="l">
              <a:lnSpc>
                <a:spcPct val="100000"/>
              </a:lnSpc>
              <a:spcBef>
                <a:spcPts val="100"/>
              </a:spcBef>
              <a:buClr>
                <a:srgbClr val="000000"/>
              </a:buClr>
              <a:buSzPct val="100000"/>
              <a:buChar char="-"/>
            </a:pPr>
            <a:r>
              <a:rPr lang="en-US" sz="11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第五级</a:t>
            </a: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reserve="1">
  <p:cSld name="仅标题">
    <p:spTree>
      <p:nvGrpSpPr>
        <p:cNvPr id="1" name=""/>
        <p:cNvGrpSpPr/>
        <p:nvPr/>
      </p:nvGrpSpPr>
      <p:grpSpPr>
        <a:xfrm>
          <a:off x="0" y="0"/>
          <a:ext cx="0" cy="0"/>
          <a:chOff x="0" y="0"/>
          <a:chExt cx="0" cy="0"/>
        </a:xfrm>
      </p:grpSpPr>
      <p:sp>
        <p:nvSpPr>
          <p:cNvPr id="2" name="AutoShape 2"/>
          <p:cNvSpPr>
            <a:spLocks noGrp="1"/>
          </p:cNvSpPr>
          <p:nvPr>
            <p:ph type="body" sz="quarter" idx="127"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目录1">
    <p:spTree>
      <p:nvGrpSpPr>
        <p:cNvPr id="1" name=""/>
        <p:cNvGrpSpPr/>
        <p:nvPr/>
      </p:nvGrpSpPr>
      <p:grpSpPr>
        <a:xfrm>
          <a:off x="0" y="0"/>
          <a:ext cx="0" cy="0"/>
          <a:chOff x="0" y="0"/>
          <a:chExt cx="0" cy="0"/>
        </a:xfrm>
      </p:grpSpPr>
      <p:sp>
        <p:nvSpPr>
          <p:cNvPr id="2" name="AutoShape 2"/>
          <p:cNvSpPr>
            <a:spLocks noGrp="1"/>
          </p:cNvSpPr>
          <p:nvPr>
            <p:ph type="body" sz="quarter" idx="128" hasCustomPrompt="1"/>
          </p:nvPr>
        </p:nvSpPr>
        <p:spPr>
          <a:xfrm>
            <a:off x="236016" y="360000"/>
            <a:ext cx="10561173" cy="430759"/>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单击此处编辑母版标题样式</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空白" type="blank">
  <p:cSld name="BLANK">
    <p:spTree>
      <p:nvGrpSpPr>
        <p:cNvPr id="1" name="Shape 50"/>
        <p:cNvGrpSpPr/>
        <p:nvPr/>
      </p:nvGrpSpPr>
      <p:grpSpPr>
        <a:xfrm>
          <a:off x="0" y="0"/>
          <a:ext cx="0" cy="0"/>
          <a:chOff x="0" y="0"/>
          <a:chExt cx="0" cy="0"/>
        </a:xfrm>
      </p:grpSpPr>
      <p:sp>
        <p:nvSpPr>
          <p:cNvPr id="51" name="Shape 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2" name="Shape 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3" name="Shape 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ltLang="zh-CN"/>
              <a:t>‹#›</a:t>
            </a:fld>
            <a:endParaRPr lang="zh-CN"/>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title" preserve="1">
  <p:cSld name="1_Cover white">
    <p:spTree>
      <p:nvGrpSpPr>
        <p:cNvPr id="1" name=""/>
        <p:cNvGrpSpPr/>
        <p:nvPr/>
      </p:nvGrpSpPr>
      <p:grpSpPr>
        <a:xfrm>
          <a:off x="0" y="0"/>
          <a:ext cx="0" cy="0"/>
          <a:chOff x="0" y="0"/>
          <a:chExt cx="0" cy="0"/>
        </a:xfrm>
      </p:grpSpPr>
      <p:sp>
        <p:nvSpPr>
          <p:cNvPr id="2" name="AutoShape 2"/>
          <p:cNvSpPr>
            <a:spLocks noGrp="1"/>
          </p:cNvSpPr>
          <p:nvPr>
            <p:ph type="body" sz="quarter" idx="129" hasCustomPrompt="1"/>
          </p:nvPr>
        </p:nvSpPr>
        <p:spPr>
          <a:xfrm>
            <a:off x="287926" y="2706317"/>
            <a:ext cx="8592933" cy="997196"/>
          </a:xfrm>
          <a:prstGeom prst="rect">
            <a:avLst/>
          </a:prstGeom>
          <a:noFill/>
          <a:ln w="12700">
            <a:noFill/>
            <a:prstDash val="solid"/>
          </a:ln>
        </p:spPr>
        <p:txBody>
          <a:bodyPr wrap="square" lIns="0" tIns="0" rIns="0" bIns="0" anchor="t">
            <a:noAutofit/>
          </a:bodyPr>
          <a:lstStyle>
            <a:lvl1pPr algn="l">
              <a:lnSpc>
                <a:spcPct val="92000"/>
              </a:lnSpc>
              <a:defRPr sz="3600" b="1" i="0" u="none" strike="noStrike" spc="0">
                <a:solidFill>
                  <a:srgbClr val="000000">
                    <a:alpha val="100000"/>
                  </a:srgbClr>
                </a:solidFill>
                <a:latin typeface="Arial" panose="020B0604020202020204"/>
              </a:defRPr>
            </a:lvl1pPr>
          </a:lstStyle>
          <a:p>
            <a:pPr marL="0" indent="0" algn="l">
              <a:lnSpc>
                <a:spcPct val="92000"/>
              </a:lnSpc>
            </a:pP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Title Goes Here </a:t>
            </a:r>
            <a:b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and Here and Here.</a:t>
            </a:r>
          </a:p>
        </p:txBody>
      </p:sp>
      <p:grpSp>
        <p:nvGrpSpPr>
          <p:cNvPr id="3" name="Group 3"/>
          <p:cNvGrpSpPr/>
          <p:nvPr/>
        </p:nvGrpSpPr>
        <p:grpSpPr>
          <a:xfrm>
            <a:off x="9168785" y="0"/>
            <a:ext cx="3023215" cy="6858000"/>
            <a:chOff x="9168785" y="0"/>
            <a:chExt cx="3023215" cy="6858000"/>
          </a:xfrm>
        </p:grpSpPr>
        <p:sp>
          <p:nvSpPr>
            <p:cNvPr id="4" name="AutoShape 4"/>
            <p:cNvSpPr/>
            <p:nvPr/>
          </p:nvSpPr>
          <p:spPr>
            <a:xfrm>
              <a:off x="11184262" y="0"/>
              <a:ext cx="1007738" cy="6858000"/>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5" name="AutoShape 5"/>
            <p:cNvSpPr/>
            <p:nvPr/>
          </p:nvSpPr>
          <p:spPr>
            <a:xfrm>
              <a:off x="10176524" y="0"/>
              <a:ext cx="1007738" cy="6858000"/>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6" name="AutoShape 6"/>
            <p:cNvSpPr/>
            <p:nvPr/>
          </p:nvSpPr>
          <p:spPr>
            <a:xfrm>
              <a:off x="9168785" y="0"/>
              <a:ext cx="1007738" cy="6858000"/>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Customer Refernce Slide - white">
    <p:bg>
      <p:bgPr>
        <a:solidFill>
          <a:srgbClr val="FFFFFF">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10219399" y="6036681"/>
            <a:ext cx="1824446" cy="334569"/>
          </a:xfrm>
          <a:prstGeom prst="rect">
            <a:avLst/>
          </a:prstGeom>
          <a:ln w="12700">
            <a:noFill/>
            <a:prstDash val="solid"/>
          </a:ln>
        </p:spPr>
      </p:pic>
      <p:sp>
        <p:nvSpPr>
          <p:cNvPr id="3" name="AutoShape 3"/>
          <p:cNvSpPr>
            <a:spLocks noGrp="1"/>
          </p:cNvSpPr>
          <p:nvPr>
            <p:ph type="body" sz="quarter" idx="130" hasCustomPrompt="1"/>
          </p:nvPr>
        </p:nvSpPr>
        <p:spPr>
          <a:xfrm>
            <a:off x="503868" y="1260000"/>
            <a:ext cx="7200000" cy="4372036"/>
          </a:xfrm>
          <a:prstGeom prst="rect">
            <a:avLst/>
          </a:prstGeom>
          <a:noFill/>
          <a:ln w="12700">
            <a:noFill/>
            <a:prstDash val="solid"/>
          </a:ln>
        </p:spPr>
        <p:txBody>
          <a:bodyPr wrap="square" lIns="0" tIns="0" rIns="0" bIns="0" anchor="t">
            <a:noAutofit/>
          </a:bodyPr>
          <a:lstStyle>
            <a:lvl1pPr algn="l">
              <a:lnSpc>
                <a:spcPct val="100000"/>
              </a:lnSpc>
              <a:defRPr sz="1200" b="1" i="0" u="none" strike="noStrike" spc="0">
                <a:solidFill>
                  <a:srgbClr val="000000">
                    <a:alpha val="100000"/>
                  </a:srgbClr>
                </a:solidFill>
                <a:latin typeface="微软雅黑" panose="020B0503020204020204" charset="-122"/>
              </a:defRPr>
            </a:lvl1pPr>
            <a:lvl2pPr marL="296545" indent="-152400"/>
            <a:lvl3pPr marL="753745" indent="-152400"/>
            <a:lvl4pPr marL="1210945" indent="-152400"/>
            <a:lvl5pPr marL="1668145" indent="-152400"/>
            <a:lvl6pPr marL="2125345" indent="-152400"/>
            <a:lvl7pPr marL="2582545" indent="-152400"/>
            <a:lvl8pPr marL="3039745" indent="-152400"/>
            <a:lvl9pPr marL="3496945" indent="-152400"/>
          </a:lstStyle>
          <a:p>
            <a:pPr marL="0" indent="0" algn="l">
              <a:lnSpc>
                <a:spcPct val="100000"/>
              </a:lnSpc>
              <a:spcBef>
                <a:spcPts val="1800"/>
              </a:spcBef>
            </a:pPr>
            <a:r>
              <a:rPr lang="en-US" sz="12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Subheadline</a:t>
            </a:r>
          </a:p>
          <a:p>
            <a:pPr marL="144145" lvl="1" indent="-144145" algn="l">
              <a:lnSpc>
                <a:spcPct val="117000"/>
              </a:lnSpc>
              <a:buClr>
                <a:srgbClr val="F0AB00"/>
              </a:buClr>
              <a:buSzPct val="100000"/>
              <a:buFont typeface="Arial" panose="020B0604020202020204"/>
              <a:buChar char="•"/>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Bullet copy</a:t>
            </a:r>
          </a:p>
        </p:txBody>
      </p:sp>
      <p:sp>
        <p:nvSpPr>
          <p:cNvPr id="4" name="AutoShape 4"/>
          <p:cNvSpPr>
            <a:spLocks noGrp="1"/>
          </p:cNvSpPr>
          <p:nvPr>
            <p:ph type="body" sz="quarter" idx="131" hasCustomPrompt="1"/>
          </p:nvPr>
        </p:nvSpPr>
        <p:spPr>
          <a:xfrm>
            <a:off x="503869" y="540001"/>
            <a:ext cx="7200000" cy="553676"/>
          </a:xfrm>
          <a:prstGeom prst="rect">
            <a:avLst/>
          </a:prstGeom>
          <a:noFill/>
          <a:ln w="12700">
            <a:noFill/>
            <a:prstDash val="solid"/>
          </a:ln>
        </p:spPr>
        <p:txBody>
          <a:bodyPr wrap="square" lIns="0" tIns="0" rIns="0" bIns="0" anchor="ctr">
            <a:noAutofit/>
          </a:bodyPr>
          <a:lstStyle>
            <a:lvl1pPr algn="l">
              <a:lnSpc>
                <a:spcPct val="100000"/>
              </a:lnSpc>
              <a:defRPr sz="18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8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Title runs here and here and here and here and here and here</a:t>
            </a:r>
            <a:br>
              <a:rPr lang="en-US" sz="18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br>
            <a:r>
              <a:rPr lang="en-US" sz="18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and here and here</a:t>
            </a:r>
          </a:p>
        </p:txBody>
      </p:sp>
      <p:sp>
        <p:nvSpPr>
          <p:cNvPr id="5" name="AutoShape 5"/>
          <p:cNvSpPr>
            <a:spLocks noGrp="1"/>
          </p:cNvSpPr>
          <p:nvPr>
            <p:ph type="body" sz="quarter" idx="132" hasCustomPrompt="1"/>
          </p:nvPr>
        </p:nvSpPr>
        <p:spPr>
          <a:xfrm>
            <a:off x="1113469" y="5964679"/>
            <a:ext cx="720000" cy="144000"/>
          </a:xfrm>
          <a:prstGeom prst="rect">
            <a:avLst/>
          </a:prstGeom>
          <a:noFill/>
          <a:ln w="12700">
            <a:noFill/>
            <a:prstDash val="solid"/>
          </a:ln>
        </p:spPr>
        <p:txBody>
          <a:bodyPr wrap="square" lIns="0" tIns="0" rIns="0" bIns="0" anchor="t">
            <a:noAutofit/>
          </a:bodyPr>
          <a:lstStyle>
            <a:lvl1pPr algn="l">
              <a:lnSpc>
                <a:spcPct val="100000"/>
              </a:lnSpc>
              <a:defRPr sz="10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企业名称</a:t>
            </a:r>
          </a:p>
        </p:txBody>
      </p:sp>
      <p:sp>
        <p:nvSpPr>
          <p:cNvPr id="6" name="AutoShape 6"/>
          <p:cNvSpPr>
            <a:spLocks noGrp="1"/>
          </p:cNvSpPr>
          <p:nvPr>
            <p:ph type="body" sz="quarter" idx="133" hasCustomPrompt="1"/>
          </p:nvPr>
        </p:nvSpPr>
        <p:spPr>
          <a:xfrm>
            <a:off x="2525278" y="5964679"/>
            <a:ext cx="720000" cy="144000"/>
          </a:xfrm>
          <a:prstGeom prst="rect">
            <a:avLst/>
          </a:prstGeom>
          <a:noFill/>
          <a:ln w="12700">
            <a:noFill/>
            <a:prstDash val="solid"/>
          </a:ln>
        </p:spPr>
        <p:txBody>
          <a:bodyPr wrap="square" lIns="0" tIns="0" rIns="0" bIns="0" anchor="t">
            <a:noAutofit/>
          </a:bodyPr>
          <a:lstStyle>
            <a:lvl1pPr algn="l">
              <a:lnSpc>
                <a:spcPct val="100000"/>
              </a:lnSpc>
              <a:defRPr sz="10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行业</a:t>
            </a:r>
            <a:b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br>
            <a:endPar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7" name="AutoShape 7"/>
          <p:cNvSpPr>
            <a:spLocks noGrp="1"/>
          </p:cNvSpPr>
          <p:nvPr>
            <p:ph type="body" sz="quarter" idx="134" hasCustomPrompt="1"/>
          </p:nvPr>
        </p:nvSpPr>
        <p:spPr>
          <a:xfrm>
            <a:off x="5348896" y="5964679"/>
            <a:ext cx="720000" cy="144000"/>
          </a:xfrm>
          <a:prstGeom prst="rect">
            <a:avLst/>
          </a:prstGeom>
          <a:noFill/>
          <a:ln w="12700">
            <a:noFill/>
            <a:prstDash val="solid"/>
          </a:ln>
        </p:spPr>
        <p:txBody>
          <a:bodyPr wrap="square" lIns="0" tIns="0" rIns="0" bIns="0" anchor="t">
            <a:noAutofit/>
          </a:bodyPr>
          <a:lstStyle>
            <a:lvl1pPr algn="l">
              <a:lnSpc>
                <a:spcPct val="100000"/>
              </a:lnSpc>
              <a:defRPr sz="10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员工人数</a:t>
            </a:r>
            <a:b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br>
            <a:endPar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8" name="AutoShape 8"/>
          <p:cNvSpPr>
            <a:spLocks noGrp="1"/>
          </p:cNvSpPr>
          <p:nvPr>
            <p:ph type="body" sz="quarter" idx="135" hasCustomPrompt="1"/>
          </p:nvPr>
        </p:nvSpPr>
        <p:spPr>
          <a:xfrm>
            <a:off x="6760705" y="5964679"/>
            <a:ext cx="720000" cy="144000"/>
          </a:xfrm>
          <a:prstGeom prst="rect">
            <a:avLst/>
          </a:prstGeom>
          <a:noFill/>
          <a:ln w="12700">
            <a:noFill/>
            <a:prstDash val="solid"/>
          </a:ln>
        </p:spPr>
        <p:txBody>
          <a:bodyPr wrap="square" lIns="0" tIns="0" rIns="0" bIns="0" anchor="t">
            <a:noAutofit/>
          </a:bodyPr>
          <a:lstStyle>
            <a:lvl1pPr algn="l">
              <a:lnSpc>
                <a:spcPct val="100000"/>
              </a:lnSpc>
              <a:defRPr sz="10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年销售额</a:t>
            </a:r>
            <a:b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br>
            <a:endPar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9" name="Freeform 9"/>
          <p:cNvSpPr/>
          <p:nvPr/>
        </p:nvSpPr>
        <p:spPr>
          <a:xfrm>
            <a:off x="2" y="5798360"/>
            <a:ext cx="12190024" cy="0"/>
          </a:xfrm>
          <a:custGeom>
            <a:avLst/>
            <a:gdLst/>
            <a:ahLst/>
            <a:cxnLst/>
            <a:rect l="l" t="t" r="r" b="b"/>
            <a:pathLst>
              <a:path w="12190024">
                <a:moveTo>
                  <a:pt x="0" y="0"/>
                </a:moveTo>
                <a:lnTo>
                  <a:pt x="12190024" y="0"/>
                </a:lnTo>
              </a:path>
            </a:pathLst>
          </a:custGeom>
          <a:noFill/>
          <a:ln w="25400">
            <a:solidFill>
              <a:srgbClr val="F0AB00">
                <a:alpha val="100000"/>
              </a:srgbClr>
            </a:solidFill>
            <a:prstDash val="solid"/>
          </a:ln>
        </p:spPr>
        <p:txBody>
          <a:bodyPr wrap="square" lIns="0" tIns="0" rIns="0" bIns="0" rtlCol="0" anchor="t">
            <a:noAutofit/>
          </a:bodyPr>
          <a:lstStyle/>
          <a:p>
            <a:pPr marL="0" indent="0" algn="l">
              <a:lnSpc>
                <a:spcPct val="100000"/>
              </a:lnSpc>
              <a:defRPr/>
            </a:pPr>
            <a:r>
              <a:rPr lang="en-US" sz="66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0" name="AutoShape 10"/>
          <p:cNvSpPr>
            <a:spLocks noGrp="1"/>
          </p:cNvSpPr>
          <p:nvPr>
            <p:ph type="body" sz="quarter" idx="136" hasCustomPrompt="1"/>
          </p:nvPr>
        </p:nvSpPr>
        <p:spPr>
          <a:xfrm>
            <a:off x="3937087" y="5964679"/>
            <a:ext cx="720000" cy="144000"/>
          </a:xfrm>
          <a:prstGeom prst="rect">
            <a:avLst/>
          </a:prstGeom>
          <a:noFill/>
          <a:ln w="12700">
            <a:noFill/>
            <a:prstDash val="solid"/>
          </a:ln>
        </p:spPr>
        <p:txBody>
          <a:bodyPr wrap="square" lIns="0" tIns="0" rIns="0" bIns="0" anchor="t">
            <a:noAutofit/>
          </a:bodyPr>
          <a:lstStyle>
            <a:lvl1pPr algn="l">
              <a:lnSpc>
                <a:spcPct val="100000"/>
              </a:lnSpc>
              <a:defRPr sz="10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产品&amp;服务</a:t>
            </a:r>
            <a:b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br>
            <a:endPar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1" name="AutoShape 11"/>
          <p:cNvSpPr>
            <a:spLocks noGrp="1"/>
          </p:cNvSpPr>
          <p:nvPr>
            <p:ph type="body" sz="quarter" idx="137" hasCustomPrompt="1"/>
          </p:nvPr>
        </p:nvSpPr>
        <p:spPr>
          <a:xfrm>
            <a:off x="8172514" y="5964679"/>
            <a:ext cx="720000" cy="144000"/>
          </a:xfrm>
          <a:prstGeom prst="rect">
            <a:avLst/>
          </a:prstGeom>
          <a:noFill/>
          <a:ln w="12700">
            <a:noFill/>
            <a:prstDash val="solid"/>
          </a:ln>
        </p:spPr>
        <p:txBody>
          <a:bodyPr wrap="square" lIns="0" tIns="0" rIns="0" bIns="0" anchor="t">
            <a:noAutofit/>
          </a:bodyPr>
          <a:lstStyle>
            <a:lvl1pPr algn="l">
              <a:lnSpc>
                <a:spcPct val="100000"/>
              </a:lnSpc>
              <a:defRPr sz="1000" b="1" i="0" u="none" strike="noStrike" spc="0">
                <a:solidFill>
                  <a:srgbClr val="000000">
                    <a:alpha val="100000"/>
                  </a:srgbClr>
                </a:solidFill>
                <a:latin typeface="微软雅黑" panose="020B0503020204020204" charset="-122"/>
              </a:defRPr>
            </a:lvl1pPr>
          </a:lstStyle>
          <a:p>
            <a:pPr marL="0" indent="0" algn="l">
              <a:lnSpc>
                <a:spcPct val="100000"/>
              </a:lnSpc>
            </a:pPr>
            <a: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解决方案</a:t>
            </a:r>
            <a:b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br>
            <a:endPar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12" name="Picture 12"/>
          <p:cNvPicPr>
            <a:picLocks noChangeAspect="1"/>
          </p:cNvPicPr>
          <p:nvPr/>
        </p:nvPicPr>
        <p:blipFill>
          <a:blip r:embed="rId3"/>
          <a:srcRect/>
          <a:stretch>
            <a:fillRect/>
          </a:stretch>
        </p:blipFill>
        <p:spPr>
          <a:xfrm>
            <a:off x="9243578" y="5964681"/>
            <a:ext cx="887330" cy="522341"/>
          </a:xfrm>
          <a:prstGeom prst="rect">
            <a:avLst/>
          </a:prstGeom>
          <a:ln w="12700">
            <a:noFill/>
            <a:prstDash val="solid"/>
          </a:ln>
        </p:spPr>
      </p:pic>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11_Customer Refernce Slide - white">
    <p:bg>
      <p:bgPr>
        <a:solidFill>
          <a:srgbClr val="FFFFFF">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10158326" y="5881436"/>
            <a:ext cx="1963124" cy="360000"/>
          </a:xfrm>
          <a:prstGeom prst="rect">
            <a:avLst/>
          </a:prstGeom>
          <a:ln w="12700">
            <a:noFill/>
            <a:prstDash val="solid"/>
          </a:ln>
        </p:spPr>
      </p:pic>
      <p:sp>
        <p:nvSpPr>
          <p:cNvPr id="3" name="AutoShape 3"/>
          <p:cNvSpPr>
            <a:spLocks noGrp="1"/>
          </p:cNvSpPr>
          <p:nvPr>
            <p:ph type="body" sz="quarter" idx="138" hasCustomPrompt="1"/>
          </p:nvPr>
        </p:nvSpPr>
        <p:spPr>
          <a:xfrm>
            <a:off x="503870" y="1434729"/>
            <a:ext cx="7090153" cy="3866693"/>
          </a:xfrm>
          <a:prstGeom prst="rect">
            <a:avLst/>
          </a:prstGeom>
          <a:noFill/>
          <a:ln w="12700">
            <a:noFill/>
            <a:prstDash val="solid"/>
          </a:ln>
        </p:spPr>
        <p:txBody>
          <a:bodyPr wrap="square" lIns="0" tIns="0" rIns="0" bIns="0" anchor="t">
            <a:noAutofit/>
          </a:bodyPr>
          <a:lstStyle>
            <a:lvl1pPr algn="l">
              <a:lnSpc>
                <a:spcPct val="100000"/>
              </a:lnSpc>
              <a:defRPr sz="1200" b="1" i="0" u="none" strike="noStrike" spc="0">
                <a:solidFill>
                  <a:srgbClr val="000000">
                    <a:alpha val="100000"/>
                  </a:srgbClr>
                </a:solidFill>
                <a:latin typeface="Arial" panose="020B0604020202020204"/>
              </a:defRPr>
            </a:lvl1pPr>
            <a:lvl2pPr marL="296545" indent="-152400"/>
            <a:lvl3pPr marL="753745" indent="-152400"/>
            <a:lvl4pPr marL="1210945" indent="-152400"/>
            <a:lvl5pPr marL="1668145" indent="-152400"/>
            <a:lvl6pPr marL="2125345" indent="-152400"/>
            <a:lvl7pPr marL="2582545" indent="-152400"/>
            <a:lvl8pPr marL="3039745" indent="-152400"/>
            <a:lvl9pPr marL="3496945" indent="-152400"/>
          </a:lstStyle>
          <a:p>
            <a:pPr marL="0" indent="0" algn="l">
              <a:lnSpc>
                <a:spcPct val="100000"/>
              </a:lnSpc>
              <a:spcBef>
                <a:spcPts val="1800"/>
              </a:spcBef>
            </a:pPr>
            <a:r>
              <a:rPr lang="en-US" sz="1200" b="1" i="0" u="none" strike="noStrike">
                <a:solidFill>
                  <a:srgbClr val="000000"/>
                </a:solidFill>
                <a:latin typeface="Arial" panose="020B0604020202020204"/>
                <a:ea typeface="Arial" panose="020B0604020202020204"/>
                <a:cs typeface="Arial" panose="020B0604020202020204"/>
                <a:sym typeface="Arial" panose="020B0604020202020204"/>
              </a:rPr>
              <a:t>Subheadline</a:t>
            </a:r>
          </a:p>
          <a:p>
            <a:pPr marL="144145" lvl="1" indent="-144145" algn="l">
              <a:lnSpc>
                <a:spcPct val="100000"/>
              </a:lnSpc>
              <a:buClr>
                <a:srgbClr val="F0AB00"/>
              </a:buClr>
              <a:buSzPct val="100000"/>
              <a:buFont typeface="Arial" panose="020B0604020202020204"/>
              <a:buChar char="•"/>
            </a:pPr>
            <a:r>
              <a:rPr lang="en-US" sz="1200" b="0" i="0" u="none" strike="noStrike">
                <a:solidFill>
                  <a:srgbClr val="000000"/>
                </a:solidFill>
                <a:latin typeface="Arial" panose="020B0604020202020204"/>
                <a:ea typeface="Arial" panose="020B0604020202020204"/>
                <a:cs typeface="Arial" panose="020B0604020202020204"/>
                <a:sym typeface="Arial" panose="020B0604020202020204"/>
              </a:rPr>
              <a:t>Bullet copy</a:t>
            </a:r>
          </a:p>
        </p:txBody>
      </p:sp>
      <p:sp>
        <p:nvSpPr>
          <p:cNvPr id="4" name="AutoShape 4"/>
          <p:cNvSpPr>
            <a:spLocks noGrp="1"/>
          </p:cNvSpPr>
          <p:nvPr>
            <p:ph type="body" sz="quarter" idx="139" hasCustomPrompt="1"/>
          </p:nvPr>
        </p:nvSpPr>
        <p:spPr>
          <a:xfrm>
            <a:off x="503871" y="555763"/>
            <a:ext cx="7090153" cy="553999"/>
          </a:xfrm>
          <a:prstGeom prst="rect">
            <a:avLst/>
          </a:prstGeom>
          <a:noFill/>
          <a:ln w="12700">
            <a:noFill/>
            <a:prstDash val="solid"/>
          </a:ln>
        </p:spPr>
        <p:txBody>
          <a:bodyPr wrap="square" lIns="0" tIns="0" rIns="0" bIns="0" anchor="ctr">
            <a:noAutofit/>
          </a:bodyPr>
          <a:lstStyle>
            <a:lvl1pPr algn="l">
              <a:lnSpc>
                <a:spcPct val="100000"/>
              </a:lnSpc>
              <a:defRPr sz="1800" b="1" i="0" u="none" strike="noStrike" spc="0">
                <a:solidFill>
                  <a:srgbClr val="000000">
                    <a:alpha val="100000"/>
                  </a:srgbClr>
                </a:solidFill>
                <a:latin typeface="Arial" panose="020B0604020202020204"/>
              </a:defRPr>
            </a:lvl1pPr>
          </a:lstStyle>
          <a:p>
            <a:pPr marL="0" indent="0" algn="l">
              <a:lnSpc>
                <a:spcPct val="100000"/>
              </a:lnSpc>
            </a:pPr>
            <a:r>
              <a:rPr lang="en-US" sz="1800" b="1" i="0" u="none" strike="noStrike">
                <a:solidFill>
                  <a:srgbClr val="000000"/>
                </a:solidFill>
                <a:latin typeface="Arial" panose="020B0604020202020204"/>
                <a:ea typeface="Arial" panose="020B0604020202020204"/>
                <a:cs typeface="Arial" panose="020B0604020202020204"/>
                <a:sym typeface="Arial" panose="020B0604020202020204"/>
              </a:rPr>
              <a:t>Title runs here and here and here and here and here and here</a:t>
            </a:r>
            <a:br>
              <a:rPr lang="en-US" sz="18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1800" b="1" i="0" u="none" strike="noStrike">
                <a:solidFill>
                  <a:srgbClr val="000000"/>
                </a:solidFill>
                <a:latin typeface="Arial" panose="020B0604020202020204"/>
                <a:ea typeface="Arial" panose="020B0604020202020204"/>
                <a:cs typeface="Arial" panose="020B0604020202020204"/>
                <a:sym typeface="Arial" panose="020B0604020202020204"/>
              </a:rPr>
              <a:t>and here and here</a:t>
            </a:r>
          </a:p>
        </p:txBody>
      </p:sp>
      <p:sp>
        <p:nvSpPr>
          <p:cNvPr id="5" name="AutoShape 5"/>
          <p:cNvSpPr>
            <a:spLocks noGrp="1"/>
          </p:cNvSpPr>
          <p:nvPr>
            <p:ph type="body" sz="quarter" idx="140" hasCustomPrompt="1"/>
          </p:nvPr>
        </p:nvSpPr>
        <p:spPr>
          <a:xfrm>
            <a:off x="8125062" y="1431555"/>
            <a:ext cx="3563073" cy="1116000"/>
          </a:xfrm>
          <a:prstGeom prst="rect">
            <a:avLst/>
          </a:prstGeom>
          <a:noFill/>
          <a:ln w="12700">
            <a:noFill/>
            <a:prstDash val="solid"/>
          </a:ln>
        </p:spPr>
        <p:txBody>
          <a:bodyPr wrap="square" lIns="0" tIns="0" rIns="0" bIns="0" anchor="t">
            <a:noAutofit/>
          </a:bodyPr>
          <a:lstStyle>
            <a:lvl1pPr algn="l">
              <a:lnSpc>
                <a:spcPct val="100000"/>
              </a:lnSpc>
              <a:defRPr sz="1200" b="0" i="0" u="none" strike="noStrike" spc="0">
                <a:solidFill>
                  <a:srgbClr val="000000">
                    <a:alpha val="100000"/>
                  </a:srgbClr>
                </a:solidFill>
                <a:latin typeface="Arial" panose="020B0604020202020204"/>
              </a:defRPr>
            </a:lvl1pPr>
          </a:lstStyle>
          <a:p>
            <a:pPr marL="0" indent="0" algn="l">
              <a:lnSpc>
                <a:spcPct val="100000"/>
              </a:lnSpc>
            </a:pPr>
            <a:r>
              <a:rPr lang="en-US" sz="1200" b="0" i="0" u="none" strike="noStrike">
                <a:solidFill>
                  <a:srgbClr val="000000"/>
                </a:solidFill>
                <a:latin typeface="Arial" panose="020B0604020202020204"/>
                <a:ea typeface="Arial" panose="020B0604020202020204"/>
                <a:cs typeface="Arial" panose="020B0604020202020204"/>
                <a:sym typeface="Arial" panose="020B0604020202020204"/>
              </a:rPr>
              <a:t>„Quote.“</a:t>
            </a:r>
          </a:p>
          <a:p>
            <a:pPr marL="384175" lvl="1" indent="-114300" algn="l">
              <a:lnSpc>
                <a:spcPct val="100000"/>
              </a:lnSpc>
              <a:spcBef>
                <a:spcPts val="600"/>
              </a:spcBef>
              <a:buChar char=" "/>
            </a:pPr>
            <a:r>
              <a:rPr lang="en-US" sz="900" b="0" i="0" u="none" strike="noStrike">
                <a:solidFill>
                  <a:srgbClr val="000000"/>
                </a:solidFill>
                <a:latin typeface="Arial" panose="020B0604020202020204"/>
                <a:ea typeface="Arial" panose="020B0604020202020204"/>
                <a:cs typeface="Arial" panose="020B0604020202020204"/>
                <a:sym typeface="Arial" panose="020B0604020202020204"/>
              </a:rPr>
              <a:t>First and Last Name, Position, Full Legal Company Name</a:t>
            </a:r>
          </a:p>
        </p:txBody>
      </p:sp>
      <p:sp>
        <p:nvSpPr>
          <p:cNvPr id="6" name="AutoShape 6"/>
          <p:cNvSpPr>
            <a:spLocks noGrp="1"/>
          </p:cNvSpPr>
          <p:nvPr>
            <p:ph type="body" sz="quarter" idx="141" hasCustomPrompt="1"/>
          </p:nvPr>
        </p:nvSpPr>
        <p:spPr>
          <a:xfrm>
            <a:off x="503870"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Company Name</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7" name="AutoShape 7"/>
          <p:cNvSpPr>
            <a:spLocks noGrp="1"/>
          </p:cNvSpPr>
          <p:nvPr>
            <p:ph type="body" sz="quarter" idx="142" hasCustomPrompt="1"/>
          </p:nvPr>
        </p:nvSpPr>
        <p:spPr>
          <a:xfrm>
            <a:off x="1590787"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Industry</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8" name="AutoShape 8"/>
          <p:cNvSpPr>
            <a:spLocks noGrp="1"/>
          </p:cNvSpPr>
          <p:nvPr>
            <p:ph type="body" sz="quarter" idx="143" hasCustomPrompt="1"/>
          </p:nvPr>
        </p:nvSpPr>
        <p:spPr>
          <a:xfrm>
            <a:off x="4160518"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Employees</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9" name="AutoShape 9"/>
          <p:cNvSpPr>
            <a:spLocks noGrp="1"/>
          </p:cNvSpPr>
          <p:nvPr>
            <p:ph type="body" sz="quarter" idx="144" hasCustomPrompt="1"/>
          </p:nvPr>
        </p:nvSpPr>
        <p:spPr>
          <a:xfrm>
            <a:off x="5247435" y="5805964"/>
            <a:ext cx="863775"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Revenue</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10" name="Freeform 10"/>
          <p:cNvSpPr/>
          <p:nvPr/>
        </p:nvSpPr>
        <p:spPr>
          <a:xfrm>
            <a:off x="2" y="5643420"/>
            <a:ext cx="12190024" cy="0"/>
          </a:xfrm>
          <a:custGeom>
            <a:avLst/>
            <a:gdLst/>
            <a:ahLst/>
            <a:cxnLst/>
            <a:rect l="l" t="t" r="r" b="b"/>
            <a:pathLst>
              <a:path w="12190024">
                <a:moveTo>
                  <a:pt x="0" y="0"/>
                </a:moveTo>
                <a:lnTo>
                  <a:pt x="12190024" y="0"/>
                </a:lnTo>
              </a:path>
            </a:pathLst>
          </a:custGeom>
          <a:noFill/>
          <a:ln w="25400">
            <a:solidFill>
              <a:srgbClr val="F0AB00">
                <a:alpha val="100000"/>
              </a:srgbClr>
            </a:solidFill>
            <a:prstDash val="solid"/>
          </a:ln>
        </p:spPr>
        <p:txBody>
          <a:bodyPr wrap="square" lIns="0" tIns="0" rIns="0" bIns="0" rtlCol="0" anchor="t">
            <a:noAutofit/>
          </a:bodyPr>
          <a:lstStyle/>
          <a:p>
            <a:pPr marL="0" indent="0" algn="l">
              <a:lnSpc>
                <a:spcPct val="100000"/>
              </a:lnSpc>
              <a:defRPr/>
            </a:pPr>
            <a:r>
              <a:rPr lang="en-US" sz="66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1" name="AutoShape 11"/>
          <p:cNvSpPr>
            <a:spLocks noGrp="1"/>
          </p:cNvSpPr>
          <p:nvPr>
            <p:ph type="body" sz="quarter" idx="145" hasCustomPrompt="1"/>
          </p:nvPr>
        </p:nvSpPr>
        <p:spPr>
          <a:xfrm>
            <a:off x="2677701" y="5805964"/>
            <a:ext cx="1259672"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Products and Services</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12" name="AutoShape 12"/>
          <p:cNvSpPr>
            <a:spLocks noGrp="1"/>
          </p:cNvSpPr>
          <p:nvPr>
            <p:ph type="body" sz="quarter" idx="146" hasCustomPrompt="1"/>
          </p:nvPr>
        </p:nvSpPr>
        <p:spPr>
          <a:xfrm>
            <a:off x="6334349" y="5805964"/>
            <a:ext cx="1259672" cy="540000"/>
          </a:xfrm>
          <a:prstGeom prst="rect">
            <a:avLst/>
          </a:prstGeom>
          <a:noFill/>
          <a:ln w="12700">
            <a:noFill/>
            <a:prstDash val="solid"/>
          </a:ln>
        </p:spPr>
        <p:txBody>
          <a:bodyPr wrap="square" lIns="0" tIns="0" rIns="0" bIns="0" anchor="t">
            <a:noAutofit/>
          </a:bodyPr>
          <a:lstStyle>
            <a:lvl1pPr algn="l">
              <a:lnSpc>
                <a:spcPct val="100000"/>
              </a:lnSpc>
              <a:defRPr sz="800" b="1" i="0" u="none" strike="noStrike" spc="0">
                <a:solidFill>
                  <a:srgbClr val="000000">
                    <a:alpha val="100000"/>
                  </a:srgbClr>
                </a:solidFill>
                <a:latin typeface="Arial" panose="020B0604020202020204"/>
              </a:defRPr>
            </a:lvl1pPr>
          </a:lstStyle>
          <a:p>
            <a:pPr marL="0" indent="0" algn="l">
              <a:lnSpc>
                <a:spcPct val="100000"/>
              </a:lnSpc>
            </a:pPr>
            <a:r>
              <a:rPr lang="en-US" sz="800" b="1" i="0" u="none" strike="noStrike">
                <a:solidFill>
                  <a:srgbClr val="000000"/>
                </a:solidFill>
                <a:latin typeface="Arial" panose="020B0604020202020204"/>
                <a:ea typeface="Arial" panose="020B0604020202020204"/>
                <a:cs typeface="Arial" panose="020B0604020202020204"/>
                <a:sym typeface="Arial" panose="020B0604020202020204"/>
              </a:rPr>
              <a:t>Featured Solutions</a:t>
            </a:r>
          </a:p>
          <a:p>
            <a:pPr marL="371475" lvl="1" indent="-101600" algn="l">
              <a:lnSpc>
                <a:spcPct val="100000"/>
              </a:lnSpc>
              <a:buChar char=" "/>
            </a:pPr>
            <a: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t>Body copy</a:t>
            </a:r>
            <a:br>
              <a:rPr lang="en-US" sz="800" b="0" i="0" u="none" strike="noStrike">
                <a:solidFill>
                  <a:srgbClr val="000000"/>
                </a:solidFill>
                <a:latin typeface="Arial" panose="020B0604020202020204"/>
                <a:ea typeface="Arial" panose="020B0604020202020204"/>
                <a:cs typeface="Arial" panose="020B0604020202020204"/>
                <a:sym typeface="Arial" panose="020B0604020202020204"/>
              </a:rPr>
            </a:br>
            <a:endParaRPr lang="en-US" sz="800" b="0" i="0" u="none" strike="noStrike">
              <a:solidFill>
                <a:srgbClr val="000000"/>
              </a:solidFill>
              <a:latin typeface="Arial" panose="020B0604020202020204"/>
              <a:ea typeface="Arial" panose="020B0604020202020204"/>
              <a:cs typeface="Arial" panose="020B0604020202020204"/>
              <a:sym typeface="Arial" panose="020B0604020202020204"/>
            </a:endParaRPr>
          </a:p>
        </p:txBody>
      </p:sp>
      <p:sp>
        <p:nvSpPr>
          <p:cNvPr id="13" name="AutoShape 13"/>
          <p:cNvSpPr>
            <a:spLocks noGrp="1"/>
          </p:cNvSpPr>
          <p:nvPr>
            <p:ph type="body" sz="quarter" idx="147" hasCustomPrompt="1"/>
          </p:nvPr>
        </p:nvSpPr>
        <p:spPr>
          <a:xfrm>
            <a:off x="8124298" y="3070420"/>
            <a:ext cx="1619579" cy="430887"/>
          </a:xfrm>
          <a:prstGeom prst="rect">
            <a:avLst/>
          </a:prstGeom>
          <a:noFill/>
          <a:ln w="12700">
            <a:noFill/>
            <a:prstDash val="solid"/>
          </a:ln>
        </p:spPr>
        <p:txBody>
          <a:bodyPr wrap="square" lIns="0" tIns="0" rIns="0" bIns="0" anchor="ctr">
            <a:noAutofit/>
          </a:bodyPr>
          <a:lstStyle>
            <a:lvl1pPr algn="l">
              <a:lnSpc>
                <a:spcPct val="100000"/>
              </a:lnSpc>
              <a:defRPr sz="2800" b="1" i="0" u="none" strike="noStrike" spc="0">
                <a:solidFill>
                  <a:srgbClr val="008FD3">
                    <a:alpha val="100000"/>
                  </a:srgbClr>
                </a:solidFill>
                <a:latin typeface="Arial" panose="020B0604020202020204"/>
              </a:defRPr>
            </a:lvl1pPr>
          </a:lstStyle>
          <a:p>
            <a:pPr marL="0" indent="0" algn="l">
              <a:lnSpc>
                <a:spcPct val="100000"/>
              </a:lnSpc>
            </a:pPr>
            <a:r>
              <a:rPr lang="en-US" sz="2800" b="1" i="0" u="none" strike="noStrike">
                <a:solidFill>
                  <a:srgbClr val="008FD3"/>
                </a:solidFill>
                <a:latin typeface="Arial" panose="020B0604020202020204"/>
                <a:ea typeface="Arial" panose="020B0604020202020204"/>
                <a:cs typeface="Arial" panose="020B0604020202020204"/>
                <a:sym typeface="Arial" panose="020B0604020202020204"/>
              </a:rPr>
              <a:t>XX%</a:t>
            </a:r>
          </a:p>
        </p:txBody>
      </p:sp>
      <p:sp>
        <p:nvSpPr>
          <p:cNvPr id="14" name="AutoShape 14"/>
          <p:cNvSpPr>
            <a:spLocks noGrp="1"/>
          </p:cNvSpPr>
          <p:nvPr>
            <p:ph type="body" sz="quarter" idx="148" hasCustomPrompt="1"/>
          </p:nvPr>
        </p:nvSpPr>
        <p:spPr>
          <a:xfrm>
            <a:off x="8124298" y="3558832"/>
            <a:ext cx="1619579" cy="648000"/>
          </a:xfrm>
          <a:prstGeom prst="rect">
            <a:avLst/>
          </a:prstGeom>
          <a:noFill/>
          <a:ln w="12700">
            <a:noFill/>
            <a:prstDash val="solid"/>
          </a:ln>
        </p:spPr>
        <p:txBody>
          <a:bodyPr wrap="square" lIns="0" tIns="0" rIns="0" bIns="0" anchor="t">
            <a:noAutofit/>
          </a:bodyPr>
          <a:lstStyle>
            <a:lvl1pPr algn="l">
              <a:lnSpc>
                <a:spcPct val="100000"/>
              </a:lnSpc>
              <a:defRPr sz="1000" b="0" i="0" u="none" strike="noStrike" spc="0">
                <a:solidFill>
                  <a:srgbClr val="000000">
                    <a:alpha val="100000"/>
                  </a:srgbClr>
                </a:solidFill>
                <a:latin typeface="Arial" panose="020B0604020202020204"/>
              </a:defRPr>
            </a:lvl1pPr>
          </a:lstStyle>
          <a:p>
            <a:pPr marL="0" indent="0" algn="l">
              <a:lnSpc>
                <a:spcPct val="100000"/>
              </a:lnSpc>
            </a:pPr>
            <a:r>
              <a:rPr lang="en-US" sz="1000" b="0" i="0" u="none" strike="noStrike">
                <a:solidFill>
                  <a:srgbClr val="000000"/>
                </a:solidFill>
                <a:latin typeface="Arial" panose="020B0604020202020204"/>
                <a:ea typeface="Arial" panose="020B0604020202020204"/>
                <a:cs typeface="Arial" panose="020B0604020202020204"/>
                <a:sym typeface="Arial" panose="020B0604020202020204"/>
              </a:rPr>
              <a:t>Data type body here</a:t>
            </a:r>
          </a:p>
        </p:txBody>
      </p:sp>
      <p:sp>
        <p:nvSpPr>
          <p:cNvPr id="15" name="AutoShape 15"/>
          <p:cNvSpPr>
            <a:spLocks noGrp="1"/>
          </p:cNvSpPr>
          <p:nvPr>
            <p:ph type="body" sz="quarter" idx="149" hasCustomPrompt="1"/>
          </p:nvPr>
        </p:nvSpPr>
        <p:spPr>
          <a:xfrm>
            <a:off x="10075665" y="3070420"/>
            <a:ext cx="1619579" cy="430887"/>
          </a:xfrm>
          <a:prstGeom prst="rect">
            <a:avLst/>
          </a:prstGeom>
          <a:noFill/>
          <a:ln w="12700">
            <a:noFill/>
            <a:prstDash val="solid"/>
          </a:ln>
        </p:spPr>
        <p:txBody>
          <a:bodyPr wrap="square" lIns="0" tIns="0" rIns="0" bIns="0" anchor="ctr">
            <a:noAutofit/>
          </a:bodyPr>
          <a:lstStyle>
            <a:lvl1pPr algn="l">
              <a:lnSpc>
                <a:spcPct val="100000"/>
              </a:lnSpc>
              <a:defRPr sz="2800" b="1" i="0" u="none" strike="noStrike" spc="0">
                <a:solidFill>
                  <a:srgbClr val="008FD3">
                    <a:alpha val="100000"/>
                  </a:srgbClr>
                </a:solidFill>
                <a:latin typeface="Arial" panose="020B0604020202020204"/>
              </a:defRPr>
            </a:lvl1pPr>
          </a:lstStyle>
          <a:p>
            <a:pPr marL="0" indent="0" algn="l">
              <a:lnSpc>
                <a:spcPct val="100000"/>
              </a:lnSpc>
            </a:pPr>
            <a:r>
              <a:rPr lang="en-US" sz="2800" b="1" i="0" u="none" strike="noStrike">
                <a:solidFill>
                  <a:srgbClr val="008FD3"/>
                </a:solidFill>
                <a:latin typeface="Arial" panose="020B0604020202020204"/>
                <a:ea typeface="Arial" panose="020B0604020202020204"/>
                <a:cs typeface="Arial" panose="020B0604020202020204"/>
                <a:sym typeface="Arial" panose="020B0604020202020204"/>
              </a:rPr>
              <a:t>XX%</a:t>
            </a:r>
          </a:p>
        </p:txBody>
      </p:sp>
      <p:sp>
        <p:nvSpPr>
          <p:cNvPr id="16" name="AutoShape 16"/>
          <p:cNvSpPr>
            <a:spLocks noGrp="1"/>
          </p:cNvSpPr>
          <p:nvPr>
            <p:ph type="body" sz="quarter" idx="150" hasCustomPrompt="1"/>
          </p:nvPr>
        </p:nvSpPr>
        <p:spPr>
          <a:xfrm>
            <a:off x="10075665" y="3558832"/>
            <a:ext cx="1619579" cy="648000"/>
          </a:xfrm>
          <a:prstGeom prst="rect">
            <a:avLst/>
          </a:prstGeom>
          <a:noFill/>
          <a:ln w="12700">
            <a:noFill/>
            <a:prstDash val="solid"/>
          </a:ln>
        </p:spPr>
        <p:txBody>
          <a:bodyPr wrap="square" lIns="0" tIns="0" rIns="0" bIns="0" anchor="t">
            <a:noAutofit/>
          </a:bodyPr>
          <a:lstStyle>
            <a:lvl1pPr algn="l">
              <a:lnSpc>
                <a:spcPct val="100000"/>
              </a:lnSpc>
              <a:defRPr sz="1000" b="0" i="0" u="none" strike="noStrike" spc="0">
                <a:solidFill>
                  <a:srgbClr val="000000">
                    <a:alpha val="100000"/>
                  </a:srgbClr>
                </a:solidFill>
                <a:latin typeface="Arial" panose="020B0604020202020204"/>
              </a:defRPr>
            </a:lvl1pPr>
          </a:lstStyle>
          <a:p>
            <a:pPr marL="0" indent="0" algn="l">
              <a:lnSpc>
                <a:spcPct val="100000"/>
              </a:lnSpc>
            </a:pPr>
            <a:r>
              <a:rPr lang="en-US" sz="1000" b="0" i="0" u="none" strike="noStrike">
                <a:solidFill>
                  <a:srgbClr val="000000"/>
                </a:solidFill>
                <a:latin typeface="Arial" panose="020B0604020202020204"/>
                <a:ea typeface="Arial" panose="020B0604020202020204"/>
                <a:cs typeface="Arial" panose="020B0604020202020204"/>
                <a:sym typeface="Arial" panose="020B0604020202020204"/>
              </a:rPr>
              <a:t>Data type body here</a:t>
            </a:r>
          </a:p>
        </p:txBody>
      </p:sp>
      <p:pic>
        <p:nvPicPr>
          <p:cNvPr id="17" name="Picture 17"/>
          <p:cNvPicPr>
            <a:picLocks noChangeAspect="1"/>
          </p:cNvPicPr>
          <p:nvPr/>
        </p:nvPicPr>
        <p:blipFill>
          <a:blip r:embed="rId3"/>
          <a:srcRect/>
          <a:stretch>
            <a:fillRect/>
          </a:stretch>
        </p:blipFill>
        <p:spPr>
          <a:xfrm>
            <a:off x="9211889" y="5881438"/>
            <a:ext cx="863776" cy="508475"/>
          </a:xfrm>
          <a:prstGeom prst="rect">
            <a:avLst/>
          </a:prstGeom>
          <a:ln w="12700">
            <a:noFill/>
            <a:prstDash val="solid"/>
          </a:ln>
        </p:spPr>
      </p:pic>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title" preserve="1">
  <p:cSld name="Cover with image">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287925" y="6217669"/>
            <a:ext cx="1578051" cy="360000"/>
          </a:xfrm>
          <a:prstGeom prst="rect">
            <a:avLst/>
          </a:prstGeom>
          <a:ln w="12700">
            <a:noFill/>
            <a:prstDash val="solid"/>
          </a:ln>
        </p:spPr>
      </p:pic>
      <p:sp>
        <p:nvSpPr>
          <p:cNvPr id="3" name="AutoShape 3"/>
          <p:cNvSpPr>
            <a:spLocks noGrp="1"/>
          </p:cNvSpPr>
          <p:nvPr>
            <p:ph type="pic" sz="quarter" idx="153"/>
          </p:nvPr>
        </p:nvSpPr>
        <p:spPr>
          <a:xfrm>
            <a:off x="2" y="0"/>
            <a:ext cx="12192000" cy="3430006"/>
          </a:xfrm>
          <a:prstGeom prst="rect">
            <a:avLst/>
          </a:prstGeom>
          <a:solidFill>
            <a:srgbClr val="CCCCCC">
              <a:alpha val="70000"/>
            </a:srgbClr>
          </a:solidFill>
          <a:ln w="12700">
            <a:noFill/>
            <a:prstDash val="solid"/>
          </a:ln>
        </p:spPr>
        <p:txBody>
          <a:bodyPr lIns="63500" tIns="63500" rIns="63500" bIns="63500" anchor="ctr"/>
          <a:lstStyle>
            <a:lvl1pPr algn="ctr">
              <a:defRPr sz="1600" b="0" i="0" u="none" strike="noStrike" spc="0">
                <a:solidFill>
                  <a:srgbClr val="1F2329">
                    <a:alpha val="100000"/>
                  </a:srgbClr>
                </a:solidFill>
                <a:latin typeface="Noto Sans SC" panose="020B0200000000000000" charset="-122"/>
              </a:defRPr>
            </a:lvl1pPr>
          </a:lstStyle>
          <a:p>
            <a:pPr algn="ctr"/>
            <a:endParaRPr/>
          </a:p>
        </p:txBody>
      </p:sp>
      <p:grpSp>
        <p:nvGrpSpPr>
          <p:cNvPr id="4" name="Group 4"/>
          <p:cNvGrpSpPr/>
          <p:nvPr/>
        </p:nvGrpSpPr>
        <p:grpSpPr>
          <a:xfrm>
            <a:off x="9168785" y="0"/>
            <a:ext cx="3023215" cy="3430006"/>
            <a:chOff x="9168785" y="0"/>
            <a:chExt cx="3023215" cy="3430006"/>
          </a:xfrm>
        </p:grpSpPr>
        <p:sp>
          <p:nvSpPr>
            <p:cNvPr id="5" name="AutoShape 5"/>
            <p:cNvSpPr/>
            <p:nvPr/>
          </p:nvSpPr>
          <p:spPr>
            <a:xfrm>
              <a:off x="11184262" y="0"/>
              <a:ext cx="1007738" cy="3430006"/>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6" name="AutoShape 6"/>
            <p:cNvSpPr/>
            <p:nvPr/>
          </p:nvSpPr>
          <p:spPr>
            <a:xfrm>
              <a:off x="10176524" y="0"/>
              <a:ext cx="1007738" cy="3430006"/>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7" name="AutoShape 7"/>
            <p:cNvSpPr/>
            <p:nvPr/>
          </p:nvSpPr>
          <p:spPr>
            <a:xfrm>
              <a:off x="9168785" y="0"/>
              <a:ext cx="1007738" cy="3430006"/>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sp>
        <p:nvSpPr>
          <p:cNvPr id="8" name="AutoShape 8"/>
          <p:cNvSpPr>
            <a:spLocks noGrp="1"/>
          </p:cNvSpPr>
          <p:nvPr>
            <p:ph type="body" sz="quarter" idx="154" hasCustomPrompt="1"/>
          </p:nvPr>
        </p:nvSpPr>
        <p:spPr>
          <a:xfrm>
            <a:off x="287925" y="5130490"/>
            <a:ext cx="10897962" cy="430887"/>
          </a:xfrm>
          <a:prstGeom prst="rect">
            <a:avLst/>
          </a:prstGeom>
          <a:noFill/>
          <a:ln w="12700">
            <a:noFill/>
            <a:prstDash val="solid"/>
          </a:ln>
        </p:spPr>
        <p:txBody>
          <a:bodyPr wrap="square" lIns="0" tIns="0" rIns="0" bIns="0" anchor="t">
            <a:noAutofit/>
          </a:bodyPr>
          <a:lstStyle>
            <a:lvl1pPr algn="l">
              <a:lnSpc>
                <a:spcPct val="100000"/>
              </a:lnSpc>
              <a:defRPr sz="1400" b="0" i="0" u="none" strike="noStrike" spc="0">
                <a:solidFill>
                  <a:srgbClr val="000000">
                    <a:alpha val="100000"/>
                  </a:srgbClr>
                </a:solidFill>
                <a:latin typeface="Arial" panose="020B0604020202020204"/>
              </a:defRPr>
            </a:lvl1pPr>
          </a:lstStyle>
          <a:p>
            <a:pPr marL="0" indent="0" algn="l">
              <a:lnSpc>
                <a:spcPct val="100000"/>
              </a:lnSpc>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Speaker’s Name, SAP</a:t>
            </a:r>
          </a:p>
          <a:p>
            <a:pPr marL="0" indent="0" algn="l">
              <a:lnSpc>
                <a:spcPct val="100000"/>
              </a:lnSpc>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Month 00, 2017</a:t>
            </a:r>
          </a:p>
        </p:txBody>
      </p:sp>
      <p:sp>
        <p:nvSpPr>
          <p:cNvPr id="9" name="AutoShape 9"/>
          <p:cNvSpPr>
            <a:spLocks noGrp="1"/>
          </p:cNvSpPr>
          <p:nvPr>
            <p:ph type="body" sz="quarter" idx="155" hasCustomPrompt="1"/>
          </p:nvPr>
        </p:nvSpPr>
        <p:spPr>
          <a:xfrm>
            <a:off x="287925" y="4024431"/>
            <a:ext cx="10896336" cy="997196"/>
          </a:xfrm>
          <a:prstGeom prst="rect">
            <a:avLst/>
          </a:prstGeom>
          <a:noFill/>
          <a:ln w="12700">
            <a:noFill/>
            <a:prstDash val="solid"/>
          </a:ln>
        </p:spPr>
        <p:txBody>
          <a:bodyPr wrap="square" lIns="0" tIns="0" rIns="0" bIns="0" anchor="t">
            <a:spAutoFit/>
          </a:bodyPr>
          <a:lstStyle>
            <a:lvl1pPr algn="l">
              <a:lnSpc>
                <a:spcPct val="92000"/>
              </a:lnSpc>
              <a:defRPr sz="3600" b="1" i="0" u="none" strike="noStrike" spc="0">
                <a:solidFill>
                  <a:srgbClr val="000000">
                    <a:alpha val="100000"/>
                  </a:srgbClr>
                </a:solidFill>
                <a:latin typeface="Arial" panose="020B0604020202020204"/>
              </a:defRPr>
            </a:lvl1pPr>
          </a:lstStyle>
          <a:p>
            <a:pPr marL="0" indent="0" algn="l">
              <a:lnSpc>
                <a:spcPct val="92000"/>
              </a:lnSpc>
            </a:pP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Presentation Title </a:t>
            </a:r>
            <a:b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Goes Here and Here.</a:t>
            </a:r>
          </a:p>
        </p:txBody>
      </p:sp>
      <p:sp>
        <p:nvSpPr>
          <p:cNvPr id="10" name="AutoShape 10"/>
          <p:cNvSpPr/>
          <p:nvPr/>
        </p:nvSpPr>
        <p:spPr>
          <a:xfrm>
            <a:off x="951814" y="6296440"/>
            <a:ext cx="914162" cy="425669"/>
          </a:xfrm>
          <a:prstGeom prst="rect">
            <a:avLst/>
          </a:prstGeom>
          <a:solidFill>
            <a:srgbClr val="FFFFFF">
              <a:alpha val="100000"/>
            </a:srgbClr>
          </a:solidFill>
          <a:ln w="12700">
            <a:noFill/>
            <a:prstDash val="solid"/>
            <a:miter lim="800000"/>
          </a:ln>
        </p:spPr>
        <p:txBody>
          <a:bodyPr wrap="square" lIns="89977" tIns="71981" rIns="89977" bIns="71981" rtlCol="0" anchor="ctr">
            <a:noAutofit/>
          </a:bodyPr>
          <a:lstStyle/>
          <a:p>
            <a:pPr marL="0" indent="0" algn="ctr">
              <a:lnSpc>
                <a:spcPct val="100000"/>
              </a:lnSpc>
              <a:spcBef>
                <a:spcPct val="50000"/>
              </a:spcBef>
              <a:defRP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type="title" preserve="1">
  <p:cSld name="Cover with illustration scene art">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287925" y="6217669"/>
            <a:ext cx="1578051" cy="360000"/>
          </a:xfrm>
          <a:prstGeom prst="rect">
            <a:avLst/>
          </a:prstGeom>
          <a:ln w="12700">
            <a:noFill/>
            <a:prstDash val="solid"/>
          </a:ln>
        </p:spPr>
      </p:pic>
      <p:sp>
        <p:nvSpPr>
          <p:cNvPr id="3" name="AutoShape 3"/>
          <p:cNvSpPr>
            <a:spLocks noGrp="1"/>
          </p:cNvSpPr>
          <p:nvPr>
            <p:ph type="pic" sz="quarter" idx="156"/>
          </p:nvPr>
        </p:nvSpPr>
        <p:spPr>
          <a:xfrm>
            <a:off x="2" y="0"/>
            <a:ext cx="12192000" cy="3430006"/>
          </a:xfrm>
          <a:prstGeom prst="rect">
            <a:avLst/>
          </a:prstGeom>
          <a:noFill/>
          <a:ln w="12700">
            <a:noFill/>
            <a:prstDash val="solid"/>
          </a:ln>
        </p:spPr>
        <p:txBody>
          <a:bodyPr lIns="63500" tIns="63500" rIns="63500" bIns="63500" anchor="ctr"/>
          <a:lstStyle>
            <a:lvl1pPr algn="ctr">
              <a:defRPr sz="1600" b="0" i="0" u="none" strike="noStrike" spc="0">
                <a:solidFill>
                  <a:srgbClr val="1F2329">
                    <a:alpha val="100000"/>
                  </a:srgbClr>
                </a:solidFill>
                <a:latin typeface="Noto Sans SC" panose="020B0200000000000000" charset="-122"/>
              </a:defRPr>
            </a:lvl1pPr>
          </a:lstStyle>
          <a:p>
            <a:pPr algn="ctr"/>
            <a:endParaRPr/>
          </a:p>
        </p:txBody>
      </p:sp>
      <p:sp>
        <p:nvSpPr>
          <p:cNvPr id="4" name="AutoShape 4"/>
          <p:cNvSpPr>
            <a:spLocks noGrp="1"/>
          </p:cNvSpPr>
          <p:nvPr>
            <p:ph type="body" sz="quarter" idx="157" hasCustomPrompt="1"/>
          </p:nvPr>
        </p:nvSpPr>
        <p:spPr>
          <a:xfrm>
            <a:off x="287925" y="5130490"/>
            <a:ext cx="10897962" cy="430887"/>
          </a:xfrm>
          <a:prstGeom prst="rect">
            <a:avLst/>
          </a:prstGeom>
          <a:noFill/>
          <a:ln w="12700">
            <a:noFill/>
            <a:prstDash val="solid"/>
          </a:ln>
        </p:spPr>
        <p:txBody>
          <a:bodyPr wrap="square" lIns="0" tIns="0" rIns="0" bIns="0" anchor="t">
            <a:noAutofit/>
          </a:bodyPr>
          <a:lstStyle>
            <a:lvl1pPr algn="l">
              <a:lnSpc>
                <a:spcPct val="100000"/>
              </a:lnSpc>
              <a:defRPr sz="1400" b="0" i="0" u="none" strike="noStrike" spc="0">
                <a:solidFill>
                  <a:srgbClr val="000000">
                    <a:alpha val="100000"/>
                  </a:srgbClr>
                </a:solidFill>
                <a:latin typeface="Arial" panose="020B0604020202020204"/>
              </a:defRPr>
            </a:lvl1pPr>
          </a:lstStyle>
          <a:p>
            <a:pPr marL="0" indent="0" algn="l">
              <a:lnSpc>
                <a:spcPct val="100000"/>
              </a:lnSpc>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Speaker’s Name, SAP</a:t>
            </a:r>
          </a:p>
          <a:p>
            <a:pPr marL="0" indent="0" algn="l">
              <a:lnSpc>
                <a:spcPct val="100000"/>
              </a:lnSpc>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Month 00, 2017</a:t>
            </a:r>
          </a:p>
        </p:txBody>
      </p:sp>
      <p:sp>
        <p:nvSpPr>
          <p:cNvPr id="5" name="AutoShape 5"/>
          <p:cNvSpPr>
            <a:spLocks noGrp="1"/>
          </p:cNvSpPr>
          <p:nvPr>
            <p:ph type="body" sz="quarter" idx="158" hasCustomPrompt="1"/>
          </p:nvPr>
        </p:nvSpPr>
        <p:spPr>
          <a:xfrm>
            <a:off x="287925" y="4024431"/>
            <a:ext cx="10896336" cy="997196"/>
          </a:xfrm>
          <a:prstGeom prst="rect">
            <a:avLst/>
          </a:prstGeom>
          <a:noFill/>
          <a:ln w="12700">
            <a:noFill/>
            <a:prstDash val="solid"/>
          </a:ln>
        </p:spPr>
        <p:txBody>
          <a:bodyPr wrap="square" lIns="0" tIns="0" rIns="0" bIns="0" anchor="t">
            <a:spAutoFit/>
          </a:bodyPr>
          <a:lstStyle>
            <a:lvl1pPr algn="l">
              <a:lnSpc>
                <a:spcPct val="92000"/>
              </a:lnSpc>
              <a:defRPr sz="3600" b="1" i="0" u="none" strike="noStrike" spc="0">
                <a:solidFill>
                  <a:srgbClr val="000000">
                    <a:alpha val="100000"/>
                  </a:srgbClr>
                </a:solidFill>
                <a:latin typeface="Arial" panose="020B0604020202020204"/>
              </a:defRPr>
            </a:lvl1pPr>
          </a:lstStyle>
          <a:p>
            <a:pPr marL="0" indent="0" algn="l">
              <a:lnSpc>
                <a:spcPct val="92000"/>
              </a:lnSpc>
            </a:pP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Presentation Title </a:t>
            </a:r>
            <a:b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Goes Here and Here.</a:t>
            </a: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title" preserve="1">
  <p:cSld name="Cover white">
    <p:spTree>
      <p:nvGrpSpPr>
        <p:cNvPr id="1" name=""/>
        <p:cNvGrpSpPr/>
        <p:nvPr/>
      </p:nvGrpSpPr>
      <p:grpSpPr>
        <a:xfrm>
          <a:off x="0" y="0"/>
          <a:ext cx="0" cy="0"/>
          <a:chOff x="0" y="0"/>
          <a:chExt cx="0" cy="0"/>
        </a:xfrm>
      </p:grpSpPr>
      <p:sp>
        <p:nvSpPr>
          <p:cNvPr id="2" name="AutoShape 2"/>
          <p:cNvSpPr>
            <a:spLocks noGrp="1"/>
          </p:cNvSpPr>
          <p:nvPr>
            <p:ph type="body" sz="quarter" idx="159" hasCustomPrompt="1"/>
          </p:nvPr>
        </p:nvSpPr>
        <p:spPr>
          <a:xfrm>
            <a:off x="287927" y="4268504"/>
            <a:ext cx="8592933" cy="430887"/>
          </a:xfrm>
          <a:prstGeom prst="rect">
            <a:avLst/>
          </a:prstGeom>
          <a:noFill/>
          <a:ln w="12700">
            <a:noFill/>
            <a:prstDash val="solid"/>
          </a:ln>
        </p:spPr>
        <p:txBody>
          <a:bodyPr wrap="square" lIns="0" tIns="0" rIns="0" bIns="0" anchor="t">
            <a:noAutofit/>
          </a:bodyPr>
          <a:lstStyle>
            <a:lvl1pPr algn="l">
              <a:lnSpc>
                <a:spcPct val="100000"/>
              </a:lnSpc>
              <a:defRPr sz="1400" b="0" i="0" u="none" strike="noStrike" spc="0">
                <a:solidFill>
                  <a:srgbClr val="000000">
                    <a:alpha val="100000"/>
                  </a:srgbClr>
                </a:solidFill>
                <a:latin typeface="Arial" panose="020B0604020202020204"/>
              </a:defRPr>
            </a:lvl1pPr>
          </a:lstStyle>
          <a:p>
            <a:pPr marL="0" indent="0" algn="l">
              <a:lnSpc>
                <a:spcPct val="100000"/>
              </a:lnSpc>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Speaker’s Name, SAP</a:t>
            </a:r>
          </a:p>
          <a:p>
            <a:pPr marL="0" indent="0" algn="l">
              <a:lnSpc>
                <a:spcPct val="100000"/>
              </a:lnSpc>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Month 00, 2017</a:t>
            </a:r>
          </a:p>
        </p:txBody>
      </p:sp>
      <p:sp>
        <p:nvSpPr>
          <p:cNvPr id="3" name="AutoShape 3"/>
          <p:cNvSpPr>
            <a:spLocks noGrp="1"/>
          </p:cNvSpPr>
          <p:nvPr>
            <p:ph type="body" sz="quarter" idx="160" hasCustomPrompt="1"/>
          </p:nvPr>
        </p:nvSpPr>
        <p:spPr>
          <a:xfrm>
            <a:off x="287927" y="2706318"/>
            <a:ext cx="8592933" cy="997196"/>
          </a:xfrm>
          <a:prstGeom prst="rect">
            <a:avLst/>
          </a:prstGeom>
          <a:noFill/>
          <a:ln w="12700">
            <a:noFill/>
            <a:prstDash val="solid"/>
          </a:ln>
        </p:spPr>
        <p:txBody>
          <a:bodyPr wrap="square" lIns="0" tIns="0" rIns="0" bIns="0" anchor="t">
            <a:noAutofit/>
          </a:bodyPr>
          <a:lstStyle>
            <a:lvl1pPr algn="l">
              <a:lnSpc>
                <a:spcPct val="92000"/>
              </a:lnSpc>
              <a:defRPr sz="3600" b="1" i="0" u="none" strike="noStrike" spc="0">
                <a:solidFill>
                  <a:srgbClr val="000000">
                    <a:alpha val="100000"/>
                  </a:srgbClr>
                </a:solidFill>
                <a:latin typeface="Arial" panose="020B0604020202020204"/>
              </a:defRPr>
            </a:lvl1pPr>
          </a:lstStyle>
          <a:p>
            <a:pPr marL="0" indent="0" algn="l">
              <a:lnSpc>
                <a:spcPct val="92000"/>
              </a:lnSpc>
            </a:pP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Title Goes Here </a:t>
            </a:r>
            <a:b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and Here and Here.</a:t>
            </a:r>
          </a:p>
        </p:txBody>
      </p:sp>
      <p:grpSp>
        <p:nvGrpSpPr>
          <p:cNvPr id="4" name="Group 4"/>
          <p:cNvGrpSpPr/>
          <p:nvPr/>
        </p:nvGrpSpPr>
        <p:grpSpPr>
          <a:xfrm>
            <a:off x="9168785" y="0"/>
            <a:ext cx="3023215" cy="6858000"/>
            <a:chOff x="9168785" y="0"/>
            <a:chExt cx="3023215" cy="6858000"/>
          </a:xfrm>
        </p:grpSpPr>
        <p:sp>
          <p:nvSpPr>
            <p:cNvPr id="5" name="AutoShape 5"/>
            <p:cNvSpPr/>
            <p:nvPr/>
          </p:nvSpPr>
          <p:spPr>
            <a:xfrm>
              <a:off x="11184262" y="0"/>
              <a:ext cx="1007738" cy="6858000"/>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6" name="AutoShape 6"/>
            <p:cNvSpPr/>
            <p:nvPr/>
          </p:nvSpPr>
          <p:spPr>
            <a:xfrm>
              <a:off x="10176524" y="0"/>
              <a:ext cx="1007738" cy="6858000"/>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7" name="AutoShape 7"/>
            <p:cNvSpPr/>
            <p:nvPr/>
          </p:nvSpPr>
          <p:spPr>
            <a:xfrm>
              <a:off x="9168785" y="0"/>
              <a:ext cx="1007738" cy="6858000"/>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pic>
        <p:nvPicPr>
          <p:cNvPr id="8" name="Picture 8"/>
          <p:cNvPicPr>
            <a:picLocks noChangeAspect="1"/>
          </p:cNvPicPr>
          <p:nvPr/>
        </p:nvPicPr>
        <p:blipFill>
          <a:blip r:embed="rId2"/>
          <a:srcRect/>
          <a:stretch>
            <a:fillRect/>
          </a:stretch>
        </p:blipFill>
        <p:spPr>
          <a:xfrm>
            <a:off x="287925" y="6217669"/>
            <a:ext cx="1578051" cy="360000"/>
          </a:xfrm>
          <a:prstGeom prst="rect">
            <a:avLst/>
          </a:prstGeom>
          <a:ln w="12700">
            <a:noFill/>
            <a:prstDash val="solid"/>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type="title" preserve="1">
  <p:cSld name="Cover with pictogram">
    <p:spTree>
      <p:nvGrpSpPr>
        <p:cNvPr id="1" name=""/>
        <p:cNvGrpSpPr/>
        <p:nvPr/>
      </p:nvGrpSpPr>
      <p:grpSpPr>
        <a:xfrm>
          <a:off x="0" y="0"/>
          <a:ext cx="0" cy="0"/>
          <a:chOff x="0" y="0"/>
          <a:chExt cx="0" cy="0"/>
        </a:xfrm>
      </p:grpSpPr>
      <p:sp>
        <p:nvSpPr>
          <p:cNvPr id="2" name="AutoShape 2"/>
          <p:cNvSpPr>
            <a:spLocks noGrp="1"/>
          </p:cNvSpPr>
          <p:nvPr>
            <p:ph type="body" sz="quarter" idx="161" hasCustomPrompt="1"/>
          </p:nvPr>
        </p:nvSpPr>
        <p:spPr>
          <a:xfrm>
            <a:off x="287926" y="4268504"/>
            <a:ext cx="6371771" cy="430887"/>
          </a:xfrm>
          <a:prstGeom prst="rect">
            <a:avLst/>
          </a:prstGeom>
          <a:noFill/>
          <a:ln w="12700">
            <a:noFill/>
            <a:prstDash val="solid"/>
          </a:ln>
        </p:spPr>
        <p:txBody>
          <a:bodyPr wrap="square" lIns="0" tIns="0" rIns="0" bIns="0" anchor="t">
            <a:noAutofit/>
          </a:bodyPr>
          <a:lstStyle>
            <a:lvl1pPr algn="l">
              <a:lnSpc>
                <a:spcPct val="100000"/>
              </a:lnSpc>
              <a:defRPr sz="1400" b="0" i="0" u="none" strike="noStrike" spc="0">
                <a:solidFill>
                  <a:srgbClr val="000000">
                    <a:alpha val="100000"/>
                  </a:srgbClr>
                </a:solidFill>
                <a:latin typeface="Arial" panose="020B0604020202020204"/>
              </a:defRPr>
            </a:lvl1pPr>
          </a:lstStyle>
          <a:p>
            <a:pPr marL="0" indent="0" algn="l">
              <a:lnSpc>
                <a:spcPct val="100000"/>
              </a:lnSpc>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Speaker’s Name, SAP</a:t>
            </a:r>
          </a:p>
          <a:p>
            <a:pPr marL="0" indent="0" algn="l">
              <a:lnSpc>
                <a:spcPct val="100000"/>
              </a:lnSpc>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Month 00, 2017</a:t>
            </a:r>
          </a:p>
        </p:txBody>
      </p:sp>
      <p:sp>
        <p:nvSpPr>
          <p:cNvPr id="3" name="AutoShape 3"/>
          <p:cNvSpPr>
            <a:spLocks noGrp="1"/>
          </p:cNvSpPr>
          <p:nvPr>
            <p:ph type="body" sz="quarter" idx="162" hasCustomPrompt="1"/>
          </p:nvPr>
        </p:nvSpPr>
        <p:spPr>
          <a:xfrm>
            <a:off x="287926" y="2706318"/>
            <a:ext cx="6371771" cy="997196"/>
          </a:xfrm>
          <a:prstGeom prst="rect">
            <a:avLst/>
          </a:prstGeom>
          <a:noFill/>
          <a:ln w="12700">
            <a:noFill/>
            <a:prstDash val="solid"/>
          </a:ln>
        </p:spPr>
        <p:txBody>
          <a:bodyPr wrap="square" lIns="0" tIns="0" rIns="0" bIns="0" anchor="t">
            <a:noAutofit/>
          </a:bodyPr>
          <a:lstStyle>
            <a:lvl1pPr algn="l">
              <a:lnSpc>
                <a:spcPct val="92000"/>
              </a:lnSpc>
              <a:defRPr sz="3600" b="1" i="0" u="none" strike="noStrike" spc="0">
                <a:solidFill>
                  <a:srgbClr val="000000">
                    <a:alpha val="100000"/>
                  </a:srgbClr>
                </a:solidFill>
                <a:latin typeface="Arial" panose="020B0604020202020204"/>
              </a:defRPr>
            </a:lvl1pPr>
          </a:lstStyle>
          <a:p>
            <a:pPr marL="0" indent="0" algn="l">
              <a:lnSpc>
                <a:spcPct val="92000"/>
              </a:lnSpc>
            </a:pP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Title Goes Here </a:t>
            </a:r>
            <a:b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3600" b="1" i="0" u="none" strike="noStrike">
                <a:solidFill>
                  <a:srgbClr val="000000"/>
                </a:solidFill>
                <a:latin typeface="Arial" panose="020B0604020202020204"/>
                <a:ea typeface="Arial" panose="020B0604020202020204"/>
                <a:cs typeface="Arial" panose="020B0604020202020204"/>
                <a:sym typeface="Arial" panose="020B0604020202020204"/>
              </a:rPr>
              <a:t>and Here and Here.</a:t>
            </a:r>
          </a:p>
        </p:txBody>
      </p:sp>
      <p:sp>
        <p:nvSpPr>
          <p:cNvPr id="4" name="AutoShape 4"/>
          <p:cNvSpPr>
            <a:spLocks noGrp="1"/>
          </p:cNvSpPr>
          <p:nvPr>
            <p:ph type="pic" sz="quarter" idx="163"/>
          </p:nvPr>
        </p:nvSpPr>
        <p:spPr>
          <a:xfrm>
            <a:off x="6953044" y="963000"/>
            <a:ext cx="4930716" cy="4932000"/>
          </a:xfrm>
          <a:prstGeom prst="rect">
            <a:avLst/>
          </a:prstGeom>
          <a:noFill/>
          <a:ln w="12700">
            <a:noFill/>
            <a:prstDash val="solid"/>
          </a:ln>
        </p:spPr>
        <p:txBody>
          <a:bodyPr lIns="63500" tIns="63500" rIns="63500" bIns="63500" anchor="ctr"/>
          <a:lstStyle>
            <a:lvl1pPr algn="ctr">
              <a:defRPr sz="1600" b="0" i="0" u="none" strike="noStrike" spc="0">
                <a:solidFill>
                  <a:srgbClr val="1F2329">
                    <a:alpha val="100000"/>
                  </a:srgbClr>
                </a:solidFill>
                <a:latin typeface="Noto Sans SC" panose="020B0200000000000000" charset="-122"/>
              </a:defRPr>
            </a:lvl1pPr>
          </a:lstStyle>
          <a:p>
            <a:pPr algn="ctr"/>
            <a:endParaRPr/>
          </a:p>
        </p:txBody>
      </p:sp>
      <p:pic>
        <p:nvPicPr>
          <p:cNvPr id="5" name="Picture 5"/>
          <p:cNvPicPr>
            <a:picLocks noChangeAspect="1"/>
          </p:cNvPicPr>
          <p:nvPr/>
        </p:nvPicPr>
        <p:blipFill>
          <a:blip r:embed="rId2"/>
          <a:srcRect/>
          <a:stretch>
            <a:fillRect/>
          </a:stretch>
        </p:blipFill>
        <p:spPr>
          <a:xfrm>
            <a:off x="287925" y="6217669"/>
            <a:ext cx="1578051" cy="360000"/>
          </a:xfrm>
          <a:prstGeom prst="rect">
            <a:avLst/>
          </a:prstGeom>
          <a:ln w="12700">
            <a:noFill/>
            <a:prstDash val="solid"/>
          </a:ln>
        </p:spPr>
      </p:pic>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reserve="1">
  <p:cSld name="Agenda">
    <p:spTree>
      <p:nvGrpSpPr>
        <p:cNvPr id="1" name=""/>
        <p:cNvGrpSpPr/>
        <p:nvPr/>
      </p:nvGrpSpPr>
      <p:grpSpPr>
        <a:xfrm>
          <a:off x="0" y="0"/>
          <a:ext cx="0" cy="0"/>
          <a:chOff x="0" y="0"/>
          <a:chExt cx="0" cy="0"/>
        </a:xfrm>
      </p:grpSpPr>
      <p:sp>
        <p:nvSpPr>
          <p:cNvPr id="2" name="AutoShape 2"/>
          <p:cNvSpPr>
            <a:spLocks noGrp="1"/>
          </p:cNvSpPr>
          <p:nvPr>
            <p:ph type="body" sz="quarter" idx="164" hasCustomPrompt="1"/>
          </p:nvPr>
        </p:nvSpPr>
        <p:spPr>
          <a:xfrm>
            <a:off x="503869" y="1620000"/>
            <a:ext cx="11182288" cy="4230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865505" indent="-228600"/>
            <a:lvl4pPr marL="1322705" indent="-228600"/>
            <a:lvl5pPr marL="1779905" indent="-228600"/>
            <a:lvl6pPr marL="2237105" indent="-228600"/>
            <a:lvl7pPr marL="2694305" indent="-228600"/>
            <a:lvl8pPr marL="3151505" indent="-228600"/>
            <a:lvl9pPr marL="3608705" indent="-228600"/>
          </a:lstStyle>
          <a:p>
            <a:pPr marL="0" indent="0" algn="l">
              <a:lnSpc>
                <a:spcPct val="100000"/>
              </a:lnSpc>
              <a:spcBef>
                <a:spcPts val="30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Agenda Item/Divider Headline</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Details</a:t>
            </a:r>
          </a:p>
        </p:txBody>
      </p:sp>
      <p:sp>
        <p:nvSpPr>
          <p:cNvPr id="3" name="AutoShape 3"/>
          <p:cNvSpPr>
            <a:spLocks noGrp="1"/>
          </p:cNvSpPr>
          <p:nvPr>
            <p:ph type="body" sz="quarter" idx="165"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Agenda</a:t>
            </a:r>
          </a:p>
        </p:txBody>
      </p:sp>
      <p:pic>
        <p:nvPicPr>
          <p:cNvPr id="4" name="Picture 4"/>
          <p:cNvPicPr>
            <a:picLocks noChangeAspect="1"/>
          </p:cNvPicPr>
          <p:nvPr/>
        </p:nvPicPr>
        <p:blipFill>
          <a:blip r:embed="rId2"/>
          <a:srcRect/>
          <a:stretch>
            <a:fillRect/>
          </a:stretch>
        </p:blipFill>
        <p:spPr>
          <a:xfrm>
            <a:off x="10422771" y="560722"/>
            <a:ext cx="1263386" cy="317442"/>
          </a:xfrm>
          <a:prstGeom prst="rect">
            <a:avLst/>
          </a:prstGeom>
          <a:ln w="12700">
            <a:noFill/>
            <a:prstDash val="solid"/>
          </a:ln>
        </p:spPr>
      </p:pic>
      <p:sp>
        <p:nvSpPr>
          <p:cNvPr id="5" name="AutoShape 5"/>
          <p:cNvSpPr/>
          <p:nvPr/>
        </p:nvSpPr>
        <p:spPr>
          <a:xfrm>
            <a:off x="334211" y="6448468"/>
            <a:ext cx="2771975" cy="255580"/>
          </a:xfrm>
          <a:prstGeom prst="rect">
            <a:avLst/>
          </a:prstGeom>
          <a:solidFill>
            <a:srgbClr val="FFFFFF">
              <a:alpha val="100000"/>
            </a:srgbClr>
          </a:solidFill>
          <a:ln w="12700">
            <a:noFill/>
            <a:prstDash val="solid"/>
            <a:miter lim="800000"/>
          </a:ln>
        </p:spPr>
        <p:txBody>
          <a:bodyPr wrap="square" lIns="89977" tIns="71981" rIns="89977" bIns="71981" rtlCol="0" anchor="ctr">
            <a:noAutofit/>
          </a:bodyPr>
          <a:lstStyle/>
          <a:p>
            <a:pPr marL="0" indent="0" algn="ctr">
              <a:lnSpc>
                <a:spcPct val="100000"/>
              </a:lnSpc>
              <a:spcBef>
                <a:spcPct val="50000"/>
              </a:spcBef>
              <a:defRP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itle" preserve="1">
  <p:cSld name="Divider Page">
    <p:spTree>
      <p:nvGrpSpPr>
        <p:cNvPr id="1" name=""/>
        <p:cNvGrpSpPr/>
        <p:nvPr/>
      </p:nvGrpSpPr>
      <p:grpSpPr>
        <a:xfrm>
          <a:off x="0" y="0"/>
          <a:ext cx="0" cy="0"/>
          <a:chOff x="0" y="0"/>
          <a:chExt cx="0" cy="0"/>
        </a:xfrm>
      </p:grpSpPr>
      <p:sp>
        <p:nvSpPr>
          <p:cNvPr id="2" name="AutoShape 2"/>
          <p:cNvSpPr>
            <a:spLocks noGrp="1"/>
          </p:cNvSpPr>
          <p:nvPr>
            <p:ph type="body" sz="quarter" idx="166" hasCustomPrompt="1"/>
          </p:nvPr>
        </p:nvSpPr>
        <p:spPr>
          <a:xfrm>
            <a:off x="503869" y="3090447"/>
            <a:ext cx="11182288" cy="677108"/>
          </a:xfrm>
          <a:prstGeom prst="rect">
            <a:avLst/>
          </a:prstGeom>
          <a:noFill/>
          <a:ln w="12700">
            <a:noFill/>
            <a:prstDash val="solid"/>
          </a:ln>
        </p:spPr>
        <p:txBody>
          <a:bodyPr wrap="square" lIns="0" tIns="0" rIns="0" bIns="0" anchor="ctr">
            <a:noAutofit/>
          </a:bodyPr>
          <a:lstStyle>
            <a:lvl1pPr algn="l">
              <a:lnSpc>
                <a:spcPct val="100000"/>
              </a:lnSpc>
              <a:defRPr sz="4400" b="1" i="0" u="none" strike="noStrike" spc="0">
                <a:solidFill>
                  <a:srgbClr val="000000">
                    <a:alpha val="100000"/>
                  </a:srgbClr>
                </a:solidFill>
                <a:latin typeface="Arial" panose="020B0604020202020204"/>
              </a:defRPr>
            </a:lvl1pPr>
          </a:lstStyle>
          <a:p>
            <a:pPr marL="0" indent="0" algn="l">
              <a:lnSpc>
                <a:spcPct val="100000"/>
              </a:lnSpc>
            </a:pPr>
            <a:r>
              <a:rPr lang="en-US" sz="4400" b="1" i="0" u="none" strike="noStrike">
                <a:solidFill>
                  <a:srgbClr val="000000"/>
                </a:solidFill>
                <a:latin typeface="Arial" panose="020B0604020202020204"/>
                <a:ea typeface="Arial" panose="020B0604020202020204"/>
                <a:cs typeface="Arial" panose="020B0604020202020204"/>
                <a:sym typeface="Arial" panose="020B0604020202020204"/>
              </a:rPr>
              <a:t>Divider page</a:t>
            </a: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title" preserve="1">
  <p:cSld name="Divider Page with image">
    <p:spTree>
      <p:nvGrpSpPr>
        <p:cNvPr id="1" name=""/>
        <p:cNvGrpSpPr/>
        <p:nvPr/>
      </p:nvGrpSpPr>
      <p:grpSpPr>
        <a:xfrm>
          <a:off x="0" y="0"/>
          <a:ext cx="0" cy="0"/>
          <a:chOff x="0" y="0"/>
          <a:chExt cx="0" cy="0"/>
        </a:xfrm>
      </p:grpSpPr>
      <p:sp>
        <p:nvSpPr>
          <p:cNvPr id="2" name="AutoShape 2"/>
          <p:cNvSpPr>
            <a:spLocks noGrp="1"/>
          </p:cNvSpPr>
          <p:nvPr>
            <p:ph type="pic" sz="quarter" idx="167"/>
          </p:nvPr>
        </p:nvSpPr>
        <p:spPr>
          <a:xfrm>
            <a:off x="2" y="3427200"/>
            <a:ext cx="12192000" cy="3430800"/>
          </a:xfrm>
          <a:prstGeom prst="rect">
            <a:avLst/>
          </a:prstGeom>
          <a:noFill/>
          <a:ln w="12700">
            <a:noFill/>
            <a:prstDash val="solid"/>
          </a:ln>
        </p:spPr>
        <p:txBody>
          <a:bodyPr lIns="63500" tIns="63500" rIns="63500" bIns="63500" anchor="ctr"/>
          <a:lstStyle>
            <a:lvl1pPr algn="ctr">
              <a:defRPr sz="1600" b="0" i="0" u="none" strike="noStrike" spc="0">
                <a:solidFill>
                  <a:srgbClr val="1F2329">
                    <a:alpha val="100000"/>
                  </a:srgbClr>
                </a:solidFill>
                <a:latin typeface="Noto Sans SC" panose="020B0200000000000000" charset="-122"/>
              </a:defRPr>
            </a:lvl1pPr>
          </a:lstStyle>
          <a:p>
            <a:pPr algn="ctr"/>
            <a:endParaRPr/>
          </a:p>
        </p:txBody>
      </p:sp>
      <p:sp>
        <p:nvSpPr>
          <p:cNvPr id="3" name="AutoShape 3"/>
          <p:cNvSpPr>
            <a:spLocks noGrp="1"/>
          </p:cNvSpPr>
          <p:nvPr>
            <p:ph type="body" sz="quarter" idx="168" hasCustomPrompt="1"/>
          </p:nvPr>
        </p:nvSpPr>
        <p:spPr>
          <a:xfrm>
            <a:off x="503869" y="1375046"/>
            <a:ext cx="11182288" cy="677108"/>
          </a:xfrm>
          <a:prstGeom prst="rect">
            <a:avLst/>
          </a:prstGeom>
          <a:noFill/>
          <a:ln w="12700">
            <a:noFill/>
            <a:prstDash val="solid"/>
          </a:ln>
        </p:spPr>
        <p:txBody>
          <a:bodyPr wrap="square" lIns="0" tIns="0" rIns="0" bIns="0" anchor="t">
            <a:noAutofit/>
          </a:bodyPr>
          <a:lstStyle>
            <a:lvl1pPr algn="l">
              <a:lnSpc>
                <a:spcPct val="100000"/>
              </a:lnSpc>
              <a:defRPr sz="4400" b="1" i="0" u="none" strike="noStrike" spc="0">
                <a:solidFill>
                  <a:srgbClr val="000000">
                    <a:alpha val="100000"/>
                  </a:srgbClr>
                </a:solidFill>
                <a:latin typeface="Arial" panose="020B0604020202020204"/>
              </a:defRPr>
            </a:lvl1pPr>
          </a:lstStyle>
          <a:p>
            <a:pPr marL="0" indent="0" algn="l">
              <a:lnSpc>
                <a:spcPct val="100000"/>
              </a:lnSpc>
            </a:pPr>
            <a:r>
              <a:rPr lang="en-US" sz="4400" b="1" i="0" u="none" strike="noStrike">
                <a:solidFill>
                  <a:srgbClr val="000000"/>
                </a:solidFill>
                <a:latin typeface="Arial" panose="020B0604020202020204"/>
                <a:ea typeface="Arial" panose="020B0604020202020204"/>
                <a:cs typeface="Arial" panose="020B0604020202020204"/>
                <a:sym typeface="Arial" panose="020B0604020202020204"/>
              </a:rPr>
              <a:t>Divider page</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内容与标题" type="objTx">
  <p:cSld name="OBJECT_WITH_CAPTION_TEXT">
    <p:spTree>
      <p:nvGrpSpPr>
        <p:cNvPr id="1" name="Shape 54"/>
        <p:cNvGrpSpPr/>
        <p:nvPr/>
      </p:nvGrpSpPr>
      <p:grpSpPr>
        <a:xfrm>
          <a:off x="0" y="0"/>
          <a:ext cx="0" cy="0"/>
          <a:chOff x="0" y="0"/>
          <a:chExt cx="0" cy="0"/>
        </a:xfrm>
      </p:grpSpPr>
      <p:sp>
        <p:nvSpPr>
          <p:cNvPr id="55" name="Shape 43"/>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panose="020B0604020202020204"/>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56" name="Shape 44"/>
          <p:cNvSpPr txBox="1">
            <a:spLocks noGrp="1"/>
          </p:cNvSpPr>
          <p:nvPr>
            <p:ph type="body" idx="1"/>
          </p:nvPr>
        </p:nvSpPr>
        <p:spPr>
          <a:xfrm>
            <a:off x="3887391" y="740569"/>
            <a:ext cx="4629150" cy="3655219"/>
          </a:xfrm>
          <a:prstGeom prst="rect">
            <a:avLst/>
          </a:prstGeom>
          <a:noFill/>
          <a:ln>
            <a:noFill/>
          </a:ln>
        </p:spPr>
        <p:txBody>
          <a:bodyPr spcFirstLastPara="1" wrap="square" lIns="68575" tIns="34275" rIns="68575" bIns="34275" anchor="t" anchorCtr="0">
            <a:normAutofit/>
          </a:bodyPr>
          <a:lstStyle>
            <a:lvl1pPr marL="457200" lvl="0" indent="-381000" algn="l">
              <a:lnSpc>
                <a:spcPct val="90000"/>
              </a:lnSpc>
              <a:spcBef>
                <a:spcPts val="800"/>
              </a:spcBef>
              <a:spcAft>
                <a:spcPts val="0"/>
              </a:spcAft>
              <a:buClr>
                <a:schemeClr val="dk1"/>
              </a:buClr>
              <a:buSzPts val="2400"/>
              <a:buChar char="•"/>
              <a:defRPr sz="2400"/>
            </a:lvl1pPr>
            <a:lvl2pPr marL="914400" lvl="1" indent="-361950" algn="l">
              <a:lnSpc>
                <a:spcPct val="90000"/>
              </a:lnSpc>
              <a:spcBef>
                <a:spcPts val="400"/>
              </a:spcBef>
              <a:spcAft>
                <a:spcPts val="0"/>
              </a:spcAft>
              <a:buClr>
                <a:schemeClr val="dk1"/>
              </a:buClr>
              <a:buSzPts val="2100"/>
              <a:buChar char="•"/>
              <a:defRPr sz="2100"/>
            </a:lvl2pPr>
            <a:lvl3pPr marL="1371600" lvl="2" indent="-342900" algn="l">
              <a:lnSpc>
                <a:spcPct val="90000"/>
              </a:lnSpc>
              <a:spcBef>
                <a:spcPts val="400"/>
              </a:spcBef>
              <a:spcAft>
                <a:spcPts val="0"/>
              </a:spcAft>
              <a:buClr>
                <a:schemeClr val="dk1"/>
              </a:buClr>
              <a:buSzPts val="1800"/>
              <a:buChar char="•"/>
              <a:defRPr sz="1800"/>
            </a:lvl3pPr>
            <a:lvl4pPr marL="1828800" lvl="3" indent="-323850" algn="l">
              <a:lnSpc>
                <a:spcPct val="90000"/>
              </a:lnSpc>
              <a:spcBef>
                <a:spcPts val="400"/>
              </a:spcBef>
              <a:spcAft>
                <a:spcPts val="0"/>
              </a:spcAft>
              <a:buClr>
                <a:schemeClr val="dk1"/>
              </a:buClr>
              <a:buSzPts val="1500"/>
              <a:buChar char="•"/>
              <a:defRPr sz="1500"/>
            </a:lvl4pPr>
            <a:lvl5pPr marL="2286000" lvl="4" indent="-323850" algn="l">
              <a:lnSpc>
                <a:spcPct val="90000"/>
              </a:lnSpc>
              <a:spcBef>
                <a:spcPts val="400"/>
              </a:spcBef>
              <a:spcAft>
                <a:spcPts val="0"/>
              </a:spcAft>
              <a:buClr>
                <a:schemeClr val="dk1"/>
              </a:buClr>
              <a:buSzPts val="1500"/>
              <a:buChar char="•"/>
              <a:defRPr sz="15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a:endParaRPr/>
          </a:p>
        </p:txBody>
      </p:sp>
      <p:sp>
        <p:nvSpPr>
          <p:cNvPr id="57" name="Shape 45"/>
          <p:cNvSpPr txBox="1">
            <a:spLocks noGrp="1"/>
          </p:cNvSpPr>
          <p:nvPr>
            <p:ph type="body" idx="2"/>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58" name="Shape 4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9" name="Shape 4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0" name="Shape 4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ltLang="zh-CN"/>
              <a:t>‹#›</a:t>
            </a:fld>
            <a:endParaRPr lang="zh-CN"/>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 preserve="1">
  <p:cSld name="Title Only">
    <p:spTree>
      <p:nvGrpSpPr>
        <p:cNvPr id="1" name=""/>
        <p:cNvGrpSpPr/>
        <p:nvPr/>
      </p:nvGrpSpPr>
      <p:grpSpPr>
        <a:xfrm>
          <a:off x="0" y="0"/>
          <a:ext cx="0" cy="0"/>
          <a:chOff x="0" y="0"/>
          <a:chExt cx="0" cy="0"/>
        </a:xfrm>
      </p:grpSpPr>
      <p:sp>
        <p:nvSpPr>
          <p:cNvPr id="2" name="AutoShape 2"/>
          <p:cNvSpPr>
            <a:spLocks noGrp="1"/>
          </p:cNvSpPr>
          <p:nvPr>
            <p:ph type="body" sz="quarter" idx="169"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pic>
        <p:nvPicPr>
          <p:cNvPr id="3" name="Picture 3"/>
          <p:cNvPicPr>
            <a:picLocks noChangeAspect="1"/>
          </p:cNvPicPr>
          <p:nvPr/>
        </p:nvPicPr>
        <p:blipFill>
          <a:blip r:embed="rId2"/>
          <a:srcRect/>
          <a:stretch>
            <a:fillRect/>
          </a:stretch>
        </p:blipFill>
        <p:spPr>
          <a:xfrm>
            <a:off x="10733024" y="560722"/>
            <a:ext cx="1263386" cy="317442"/>
          </a:xfrm>
          <a:prstGeom prst="rect">
            <a:avLst/>
          </a:prstGeom>
          <a:ln w="12700">
            <a:noFill/>
            <a:prstDash val="solid"/>
          </a:ln>
        </p:spPr>
      </p:pic>
      <p:sp>
        <p:nvSpPr>
          <p:cNvPr id="4" name="AutoShape 4"/>
          <p:cNvSpPr/>
          <p:nvPr/>
        </p:nvSpPr>
        <p:spPr>
          <a:xfrm>
            <a:off x="373529" y="6477958"/>
            <a:ext cx="2604870" cy="226090"/>
          </a:xfrm>
          <a:prstGeom prst="rect">
            <a:avLst/>
          </a:prstGeom>
          <a:solidFill>
            <a:srgbClr val="FFFFFF">
              <a:alpha val="100000"/>
            </a:srgbClr>
          </a:solidFill>
          <a:ln w="12700">
            <a:noFill/>
            <a:prstDash val="solid"/>
            <a:miter lim="800000"/>
          </a:ln>
        </p:spPr>
        <p:txBody>
          <a:bodyPr wrap="square" lIns="89977" tIns="71981" rIns="89977" bIns="71981" rtlCol="0" anchor="ctr">
            <a:noAutofit/>
          </a:bodyPr>
          <a:lstStyle/>
          <a:p>
            <a:pPr marL="0" indent="0" algn="ctr">
              <a:lnSpc>
                <a:spcPct val="100000"/>
              </a:lnSpc>
              <a:spcBef>
                <a:spcPct val="50000"/>
              </a:spcBef>
              <a:defRP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reserve="1">
  <p:cSld name="Title and Text">
    <p:spTree>
      <p:nvGrpSpPr>
        <p:cNvPr id="1" name=""/>
        <p:cNvGrpSpPr/>
        <p:nvPr/>
      </p:nvGrpSpPr>
      <p:grpSpPr>
        <a:xfrm>
          <a:off x="0" y="0"/>
          <a:ext cx="0" cy="0"/>
          <a:chOff x="0" y="0"/>
          <a:chExt cx="0" cy="0"/>
        </a:xfrm>
      </p:grpSpPr>
      <p:sp>
        <p:nvSpPr>
          <p:cNvPr id="2" name="AutoShape 2"/>
          <p:cNvSpPr>
            <a:spLocks noGrp="1"/>
          </p:cNvSpPr>
          <p:nvPr>
            <p:ph type="body" sz="quarter" idx="170" hasCustomPrompt="1"/>
          </p:nvPr>
        </p:nvSpPr>
        <p:spPr>
          <a:xfrm>
            <a:off x="503869" y="1620000"/>
            <a:ext cx="11183565" cy="4230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950" indent="-203200"/>
            <a:lvl5pPr marL="897890" indent="-177800"/>
            <a:lvl6pPr marL="1052830" indent="-177800"/>
            <a:lvl7pPr marL="1207770" indent="-177800"/>
            <a:lvl8pPr marL="1362710" indent="-177800"/>
            <a:lvl9pPr marL="1517650"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705"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20090"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
        <p:nvSpPr>
          <p:cNvPr id="3" name="AutoShape 3"/>
          <p:cNvSpPr>
            <a:spLocks noGrp="1"/>
          </p:cNvSpPr>
          <p:nvPr>
            <p:ph type="body" sz="quarter" idx="171"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itle" preserve="1">
  <p:cSld name="Title and text: 2 columns">
    <p:spTree>
      <p:nvGrpSpPr>
        <p:cNvPr id="1" name=""/>
        <p:cNvGrpSpPr/>
        <p:nvPr/>
      </p:nvGrpSpPr>
      <p:grpSpPr>
        <a:xfrm>
          <a:off x="0" y="0"/>
          <a:ext cx="0" cy="0"/>
          <a:chOff x="0" y="0"/>
          <a:chExt cx="0" cy="0"/>
        </a:xfrm>
      </p:grpSpPr>
      <p:sp>
        <p:nvSpPr>
          <p:cNvPr id="2" name="AutoShape 2"/>
          <p:cNvSpPr>
            <a:spLocks noGrp="1"/>
          </p:cNvSpPr>
          <p:nvPr>
            <p:ph type="body" sz="quarter" idx="172" hasCustomPrompt="1"/>
          </p:nvPr>
        </p:nvSpPr>
        <p:spPr>
          <a:xfrm>
            <a:off x="503869" y="1620000"/>
            <a:ext cx="5326613" cy="4230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950" indent="-203200"/>
            <a:lvl5pPr marL="897890" indent="-177800"/>
            <a:lvl6pPr marL="1052830" indent="-177800"/>
            <a:lvl7pPr marL="1207770" indent="-177800"/>
            <a:lvl8pPr marL="1362710" indent="-177800"/>
            <a:lvl9pPr marL="1517650"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705"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20090"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
        <p:nvSpPr>
          <p:cNvPr id="3" name="AutoShape 3"/>
          <p:cNvSpPr>
            <a:spLocks noGrp="1"/>
          </p:cNvSpPr>
          <p:nvPr>
            <p:ph type="body" sz="quarter" idx="173" hasCustomPrompt="1"/>
          </p:nvPr>
        </p:nvSpPr>
        <p:spPr>
          <a:xfrm>
            <a:off x="6360820" y="1620000"/>
            <a:ext cx="5326613" cy="4230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950" indent="-203200"/>
            <a:lvl5pPr marL="897890" indent="-177800"/>
            <a:lvl6pPr marL="1052830" indent="-177800"/>
            <a:lvl7pPr marL="1207770" indent="-177800"/>
            <a:lvl8pPr marL="1362710" indent="-177800"/>
            <a:lvl9pPr marL="1517650"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705"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20090"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
        <p:nvSpPr>
          <p:cNvPr id="4" name="AutoShape 4"/>
          <p:cNvSpPr>
            <a:spLocks noGrp="1"/>
          </p:cNvSpPr>
          <p:nvPr>
            <p:ph type="body" sz="quarter" idx="174" hasCustomPrompt="1"/>
          </p:nvPr>
        </p:nvSpPr>
        <p:spPr>
          <a:xfrm>
            <a:off x="503870" y="504000"/>
            <a:ext cx="11183564" cy="4307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 preserve="1">
  <p:cSld name="Title and text: 3 columns">
    <p:spTree>
      <p:nvGrpSpPr>
        <p:cNvPr id="1" name=""/>
        <p:cNvGrpSpPr/>
        <p:nvPr/>
      </p:nvGrpSpPr>
      <p:grpSpPr>
        <a:xfrm>
          <a:off x="0" y="0"/>
          <a:ext cx="0" cy="0"/>
          <a:chOff x="0" y="0"/>
          <a:chExt cx="0" cy="0"/>
        </a:xfrm>
      </p:grpSpPr>
      <p:sp>
        <p:nvSpPr>
          <p:cNvPr id="2" name="AutoShape 2"/>
          <p:cNvSpPr>
            <a:spLocks noGrp="1"/>
          </p:cNvSpPr>
          <p:nvPr>
            <p:ph type="body" sz="quarter" idx="175" hasCustomPrompt="1"/>
          </p:nvPr>
        </p:nvSpPr>
        <p:spPr>
          <a:xfrm>
            <a:off x="8124361" y="1620000"/>
            <a:ext cx="3563072" cy="4230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950" indent="-203200"/>
            <a:lvl5pPr marL="897890" indent="-177800"/>
            <a:lvl6pPr marL="1052830" indent="-177800"/>
            <a:lvl7pPr marL="1207770" indent="-177800"/>
            <a:lvl8pPr marL="1362710" indent="-177800"/>
            <a:lvl9pPr marL="1517650"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705"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20090"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
        <p:nvSpPr>
          <p:cNvPr id="3" name="AutoShape 3"/>
          <p:cNvSpPr>
            <a:spLocks noGrp="1"/>
          </p:cNvSpPr>
          <p:nvPr>
            <p:ph type="body" sz="quarter" idx="176" hasCustomPrompt="1"/>
          </p:nvPr>
        </p:nvSpPr>
        <p:spPr>
          <a:xfrm>
            <a:off x="4314115" y="1620000"/>
            <a:ext cx="3563072" cy="4230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950" indent="-203200"/>
            <a:lvl5pPr marL="897890" indent="-177800"/>
            <a:lvl6pPr marL="1052830" indent="-177800"/>
            <a:lvl7pPr marL="1207770" indent="-177800"/>
            <a:lvl8pPr marL="1362710" indent="-177800"/>
            <a:lvl9pPr marL="1517650"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705"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20090"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
        <p:nvSpPr>
          <p:cNvPr id="4" name="AutoShape 4"/>
          <p:cNvSpPr>
            <a:spLocks noGrp="1"/>
          </p:cNvSpPr>
          <p:nvPr>
            <p:ph type="body" sz="quarter" idx="177" hasCustomPrompt="1"/>
          </p:nvPr>
        </p:nvSpPr>
        <p:spPr>
          <a:xfrm>
            <a:off x="503869" y="1620000"/>
            <a:ext cx="3563072" cy="4230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950" indent="-203200"/>
            <a:lvl5pPr marL="897890" indent="-177800"/>
            <a:lvl6pPr marL="1052830" indent="-177800"/>
            <a:lvl7pPr marL="1207770" indent="-177800"/>
            <a:lvl8pPr marL="1362710" indent="-177800"/>
            <a:lvl9pPr marL="1517650"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705"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20090"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
        <p:nvSpPr>
          <p:cNvPr id="5" name="AutoShape 5"/>
          <p:cNvSpPr>
            <a:spLocks noGrp="1"/>
          </p:cNvSpPr>
          <p:nvPr>
            <p:ph type="body" sz="quarter" idx="178" hasCustomPrompt="1"/>
          </p:nvPr>
        </p:nvSpPr>
        <p:spPr>
          <a:xfrm>
            <a:off x="503870" y="504000"/>
            <a:ext cx="11183564" cy="4307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reserve="1">
  <p:cSld name="2 columns - text and images">
    <p:spTree>
      <p:nvGrpSpPr>
        <p:cNvPr id="1" name=""/>
        <p:cNvGrpSpPr/>
        <p:nvPr/>
      </p:nvGrpSpPr>
      <p:grpSpPr>
        <a:xfrm>
          <a:off x="0" y="0"/>
          <a:ext cx="0" cy="0"/>
          <a:chOff x="0" y="0"/>
          <a:chExt cx="0" cy="0"/>
        </a:xfrm>
      </p:grpSpPr>
      <p:sp>
        <p:nvSpPr>
          <p:cNvPr id="2" name="AutoShape 2"/>
          <p:cNvSpPr>
            <a:spLocks noGrp="1"/>
          </p:cNvSpPr>
          <p:nvPr>
            <p:ph type="body" sz="quarter" idx="179" hasCustomPrompt="1"/>
          </p:nvPr>
        </p:nvSpPr>
        <p:spPr>
          <a:xfrm>
            <a:off x="503870" y="504000"/>
            <a:ext cx="11183564" cy="4307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sp>
        <p:nvSpPr>
          <p:cNvPr id="3" name="AutoShape 3"/>
          <p:cNvSpPr>
            <a:spLocks noGrp="1"/>
          </p:cNvSpPr>
          <p:nvPr>
            <p:ph type="body" sz="quarter" idx="180" hasCustomPrompt="1"/>
          </p:nvPr>
        </p:nvSpPr>
        <p:spPr>
          <a:xfrm>
            <a:off x="503869" y="4770000"/>
            <a:ext cx="5326613" cy="1080000"/>
          </a:xfrm>
          <a:prstGeom prst="rect">
            <a:avLst/>
          </a:prstGeom>
          <a:noFill/>
          <a:ln w="12700">
            <a:noFill/>
            <a:prstDash val="solid"/>
          </a:ln>
        </p:spPr>
        <p:txBody>
          <a:bodyPr wrap="square" lIns="0" tIns="0" rIns="0" bIns="0" anchor="t">
            <a:noAutofit/>
          </a:bodyPr>
          <a:lstStyle>
            <a:lvl1pPr algn="l">
              <a:lnSpc>
                <a:spcPct val="100000"/>
              </a:lnSpc>
              <a:defRPr sz="1800" b="0" i="0" u="none" strike="noStrike" spc="0">
                <a:solidFill>
                  <a:srgbClr val="000000">
                    <a:alpha val="100000"/>
                  </a:srgbClr>
                </a:solidFill>
                <a:latin typeface="Arial" panose="020B0604020202020204"/>
              </a:defRPr>
            </a:lvl1pPr>
            <a:lvl2pPr marL="382905" indent="-203200"/>
            <a:lvl3pPr marL="536575" indent="-177800"/>
            <a:lvl4pPr marL="690245" indent="-177800"/>
            <a:lvl5pPr marL="843915" indent="-177800"/>
            <a:lvl6pPr marL="997585" indent="-177800"/>
            <a:lvl7pPr marL="1151255" indent="-177800"/>
            <a:lvl8pPr marL="1304925" indent="-177800"/>
            <a:lvl9pPr marL="1458595" indent="-177800"/>
          </a:lstStyle>
          <a:p>
            <a:pPr marL="0" indent="0" algn="l">
              <a:lnSpc>
                <a:spcPct val="100000"/>
              </a:lnSpc>
              <a:spcBef>
                <a:spcPts val="600"/>
              </a:spcBef>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705" algn="l">
              <a:lnSpc>
                <a:spcPct val="100000"/>
              </a:lnSpc>
              <a:spcBef>
                <a:spcPts val="3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p:txBody>
      </p:sp>
      <p:sp>
        <p:nvSpPr>
          <p:cNvPr id="4" name="AutoShape 4"/>
          <p:cNvSpPr>
            <a:spLocks noGrp="1"/>
          </p:cNvSpPr>
          <p:nvPr>
            <p:ph type="pic" sz="quarter" idx="181"/>
          </p:nvPr>
        </p:nvSpPr>
        <p:spPr>
          <a:xfrm>
            <a:off x="503869" y="1620000"/>
            <a:ext cx="5326613" cy="2631000"/>
          </a:xfrm>
          <a:prstGeom prst="rect">
            <a:avLst/>
          </a:prstGeom>
          <a:solidFill>
            <a:srgbClr val="CCCCCC">
              <a:alpha val="70000"/>
            </a:srgbClr>
          </a:solidFill>
          <a:ln w="12700">
            <a:noFill/>
            <a:prstDash val="solid"/>
          </a:ln>
        </p:spPr>
        <p:txBody>
          <a:bodyPr lIns="63500" tIns="63500" rIns="63500" bIns="63500" anchor="ctr"/>
          <a:lstStyle>
            <a:lvl1pPr algn="ctr">
              <a:defRPr sz="1600" b="0" i="0" u="none" strike="noStrike" spc="0">
                <a:solidFill>
                  <a:srgbClr val="1F2329">
                    <a:alpha val="100000"/>
                  </a:srgbClr>
                </a:solidFill>
                <a:latin typeface="Noto Sans SC" panose="020B0200000000000000" charset="-122"/>
              </a:defRPr>
            </a:lvl1pPr>
          </a:lstStyle>
          <a:p>
            <a:pPr algn="ctr"/>
            <a:endParaRPr/>
          </a:p>
        </p:txBody>
      </p:sp>
      <p:sp>
        <p:nvSpPr>
          <p:cNvPr id="5" name="AutoShape 5"/>
          <p:cNvSpPr>
            <a:spLocks noGrp="1"/>
          </p:cNvSpPr>
          <p:nvPr>
            <p:ph type="body" sz="quarter" idx="182" hasCustomPrompt="1"/>
          </p:nvPr>
        </p:nvSpPr>
        <p:spPr>
          <a:xfrm>
            <a:off x="6360820" y="4770000"/>
            <a:ext cx="5326613" cy="1080000"/>
          </a:xfrm>
          <a:prstGeom prst="rect">
            <a:avLst/>
          </a:prstGeom>
          <a:noFill/>
          <a:ln w="12700">
            <a:noFill/>
            <a:prstDash val="solid"/>
          </a:ln>
        </p:spPr>
        <p:txBody>
          <a:bodyPr wrap="square" lIns="0" tIns="0" rIns="0" bIns="0" anchor="t">
            <a:noAutofit/>
          </a:bodyPr>
          <a:lstStyle>
            <a:lvl1pPr algn="l">
              <a:lnSpc>
                <a:spcPct val="100000"/>
              </a:lnSpc>
              <a:defRPr sz="1800" b="0" i="0" u="none" strike="noStrike" spc="0">
                <a:solidFill>
                  <a:srgbClr val="000000">
                    <a:alpha val="100000"/>
                  </a:srgbClr>
                </a:solidFill>
                <a:latin typeface="Arial" panose="020B0604020202020204"/>
              </a:defRPr>
            </a:lvl1pPr>
            <a:lvl2pPr marL="382905" indent="-203200"/>
            <a:lvl3pPr marL="536575" indent="-177800"/>
            <a:lvl4pPr marL="690245" indent="-177800"/>
            <a:lvl5pPr marL="843915" indent="-177800"/>
            <a:lvl6pPr marL="997585" indent="-177800"/>
            <a:lvl7pPr marL="1151255" indent="-177800"/>
            <a:lvl8pPr marL="1304925" indent="-177800"/>
            <a:lvl9pPr marL="1458595" indent="-177800"/>
          </a:lstStyle>
          <a:p>
            <a:pPr marL="0" indent="0" algn="l">
              <a:lnSpc>
                <a:spcPct val="100000"/>
              </a:lnSpc>
              <a:spcBef>
                <a:spcPts val="600"/>
              </a:spcBef>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705" algn="l">
              <a:lnSpc>
                <a:spcPct val="100000"/>
              </a:lnSpc>
              <a:spcBef>
                <a:spcPts val="3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p:txBody>
      </p:sp>
      <p:sp>
        <p:nvSpPr>
          <p:cNvPr id="6" name="AutoShape 6"/>
          <p:cNvSpPr>
            <a:spLocks noGrp="1"/>
          </p:cNvSpPr>
          <p:nvPr>
            <p:ph type="pic" sz="quarter" idx="183"/>
          </p:nvPr>
        </p:nvSpPr>
        <p:spPr>
          <a:xfrm>
            <a:off x="6360820" y="1620000"/>
            <a:ext cx="5326613" cy="2631000"/>
          </a:xfrm>
          <a:prstGeom prst="rect">
            <a:avLst/>
          </a:prstGeom>
          <a:solidFill>
            <a:srgbClr val="CCCCCC">
              <a:alpha val="70000"/>
            </a:srgbClr>
          </a:solidFill>
          <a:ln w="12700">
            <a:noFill/>
            <a:prstDash val="solid"/>
          </a:ln>
        </p:spPr>
        <p:txBody>
          <a:bodyPr lIns="63500" tIns="63500" rIns="63500" bIns="63500" anchor="ctr"/>
          <a:lstStyle>
            <a:lvl1pPr algn="ctr">
              <a:defRPr sz="1600" b="0" i="0" u="none" strike="noStrike" spc="0">
                <a:solidFill>
                  <a:srgbClr val="1F2329">
                    <a:alpha val="100000"/>
                  </a:srgbClr>
                </a:solidFill>
                <a:latin typeface="Noto Sans SC" panose="020B0200000000000000" charset="-122"/>
              </a:defRPr>
            </a:lvl1pPr>
          </a:lstStyle>
          <a:p>
            <a:pPr algn="ctr"/>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 preserve="1">
  <p:cSld name="3 columns - text and images">
    <p:spTree>
      <p:nvGrpSpPr>
        <p:cNvPr id="1" name=""/>
        <p:cNvGrpSpPr/>
        <p:nvPr/>
      </p:nvGrpSpPr>
      <p:grpSpPr>
        <a:xfrm>
          <a:off x="0" y="0"/>
          <a:ext cx="0" cy="0"/>
          <a:chOff x="0" y="0"/>
          <a:chExt cx="0" cy="0"/>
        </a:xfrm>
      </p:grpSpPr>
      <p:sp>
        <p:nvSpPr>
          <p:cNvPr id="2" name="AutoShape 2"/>
          <p:cNvSpPr>
            <a:spLocks noGrp="1"/>
          </p:cNvSpPr>
          <p:nvPr>
            <p:ph type="body" sz="quarter" idx="184" hasCustomPrompt="1"/>
          </p:nvPr>
        </p:nvSpPr>
        <p:spPr>
          <a:xfrm>
            <a:off x="503870" y="504000"/>
            <a:ext cx="11183564" cy="4307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sp>
        <p:nvSpPr>
          <p:cNvPr id="3" name="AutoShape 3"/>
          <p:cNvSpPr>
            <a:spLocks noGrp="1"/>
          </p:cNvSpPr>
          <p:nvPr>
            <p:ph type="body" sz="quarter" idx="185" hasCustomPrompt="1"/>
          </p:nvPr>
        </p:nvSpPr>
        <p:spPr>
          <a:xfrm>
            <a:off x="503869" y="4354922"/>
            <a:ext cx="3390317" cy="1495079"/>
          </a:xfrm>
          <a:prstGeom prst="rect">
            <a:avLst/>
          </a:prstGeom>
          <a:noFill/>
          <a:ln w="12700">
            <a:noFill/>
            <a:prstDash val="solid"/>
          </a:ln>
        </p:spPr>
        <p:txBody>
          <a:bodyPr wrap="square" lIns="0" tIns="0" rIns="0" bIns="0" anchor="t">
            <a:noAutofit/>
          </a:bodyPr>
          <a:lstStyle>
            <a:lvl1pPr algn="l">
              <a:lnSpc>
                <a:spcPct val="100000"/>
              </a:lnSpc>
              <a:defRPr sz="1800" b="0" i="0" u="none" strike="noStrike" spc="0">
                <a:solidFill>
                  <a:srgbClr val="000000">
                    <a:alpha val="100000"/>
                  </a:srgbClr>
                </a:solidFill>
                <a:latin typeface="Arial" panose="020B0604020202020204"/>
              </a:defRPr>
            </a:lvl1pPr>
            <a:lvl2pPr marL="382905" indent="-203200"/>
            <a:lvl3pPr marL="536575" indent="-177800"/>
            <a:lvl4pPr marL="690245" indent="-177800"/>
            <a:lvl5pPr marL="843915" indent="-177800"/>
            <a:lvl6pPr marL="997585" indent="-177800"/>
            <a:lvl7pPr marL="1151255" indent="-177800"/>
            <a:lvl8pPr marL="1304925" indent="-177800"/>
            <a:lvl9pPr marL="1458595" indent="-177800"/>
          </a:lstStyle>
          <a:p>
            <a:pPr marL="0" indent="0" algn="l">
              <a:lnSpc>
                <a:spcPct val="100000"/>
              </a:lnSpc>
              <a:spcBef>
                <a:spcPts val="600"/>
              </a:spcBef>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705" algn="l">
              <a:lnSpc>
                <a:spcPct val="100000"/>
              </a:lnSpc>
              <a:spcBef>
                <a:spcPts val="3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p:txBody>
      </p:sp>
      <p:sp>
        <p:nvSpPr>
          <p:cNvPr id="4" name="AutoShape 4"/>
          <p:cNvSpPr>
            <a:spLocks noGrp="1"/>
          </p:cNvSpPr>
          <p:nvPr>
            <p:ph type="pic" sz="quarter" idx="186"/>
          </p:nvPr>
        </p:nvSpPr>
        <p:spPr>
          <a:xfrm>
            <a:off x="503869" y="1620000"/>
            <a:ext cx="3390317" cy="2232000"/>
          </a:xfrm>
          <a:prstGeom prst="rect">
            <a:avLst/>
          </a:prstGeom>
          <a:solidFill>
            <a:srgbClr val="CCCCCC">
              <a:alpha val="70000"/>
            </a:srgbClr>
          </a:solidFill>
          <a:ln w="12700">
            <a:noFill/>
            <a:prstDash val="solid"/>
          </a:ln>
        </p:spPr>
        <p:txBody>
          <a:bodyPr lIns="63500" tIns="63500" rIns="63500" bIns="63500" anchor="ctr"/>
          <a:lstStyle>
            <a:lvl1pPr algn="ctr">
              <a:defRPr sz="1600" b="0" i="0" u="none" strike="noStrike" spc="0">
                <a:solidFill>
                  <a:srgbClr val="1F2329">
                    <a:alpha val="100000"/>
                  </a:srgbClr>
                </a:solidFill>
                <a:latin typeface="Noto Sans SC" panose="020B0200000000000000" charset="-122"/>
              </a:defRPr>
            </a:lvl1pPr>
          </a:lstStyle>
          <a:p>
            <a:pPr algn="ctr"/>
            <a:endParaRPr/>
          </a:p>
        </p:txBody>
      </p:sp>
      <p:sp>
        <p:nvSpPr>
          <p:cNvPr id="5" name="AutoShape 5"/>
          <p:cNvSpPr>
            <a:spLocks noGrp="1"/>
          </p:cNvSpPr>
          <p:nvPr>
            <p:ph type="body" sz="quarter" idx="187" hasCustomPrompt="1"/>
          </p:nvPr>
        </p:nvSpPr>
        <p:spPr>
          <a:xfrm>
            <a:off x="8297116" y="4354922"/>
            <a:ext cx="3390317" cy="1495079"/>
          </a:xfrm>
          <a:prstGeom prst="rect">
            <a:avLst/>
          </a:prstGeom>
          <a:noFill/>
          <a:ln w="12700">
            <a:noFill/>
            <a:prstDash val="solid"/>
          </a:ln>
        </p:spPr>
        <p:txBody>
          <a:bodyPr wrap="square" lIns="0" tIns="0" rIns="0" bIns="0" anchor="t">
            <a:noAutofit/>
          </a:bodyPr>
          <a:lstStyle>
            <a:lvl1pPr algn="l">
              <a:lnSpc>
                <a:spcPct val="100000"/>
              </a:lnSpc>
              <a:defRPr sz="1800" b="0" i="0" u="none" strike="noStrike" spc="0">
                <a:solidFill>
                  <a:srgbClr val="000000">
                    <a:alpha val="100000"/>
                  </a:srgbClr>
                </a:solidFill>
                <a:latin typeface="Arial" panose="020B0604020202020204"/>
              </a:defRPr>
            </a:lvl1pPr>
            <a:lvl2pPr marL="382905" indent="-203200"/>
            <a:lvl3pPr marL="536575" indent="-177800"/>
            <a:lvl4pPr marL="690245" indent="-177800"/>
            <a:lvl5pPr marL="843915" indent="-177800"/>
            <a:lvl6pPr marL="997585" indent="-177800"/>
            <a:lvl7pPr marL="1151255" indent="-177800"/>
            <a:lvl8pPr marL="1304925" indent="-177800"/>
            <a:lvl9pPr marL="1458595" indent="-177800"/>
          </a:lstStyle>
          <a:p>
            <a:pPr marL="0" indent="0" algn="l">
              <a:lnSpc>
                <a:spcPct val="100000"/>
              </a:lnSpc>
              <a:spcBef>
                <a:spcPts val="600"/>
              </a:spcBef>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705" algn="l">
              <a:lnSpc>
                <a:spcPct val="100000"/>
              </a:lnSpc>
              <a:spcBef>
                <a:spcPts val="3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p:txBody>
      </p:sp>
      <p:sp>
        <p:nvSpPr>
          <p:cNvPr id="6" name="AutoShape 6"/>
          <p:cNvSpPr>
            <a:spLocks noGrp="1"/>
          </p:cNvSpPr>
          <p:nvPr>
            <p:ph type="pic" sz="quarter" idx="188"/>
          </p:nvPr>
        </p:nvSpPr>
        <p:spPr>
          <a:xfrm>
            <a:off x="8297116" y="1620000"/>
            <a:ext cx="3390317" cy="2232000"/>
          </a:xfrm>
          <a:prstGeom prst="rect">
            <a:avLst/>
          </a:prstGeom>
          <a:solidFill>
            <a:srgbClr val="CCCCCC">
              <a:alpha val="70000"/>
            </a:srgbClr>
          </a:solidFill>
          <a:ln w="12700">
            <a:noFill/>
            <a:prstDash val="solid"/>
          </a:ln>
        </p:spPr>
        <p:txBody>
          <a:bodyPr lIns="63500" tIns="63500" rIns="63500" bIns="63500" anchor="ctr"/>
          <a:lstStyle>
            <a:lvl1pPr algn="ctr">
              <a:defRPr sz="1600" b="0" i="0" u="none" strike="noStrike" spc="0">
                <a:solidFill>
                  <a:srgbClr val="1F2329">
                    <a:alpha val="100000"/>
                  </a:srgbClr>
                </a:solidFill>
                <a:latin typeface="Noto Sans SC" panose="020B0200000000000000" charset="-122"/>
              </a:defRPr>
            </a:lvl1pPr>
          </a:lstStyle>
          <a:p>
            <a:pPr algn="ctr"/>
            <a:endParaRPr/>
          </a:p>
        </p:txBody>
      </p:sp>
      <p:sp>
        <p:nvSpPr>
          <p:cNvPr id="7" name="AutoShape 7"/>
          <p:cNvSpPr>
            <a:spLocks noGrp="1"/>
          </p:cNvSpPr>
          <p:nvPr>
            <p:ph type="body" sz="quarter" idx="189" hasCustomPrompt="1"/>
          </p:nvPr>
        </p:nvSpPr>
        <p:spPr>
          <a:xfrm>
            <a:off x="4400493" y="4354922"/>
            <a:ext cx="3390317" cy="1495079"/>
          </a:xfrm>
          <a:prstGeom prst="rect">
            <a:avLst/>
          </a:prstGeom>
          <a:noFill/>
          <a:ln w="12700">
            <a:noFill/>
            <a:prstDash val="solid"/>
          </a:ln>
        </p:spPr>
        <p:txBody>
          <a:bodyPr wrap="square" lIns="0" tIns="0" rIns="0" bIns="0" anchor="t">
            <a:noAutofit/>
          </a:bodyPr>
          <a:lstStyle>
            <a:lvl1pPr algn="l">
              <a:lnSpc>
                <a:spcPct val="100000"/>
              </a:lnSpc>
              <a:defRPr sz="1800" b="0" i="0" u="none" strike="noStrike" spc="0">
                <a:solidFill>
                  <a:srgbClr val="000000">
                    <a:alpha val="100000"/>
                  </a:srgbClr>
                </a:solidFill>
                <a:latin typeface="Arial" panose="020B0604020202020204"/>
              </a:defRPr>
            </a:lvl1pPr>
            <a:lvl2pPr marL="382905" indent="-203200"/>
            <a:lvl3pPr marL="536575" indent="-177800"/>
            <a:lvl4pPr marL="690245" indent="-177800"/>
            <a:lvl5pPr marL="843915" indent="-177800"/>
            <a:lvl6pPr marL="997585" indent="-177800"/>
            <a:lvl7pPr marL="1151255" indent="-177800"/>
            <a:lvl8pPr marL="1304925" indent="-177800"/>
            <a:lvl9pPr marL="1458595" indent="-177800"/>
          </a:lstStyle>
          <a:p>
            <a:pPr marL="0" indent="0" algn="l">
              <a:lnSpc>
                <a:spcPct val="100000"/>
              </a:lnSpc>
              <a:spcBef>
                <a:spcPts val="600"/>
              </a:spcBef>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705" algn="l">
              <a:lnSpc>
                <a:spcPct val="100000"/>
              </a:lnSpc>
              <a:spcBef>
                <a:spcPts val="3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p:txBody>
      </p:sp>
      <p:sp>
        <p:nvSpPr>
          <p:cNvPr id="8" name="AutoShape 8"/>
          <p:cNvSpPr>
            <a:spLocks noGrp="1"/>
          </p:cNvSpPr>
          <p:nvPr>
            <p:ph type="pic" sz="quarter" idx="190"/>
          </p:nvPr>
        </p:nvSpPr>
        <p:spPr>
          <a:xfrm>
            <a:off x="4400493" y="1620000"/>
            <a:ext cx="3390317" cy="2232000"/>
          </a:xfrm>
          <a:prstGeom prst="rect">
            <a:avLst/>
          </a:prstGeom>
          <a:solidFill>
            <a:srgbClr val="CCCCCC">
              <a:alpha val="70000"/>
            </a:srgbClr>
          </a:solidFill>
          <a:ln w="12700">
            <a:noFill/>
            <a:prstDash val="solid"/>
          </a:ln>
        </p:spPr>
        <p:txBody>
          <a:bodyPr lIns="63500" tIns="63500" rIns="63500" bIns="63500" anchor="ctr"/>
          <a:lstStyle>
            <a:lvl1pPr algn="ctr">
              <a:defRPr sz="1600" b="0" i="0" u="none" strike="noStrike" spc="0">
                <a:solidFill>
                  <a:srgbClr val="1F2329">
                    <a:alpha val="100000"/>
                  </a:srgbClr>
                </a:solidFill>
                <a:latin typeface="Noto Sans SC" panose="020B0200000000000000" charset="-122"/>
              </a:defRPr>
            </a:lvl1pPr>
          </a:lstStyle>
          <a:p>
            <a:pPr algn="ctr"/>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 preserve="1">
  <p:cSld name="4 columns - text and images">
    <p:spTree>
      <p:nvGrpSpPr>
        <p:cNvPr id="1" name=""/>
        <p:cNvGrpSpPr/>
        <p:nvPr/>
      </p:nvGrpSpPr>
      <p:grpSpPr>
        <a:xfrm>
          <a:off x="0" y="0"/>
          <a:ext cx="0" cy="0"/>
          <a:chOff x="0" y="0"/>
          <a:chExt cx="0" cy="0"/>
        </a:xfrm>
      </p:grpSpPr>
      <p:sp>
        <p:nvSpPr>
          <p:cNvPr id="2" name="AutoShape 2"/>
          <p:cNvSpPr>
            <a:spLocks noGrp="1"/>
          </p:cNvSpPr>
          <p:nvPr>
            <p:ph type="body" sz="quarter" idx="191" hasCustomPrompt="1"/>
          </p:nvPr>
        </p:nvSpPr>
        <p:spPr>
          <a:xfrm>
            <a:off x="503870" y="504000"/>
            <a:ext cx="11183564" cy="4307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sp>
        <p:nvSpPr>
          <p:cNvPr id="3" name="AutoShape 3"/>
          <p:cNvSpPr>
            <a:spLocks noGrp="1"/>
          </p:cNvSpPr>
          <p:nvPr>
            <p:ph type="body" sz="quarter" idx="192" hasCustomPrompt="1"/>
          </p:nvPr>
        </p:nvSpPr>
        <p:spPr>
          <a:xfrm>
            <a:off x="503869" y="3878221"/>
            <a:ext cx="2414971" cy="1971780"/>
          </a:xfrm>
          <a:prstGeom prst="rect">
            <a:avLst/>
          </a:prstGeom>
          <a:noFill/>
          <a:ln w="12700">
            <a:noFill/>
            <a:prstDash val="solid"/>
          </a:ln>
        </p:spPr>
        <p:txBody>
          <a:bodyPr wrap="square" lIns="0" tIns="0" rIns="0" bIns="0" anchor="t">
            <a:noAutofit/>
          </a:bodyPr>
          <a:lstStyle>
            <a:lvl1pPr algn="l">
              <a:lnSpc>
                <a:spcPct val="100000"/>
              </a:lnSpc>
              <a:defRPr sz="1800" b="0" i="0" u="none" strike="noStrike" spc="0">
                <a:solidFill>
                  <a:srgbClr val="000000">
                    <a:alpha val="100000"/>
                  </a:srgbClr>
                </a:solidFill>
                <a:latin typeface="Arial" panose="020B0604020202020204"/>
              </a:defRPr>
            </a:lvl1pPr>
            <a:lvl2pPr marL="382905" indent="-203200"/>
            <a:lvl3pPr marL="536575" indent="-177800"/>
            <a:lvl4pPr marL="690245" indent="-177800"/>
            <a:lvl5pPr marL="843915" indent="-177800"/>
            <a:lvl6pPr marL="997585" indent="-177800"/>
            <a:lvl7pPr marL="1151255" indent="-177800"/>
            <a:lvl8pPr marL="1304925" indent="-177800"/>
            <a:lvl9pPr marL="1458595" indent="-177800"/>
          </a:lstStyle>
          <a:p>
            <a:pPr marL="0" indent="0" algn="l">
              <a:lnSpc>
                <a:spcPct val="100000"/>
              </a:lnSpc>
              <a:spcBef>
                <a:spcPts val="600"/>
              </a:spcBef>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705" algn="l">
              <a:lnSpc>
                <a:spcPct val="100000"/>
              </a:lnSpc>
              <a:spcBef>
                <a:spcPts val="3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p:txBody>
      </p:sp>
      <p:sp>
        <p:nvSpPr>
          <p:cNvPr id="4" name="AutoShape 4"/>
          <p:cNvSpPr>
            <a:spLocks noGrp="1"/>
          </p:cNvSpPr>
          <p:nvPr>
            <p:ph type="pic" sz="quarter" idx="193"/>
          </p:nvPr>
        </p:nvSpPr>
        <p:spPr>
          <a:xfrm>
            <a:off x="503869" y="1620000"/>
            <a:ext cx="2414971" cy="1728000"/>
          </a:xfrm>
          <a:prstGeom prst="rect">
            <a:avLst/>
          </a:prstGeom>
          <a:solidFill>
            <a:srgbClr val="CCCCCC">
              <a:alpha val="70000"/>
            </a:srgbClr>
          </a:solidFill>
          <a:ln w="12700">
            <a:noFill/>
            <a:prstDash val="solid"/>
          </a:ln>
        </p:spPr>
        <p:txBody>
          <a:bodyPr lIns="63500" tIns="63500" rIns="63500" bIns="63500" anchor="ctr"/>
          <a:lstStyle>
            <a:lvl1pPr algn="ctr">
              <a:defRPr sz="1600" b="0" i="0" u="none" strike="noStrike" spc="0">
                <a:solidFill>
                  <a:srgbClr val="1F2329">
                    <a:alpha val="100000"/>
                  </a:srgbClr>
                </a:solidFill>
                <a:latin typeface="Noto Sans SC" panose="020B0200000000000000" charset="-122"/>
              </a:defRPr>
            </a:lvl1pPr>
          </a:lstStyle>
          <a:p>
            <a:pPr algn="ctr"/>
            <a:endParaRPr/>
          </a:p>
        </p:txBody>
      </p:sp>
      <p:sp>
        <p:nvSpPr>
          <p:cNvPr id="5" name="AutoShape 5"/>
          <p:cNvSpPr>
            <a:spLocks noGrp="1"/>
          </p:cNvSpPr>
          <p:nvPr>
            <p:ph type="body" sz="quarter" idx="194" hasCustomPrompt="1"/>
          </p:nvPr>
        </p:nvSpPr>
        <p:spPr>
          <a:xfrm>
            <a:off x="9272462" y="3878222"/>
            <a:ext cx="2414971" cy="1971780"/>
          </a:xfrm>
          <a:prstGeom prst="rect">
            <a:avLst/>
          </a:prstGeom>
          <a:noFill/>
          <a:ln w="12700">
            <a:noFill/>
            <a:prstDash val="solid"/>
          </a:ln>
        </p:spPr>
        <p:txBody>
          <a:bodyPr wrap="square" lIns="0" tIns="0" rIns="0" bIns="0" anchor="t">
            <a:noAutofit/>
          </a:bodyPr>
          <a:lstStyle>
            <a:lvl1pPr algn="l">
              <a:lnSpc>
                <a:spcPct val="100000"/>
              </a:lnSpc>
              <a:defRPr sz="1800" b="0" i="0" u="none" strike="noStrike" spc="0">
                <a:solidFill>
                  <a:srgbClr val="000000">
                    <a:alpha val="100000"/>
                  </a:srgbClr>
                </a:solidFill>
                <a:latin typeface="Arial" panose="020B0604020202020204"/>
              </a:defRPr>
            </a:lvl1pPr>
            <a:lvl2pPr marL="382905" indent="-203200"/>
            <a:lvl3pPr marL="536575" indent="-177800"/>
            <a:lvl4pPr marL="690245" indent="-177800"/>
            <a:lvl5pPr marL="843915" indent="-177800"/>
            <a:lvl6pPr marL="997585" indent="-177800"/>
            <a:lvl7pPr marL="1151255" indent="-177800"/>
            <a:lvl8pPr marL="1304925" indent="-177800"/>
            <a:lvl9pPr marL="1458595" indent="-177800"/>
          </a:lstStyle>
          <a:p>
            <a:pPr marL="0" indent="0" algn="l">
              <a:lnSpc>
                <a:spcPct val="100000"/>
              </a:lnSpc>
              <a:spcBef>
                <a:spcPts val="600"/>
              </a:spcBef>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705" algn="l">
              <a:lnSpc>
                <a:spcPct val="100000"/>
              </a:lnSpc>
              <a:spcBef>
                <a:spcPts val="3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p:txBody>
      </p:sp>
      <p:sp>
        <p:nvSpPr>
          <p:cNvPr id="6" name="AutoShape 6"/>
          <p:cNvSpPr>
            <a:spLocks noGrp="1"/>
          </p:cNvSpPr>
          <p:nvPr>
            <p:ph type="pic" sz="quarter" idx="195"/>
          </p:nvPr>
        </p:nvSpPr>
        <p:spPr>
          <a:xfrm>
            <a:off x="9272462" y="1620000"/>
            <a:ext cx="2414971" cy="1728000"/>
          </a:xfrm>
          <a:prstGeom prst="rect">
            <a:avLst/>
          </a:prstGeom>
          <a:solidFill>
            <a:srgbClr val="CCCCCC">
              <a:alpha val="70000"/>
            </a:srgbClr>
          </a:solidFill>
          <a:ln w="12700">
            <a:noFill/>
            <a:prstDash val="solid"/>
          </a:ln>
        </p:spPr>
        <p:txBody>
          <a:bodyPr lIns="63500" tIns="63500" rIns="63500" bIns="63500" anchor="ctr"/>
          <a:lstStyle>
            <a:lvl1pPr algn="ctr">
              <a:defRPr sz="1600" b="0" i="0" u="none" strike="noStrike" spc="0">
                <a:solidFill>
                  <a:srgbClr val="1F2329">
                    <a:alpha val="100000"/>
                  </a:srgbClr>
                </a:solidFill>
                <a:latin typeface="Noto Sans SC" panose="020B0200000000000000" charset="-122"/>
              </a:defRPr>
            </a:lvl1pPr>
          </a:lstStyle>
          <a:p>
            <a:pPr algn="ctr"/>
            <a:endParaRPr/>
          </a:p>
        </p:txBody>
      </p:sp>
      <p:sp>
        <p:nvSpPr>
          <p:cNvPr id="7" name="AutoShape 7"/>
          <p:cNvSpPr>
            <a:spLocks noGrp="1"/>
          </p:cNvSpPr>
          <p:nvPr>
            <p:ph type="body" sz="quarter" idx="196" hasCustomPrompt="1"/>
          </p:nvPr>
        </p:nvSpPr>
        <p:spPr>
          <a:xfrm>
            <a:off x="3426734" y="3878222"/>
            <a:ext cx="2414971" cy="1971780"/>
          </a:xfrm>
          <a:prstGeom prst="rect">
            <a:avLst/>
          </a:prstGeom>
          <a:noFill/>
          <a:ln w="12700">
            <a:noFill/>
            <a:prstDash val="solid"/>
          </a:ln>
        </p:spPr>
        <p:txBody>
          <a:bodyPr wrap="square" lIns="0" tIns="0" rIns="0" bIns="0" anchor="t">
            <a:noAutofit/>
          </a:bodyPr>
          <a:lstStyle>
            <a:lvl1pPr algn="l">
              <a:lnSpc>
                <a:spcPct val="100000"/>
              </a:lnSpc>
              <a:defRPr sz="1800" b="0" i="0" u="none" strike="noStrike" spc="0">
                <a:solidFill>
                  <a:srgbClr val="000000">
                    <a:alpha val="100000"/>
                  </a:srgbClr>
                </a:solidFill>
                <a:latin typeface="Arial" panose="020B0604020202020204"/>
              </a:defRPr>
            </a:lvl1pPr>
            <a:lvl2pPr marL="382905" indent="-203200"/>
            <a:lvl3pPr marL="536575" indent="-177800"/>
            <a:lvl4pPr marL="690245" indent="-177800"/>
            <a:lvl5pPr marL="843915" indent="-177800"/>
            <a:lvl6pPr marL="997585" indent="-177800"/>
            <a:lvl7pPr marL="1151255" indent="-177800"/>
            <a:lvl8pPr marL="1304925" indent="-177800"/>
            <a:lvl9pPr marL="1458595" indent="-177800"/>
          </a:lstStyle>
          <a:p>
            <a:pPr marL="0" indent="0" algn="l">
              <a:lnSpc>
                <a:spcPct val="100000"/>
              </a:lnSpc>
              <a:spcBef>
                <a:spcPts val="600"/>
              </a:spcBef>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705" algn="l">
              <a:lnSpc>
                <a:spcPct val="100000"/>
              </a:lnSpc>
              <a:spcBef>
                <a:spcPts val="3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p:txBody>
      </p:sp>
      <p:sp>
        <p:nvSpPr>
          <p:cNvPr id="8" name="AutoShape 8"/>
          <p:cNvSpPr>
            <a:spLocks noGrp="1"/>
          </p:cNvSpPr>
          <p:nvPr>
            <p:ph type="pic" sz="quarter" idx="197"/>
          </p:nvPr>
        </p:nvSpPr>
        <p:spPr>
          <a:xfrm>
            <a:off x="3426734" y="1620000"/>
            <a:ext cx="2414971" cy="1728000"/>
          </a:xfrm>
          <a:prstGeom prst="rect">
            <a:avLst/>
          </a:prstGeom>
          <a:solidFill>
            <a:srgbClr val="CCCCCC">
              <a:alpha val="70000"/>
            </a:srgbClr>
          </a:solidFill>
          <a:ln w="12700">
            <a:noFill/>
            <a:prstDash val="solid"/>
          </a:ln>
        </p:spPr>
        <p:txBody>
          <a:bodyPr lIns="63500" tIns="63500" rIns="63500" bIns="63500" anchor="ctr"/>
          <a:lstStyle>
            <a:lvl1pPr algn="ctr">
              <a:defRPr sz="1600" b="0" i="0" u="none" strike="noStrike" spc="0">
                <a:solidFill>
                  <a:srgbClr val="1F2329">
                    <a:alpha val="100000"/>
                  </a:srgbClr>
                </a:solidFill>
                <a:latin typeface="Noto Sans SC" panose="020B0200000000000000" charset="-122"/>
              </a:defRPr>
            </a:lvl1pPr>
          </a:lstStyle>
          <a:p>
            <a:pPr algn="ctr"/>
            <a:endParaRPr/>
          </a:p>
        </p:txBody>
      </p:sp>
      <p:sp>
        <p:nvSpPr>
          <p:cNvPr id="9" name="AutoShape 9"/>
          <p:cNvSpPr>
            <a:spLocks noGrp="1"/>
          </p:cNvSpPr>
          <p:nvPr>
            <p:ph type="body" sz="quarter" idx="198" hasCustomPrompt="1"/>
          </p:nvPr>
        </p:nvSpPr>
        <p:spPr>
          <a:xfrm>
            <a:off x="6349599" y="3878222"/>
            <a:ext cx="2414971" cy="1971780"/>
          </a:xfrm>
          <a:prstGeom prst="rect">
            <a:avLst/>
          </a:prstGeom>
          <a:noFill/>
          <a:ln w="12700">
            <a:noFill/>
            <a:prstDash val="solid"/>
          </a:ln>
        </p:spPr>
        <p:txBody>
          <a:bodyPr wrap="square" lIns="0" tIns="0" rIns="0" bIns="0" anchor="t">
            <a:noAutofit/>
          </a:bodyPr>
          <a:lstStyle>
            <a:lvl1pPr algn="l">
              <a:lnSpc>
                <a:spcPct val="100000"/>
              </a:lnSpc>
              <a:defRPr sz="1800" b="0" i="0" u="none" strike="noStrike" spc="0">
                <a:solidFill>
                  <a:srgbClr val="000000">
                    <a:alpha val="100000"/>
                  </a:srgbClr>
                </a:solidFill>
                <a:latin typeface="Arial" panose="020B0604020202020204"/>
              </a:defRPr>
            </a:lvl1pPr>
            <a:lvl2pPr marL="382905" indent="-203200"/>
            <a:lvl3pPr marL="536575" indent="-177800"/>
            <a:lvl4pPr marL="690245" indent="-177800"/>
            <a:lvl5pPr marL="843915" indent="-177800"/>
            <a:lvl6pPr marL="997585" indent="-177800"/>
            <a:lvl7pPr marL="1151255" indent="-177800"/>
            <a:lvl8pPr marL="1304925" indent="-177800"/>
            <a:lvl9pPr marL="1458595" indent="-177800"/>
          </a:lstStyle>
          <a:p>
            <a:pPr marL="0" indent="0" algn="l">
              <a:lnSpc>
                <a:spcPct val="100000"/>
              </a:lnSpc>
              <a:spcBef>
                <a:spcPts val="600"/>
              </a:spcBef>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705" algn="l">
              <a:lnSpc>
                <a:spcPct val="100000"/>
              </a:lnSpc>
              <a:spcBef>
                <a:spcPts val="3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p:txBody>
      </p:sp>
      <p:sp>
        <p:nvSpPr>
          <p:cNvPr id="10" name="AutoShape 10"/>
          <p:cNvSpPr>
            <a:spLocks noGrp="1"/>
          </p:cNvSpPr>
          <p:nvPr>
            <p:ph type="pic" sz="quarter" idx="199"/>
          </p:nvPr>
        </p:nvSpPr>
        <p:spPr>
          <a:xfrm>
            <a:off x="6349599" y="1620000"/>
            <a:ext cx="2414971" cy="1728000"/>
          </a:xfrm>
          <a:prstGeom prst="rect">
            <a:avLst/>
          </a:prstGeom>
          <a:solidFill>
            <a:srgbClr val="CCCCCC">
              <a:alpha val="70000"/>
            </a:srgbClr>
          </a:solidFill>
          <a:ln w="12700">
            <a:noFill/>
            <a:prstDash val="solid"/>
          </a:ln>
        </p:spPr>
        <p:txBody>
          <a:bodyPr lIns="63500" tIns="63500" rIns="63500" bIns="63500" anchor="ctr"/>
          <a:lstStyle>
            <a:lvl1pPr algn="ctr">
              <a:defRPr sz="1600" b="0" i="0" u="none" strike="noStrike" spc="0">
                <a:solidFill>
                  <a:srgbClr val="1F2329">
                    <a:alpha val="100000"/>
                  </a:srgbClr>
                </a:solidFill>
                <a:latin typeface="Noto Sans SC" panose="020B0200000000000000" charset="-122"/>
              </a:defRPr>
            </a:lvl1pPr>
          </a:lstStyle>
          <a:p>
            <a:pPr algn="ctr"/>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itle" preserve="1">
  <p:cSld name="Quote">
    <p:bg>
      <p:bgPr>
        <a:solidFill>
          <a:srgbClr val="FFFFFF">
            <a:alpha val="100000"/>
          </a:srgbClr>
        </a:solidFill>
        <a:effectLst/>
      </p:bgPr>
    </p:bg>
    <p:spTree>
      <p:nvGrpSpPr>
        <p:cNvPr id="1" name=""/>
        <p:cNvGrpSpPr/>
        <p:nvPr/>
      </p:nvGrpSpPr>
      <p:grpSpPr>
        <a:xfrm>
          <a:off x="0" y="0"/>
          <a:ext cx="0" cy="0"/>
          <a:chOff x="0" y="0"/>
          <a:chExt cx="0" cy="0"/>
        </a:xfrm>
      </p:grpSpPr>
      <p:sp>
        <p:nvSpPr>
          <p:cNvPr id="2" name="AutoShape 2"/>
          <p:cNvSpPr>
            <a:spLocks noGrp="1"/>
          </p:cNvSpPr>
          <p:nvPr>
            <p:ph type="body" sz="quarter" idx="200" hasCustomPrompt="1"/>
          </p:nvPr>
        </p:nvSpPr>
        <p:spPr>
          <a:xfrm>
            <a:off x="503869" y="1800001"/>
            <a:ext cx="11182288" cy="3285032"/>
          </a:xfrm>
          <a:prstGeom prst="rect">
            <a:avLst/>
          </a:prstGeom>
          <a:noFill/>
          <a:ln w="12700">
            <a:noFill/>
            <a:prstDash val="solid"/>
          </a:ln>
        </p:spPr>
        <p:txBody>
          <a:bodyPr wrap="square" lIns="0" tIns="0" rIns="0" bIns="0" anchor="t">
            <a:noAutofit/>
          </a:bodyPr>
          <a:lstStyle>
            <a:lvl1pPr algn="l">
              <a:lnSpc>
                <a:spcPct val="92000"/>
              </a:lnSpc>
              <a:defRPr sz="6000" b="1" i="0" u="none" strike="noStrike" spc="0">
                <a:solidFill>
                  <a:srgbClr val="000000">
                    <a:alpha val="100000"/>
                  </a:srgbClr>
                </a:solidFill>
                <a:latin typeface="Arial" panose="020B0604020202020204"/>
              </a:defRPr>
            </a:lvl1pPr>
            <a:lvl2pPr marL="395605" indent="0"/>
            <a:lvl3pPr marL="852805" indent="0"/>
            <a:lvl4pPr marL="1310005" indent="0"/>
            <a:lvl5pPr marL="1767205" indent="0"/>
            <a:lvl6pPr marL="2224405" indent="0"/>
            <a:lvl7pPr marL="2681605" indent="0"/>
            <a:lvl8pPr marL="3138805" indent="0"/>
            <a:lvl9pPr marL="3596005" indent="0"/>
          </a:lstStyle>
          <a:p>
            <a:pPr marL="395605" indent="-395605" algn="l">
              <a:lnSpc>
                <a:spcPct val="92000"/>
              </a:lnSpc>
              <a:spcBef>
                <a:spcPts val="600"/>
              </a:spcBef>
            </a:pPr>
            <a:r>
              <a:rPr lang="en-US" sz="6000" b="1" i="0" u="none" strike="noStrike">
                <a:solidFill>
                  <a:srgbClr val="000000"/>
                </a:solidFill>
                <a:latin typeface="Arial" panose="020B0604020202020204"/>
                <a:ea typeface="Arial" panose="020B0604020202020204"/>
                <a:cs typeface="Arial" panose="020B0604020202020204"/>
                <a:sym typeface="Arial" panose="020B0604020202020204"/>
              </a:rPr>
              <a:t>“Quote goes here </a:t>
            </a:r>
            <a:br>
              <a:rPr lang="en-US" sz="6000" b="1" i="0" u="none" strike="noStrike">
                <a:solidFill>
                  <a:srgbClr val="000000"/>
                </a:solidFill>
                <a:latin typeface="Arial" panose="020B0604020202020204"/>
                <a:ea typeface="Arial" panose="020B0604020202020204"/>
                <a:cs typeface="Arial" panose="020B0604020202020204"/>
                <a:sym typeface="Arial" panose="020B0604020202020204"/>
              </a:rPr>
            </a:br>
            <a:r>
              <a:rPr lang="en-US" sz="6000" b="1" i="0" u="none" strike="noStrike">
                <a:solidFill>
                  <a:srgbClr val="000000"/>
                </a:solidFill>
                <a:latin typeface="Arial" panose="020B0604020202020204"/>
                <a:ea typeface="Arial" panose="020B0604020202020204"/>
                <a:cs typeface="Arial" panose="020B0604020202020204"/>
                <a:sym typeface="Arial" panose="020B0604020202020204"/>
              </a:rPr>
              <a:t>and here.”</a:t>
            </a:r>
          </a:p>
          <a:p>
            <a:pPr marL="395605" lvl="1" indent="0" algn="l">
              <a:lnSpc>
                <a:spcPct val="100000"/>
              </a:lnSpc>
              <a:spcBef>
                <a:spcPts val="600"/>
              </a:spcBef>
            </a:pPr>
            <a:r>
              <a:rPr lang="en-US" sz="1200" b="0" i="0" u="none" strike="noStrike">
                <a:solidFill>
                  <a:srgbClr val="000000"/>
                </a:solidFill>
                <a:latin typeface="Arial" panose="020B0604020202020204"/>
                <a:ea typeface="Arial" panose="020B0604020202020204"/>
                <a:cs typeface="Arial" panose="020B0604020202020204"/>
                <a:sym typeface="Arial" panose="020B0604020202020204"/>
              </a:rPr>
              <a:t>Source</a:t>
            </a:r>
          </a:p>
        </p:txBody>
      </p:sp>
      <p:sp>
        <p:nvSpPr>
          <p:cNvPr id="3" name="AutoShape 3"/>
          <p:cNvSpPr>
            <a:spLocks noGrp="1"/>
          </p:cNvSpPr>
          <p:nvPr>
            <p:ph type="body" sz="quarter" idx="201"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itle" preserve="1">
  <p:cSld name="Title and text with image 1">
    <p:spTree>
      <p:nvGrpSpPr>
        <p:cNvPr id="1" name=""/>
        <p:cNvGrpSpPr/>
        <p:nvPr/>
      </p:nvGrpSpPr>
      <p:grpSpPr>
        <a:xfrm>
          <a:off x="0" y="0"/>
          <a:ext cx="0" cy="0"/>
          <a:chOff x="0" y="0"/>
          <a:chExt cx="0" cy="0"/>
        </a:xfrm>
      </p:grpSpPr>
      <p:sp>
        <p:nvSpPr>
          <p:cNvPr id="2" name="AutoShape 2"/>
          <p:cNvSpPr>
            <a:spLocks noGrp="1"/>
          </p:cNvSpPr>
          <p:nvPr>
            <p:ph type="pic" sz="quarter" idx="202"/>
          </p:nvPr>
        </p:nvSpPr>
        <p:spPr>
          <a:xfrm>
            <a:off x="8125059" y="252000"/>
            <a:ext cx="4066941" cy="6606000"/>
          </a:xfrm>
          <a:prstGeom prst="rect">
            <a:avLst/>
          </a:prstGeom>
          <a:solidFill>
            <a:srgbClr val="CCCCCC">
              <a:alpha val="70000"/>
            </a:srgbClr>
          </a:solidFill>
          <a:ln w="12700">
            <a:noFill/>
            <a:prstDash val="solid"/>
          </a:ln>
        </p:spPr>
        <p:txBody>
          <a:bodyPr lIns="63500" tIns="63500" rIns="63500" bIns="63500" anchor="ctr"/>
          <a:lstStyle>
            <a:lvl1pPr algn="ctr">
              <a:defRPr sz="1600" b="0" i="0" u="none" strike="noStrike" spc="0">
                <a:solidFill>
                  <a:srgbClr val="1F2329">
                    <a:alpha val="100000"/>
                  </a:srgbClr>
                </a:solidFill>
                <a:latin typeface="Noto Sans SC" panose="020B0200000000000000" charset="-122"/>
              </a:defRPr>
            </a:lvl1pPr>
          </a:lstStyle>
          <a:p>
            <a:pPr algn="ctr"/>
            <a:endParaRPr/>
          </a:p>
        </p:txBody>
      </p:sp>
      <p:sp>
        <p:nvSpPr>
          <p:cNvPr id="3" name="AutoShape 3"/>
          <p:cNvSpPr>
            <a:spLocks noGrp="1"/>
          </p:cNvSpPr>
          <p:nvPr>
            <p:ph type="body" sz="quarter" idx="203" hasCustomPrompt="1"/>
          </p:nvPr>
        </p:nvSpPr>
        <p:spPr>
          <a:xfrm>
            <a:off x="503868" y="1620000"/>
            <a:ext cx="7090154" cy="4230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950" indent="-203200"/>
            <a:lvl5pPr marL="897890" indent="-177800"/>
            <a:lvl6pPr marL="1052830" indent="-177800"/>
            <a:lvl7pPr marL="1207770" indent="-177800"/>
            <a:lvl8pPr marL="1362710" indent="-177800"/>
            <a:lvl9pPr marL="1517650"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705"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20090"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
        <p:nvSpPr>
          <p:cNvPr id="4" name="AutoShape 4"/>
          <p:cNvSpPr>
            <a:spLocks noGrp="1"/>
          </p:cNvSpPr>
          <p:nvPr>
            <p:ph type="body" sz="quarter" idx="204" hasCustomPrompt="1"/>
          </p:nvPr>
        </p:nvSpPr>
        <p:spPr>
          <a:xfrm>
            <a:off x="503870" y="504000"/>
            <a:ext cx="7090154" cy="4307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and text with image 2">
    <p:spTree>
      <p:nvGrpSpPr>
        <p:cNvPr id="1" name=""/>
        <p:cNvGrpSpPr/>
        <p:nvPr/>
      </p:nvGrpSpPr>
      <p:grpSpPr>
        <a:xfrm>
          <a:off x="0" y="0"/>
          <a:ext cx="0" cy="0"/>
          <a:chOff x="0" y="0"/>
          <a:chExt cx="0" cy="0"/>
        </a:xfrm>
      </p:grpSpPr>
      <p:sp>
        <p:nvSpPr>
          <p:cNvPr id="2" name="AutoShape 2"/>
          <p:cNvSpPr>
            <a:spLocks noGrp="1"/>
          </p:cNvSpPr>
          <p:nvPr>
            <p:ph type="pic" sz="quarter" idx="205"/>
          </p:nvPr>
        </p:nvSpPr>
        <p:spPr>
          <a:xfrm>
            <a:off x="6109584" y="252000"/>
            <a:ext cx="6082416" cy="6606000"/>
          </a:xfrm>
          <a:prstGeom prst="rect">
            <a:avLst/>
          </a:prstGeom>
          <a:solidFill>
            <a:srgbClr val="CCCCCC">
              <a:alpha val="70000"/>
            </a:srgbClr>
          </a:solidFill>
          <a:ln w="12700">
            <a:noFill/>
            <a:prstDash val="solid"/>
          </a:ln>
        </p:spPr>
        <p:txBody>
          <a:bodyPr lIns="63500" tIns="63500" rIns="63500" bIns="63500" anchor="ctr"/>
          <a:lstStyle>
            <a:lvl1pPr algn="ctr">
              <a:defRPr sz="1600" b="0" i="0" u="none" strike="noStrike" spc="0">
                <a:solidFill>
                  <a:srgbClr val="1F2329">
                    <a:alpha val="100000"/>
                  </a:srgbClr>
                </a:solidFill>
                <a:latin typeface="Noto Sans SC" panose="020B0200000000000000" charset="-122"/>
              </a:defRPr>
            </a:lvl1pPr>
          </a:lstStyle>
          <a:p>
            <a:pPr algn="ctr"/>
            <a:endParaRPr/>
          </a:p>
        </p:txBody>
      </p:sp>
      <p:sp>
        <p:nvSpPr>
          <p:cNvPr id="3" name="AutoShape 3"/>
          <p:cNvSpPr>
            <a:spLocks noGrp="1"/>
          </p:cNvSpPr>
          <p:nvPr>
            <p:ph type="body" sz="quarter" idx="206" hasCustomPrompt="1"/>
          </p:nvPr>
        </p:nvSpPr>
        <p:spPr>
          <a:xfrm>
            <a:off x="503868" y="1620000"/>
            <a:ext cx="5110669" cy="4230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950" indent="-203200"/>
            <a:lvl5pPr marL="897890" indent="-177800"/>
            <a:lvl6pPr marL="1052830" indent="-177800"/>
            <a:lvl7pPr marL="1207770" indent="-177800"/>
            <a:lvl8pPr marL="1362710" indent="-177800"/>
            <a:lvl9pPr marL="1517650"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705"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20090"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
        <p:nvSpPr>
          <p:cNvPr id="4" name="AutoShape 4"/>
          <p:cNvSpPr>
            <a:spLocks noGrp="1"/>
          </p:cNvSpPr>
          <p:nvPr>
            <p:ph type="body" sz="quarter" idx="207" hasCustomPrompt="1"/>
          </p:nvPr>
        </p:nvSpPr>
        <p:spPr>
          <a:xfrm>
            <a:off x="503870" y="504000"/>
            <a:ext cx="5110669" cy="861574"/>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图片与标题" type="picTx">
  <p:cSld name="PICTURE_WITH_CAPTION_TEXT">
    <p:spTree>
      <p:nvGrpSpPr>
        <p:cNvPr id="1" name="Shape 61"/>
        <p:cNvGrpSpPr/>
        <p:nvPr/>
      </p:nvGrpSpPr>
      <p:grpSpPr>
        <a:xfrm>
          <a:off x="0" y="0"/>
          <a:ext cx="0" cy="0"/>
          <a:chOff x="0" y="0"/>
          <a:chExt cx="0" cy="0"/>
        </a:xfrm>
      </p:grpSpPr>
      <p:sp>
        <p:nvSpPr>
          <p:cNvPr id="62" name="Shape 24"/>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panose="020B0604020202020204"/>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63" name="Shape 25"/>
          <p:cNvSpPr>
            <a:spLocks noGrp="1"/>
          </p:cNvSpPr>
          <p:nvPr>
            <p:ph type="pic" idx="2"/>
          </p:nvPr>
        </p:nvSpPr>
        <p:spPr>
          <a:xfrm>
            <a:off x="3887391" y="740569"/>
            <a:ext cx="4629150" cy="3655219"/>
          </a:xfrm>
          <a:prstGeom prst="rect">
            <a:avLst/>
          </a:prstGeom>
          <a:noFill/>
          <a:ln>
            <a:noFill/>
          </a:ln>
        </p:spPr>
      </p:sp>
      <p:sp>
        <p:nvSpPr>
          <p:cNvPr id="64" name="Shape 26"/>
          <p:cNvSpPr txBox="1">
            <a:spLocks noGrp="1"/>
          </p:cNvSpPr>
          <p:nvPr>
            <p:ph type="body" idx="1"/>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65" name="Shape 27"/>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6" name="Shape 28"/>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7" name="Shape 29"/>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ltLang="zh-CN"/>
              <a:t>‹#›</a:t>
            </a:fld>
            <a:endParaRPr lang="zh-CN"/>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 preserve="1">
  <p:cSld name="Image with motion band">
    <p:spTree>
      <p:nvGrpSpPr>
        <p:cNvPr id="1" name=""/>
        <p:cNvGrpSpPr/>
        <p:nvPr/>
      </p:nvGrpSpPr>
      <p:grpSpPr>
        <a:xfrm>
          <a:off x="0" y="0"/>
          <a:ext cx="0" cy="0"/>
          <a:chOff x="0" y="0"/>
          <a:chExt cx="0" cy="0"/>
        </a:xfrm>
      </p:grpSpPr>
      <p:sp>
        <p:nvSpPr>
          <p:cNvPr id="2" name="AutoShape 2"/>
          <p:cNvSpPr>
            <a:spLocks noGrp="1"/>
          </p:cNvSpPr>
          <p:nvPr>
            <p:ph type="pic" sz="quarter" idx="208"/>
          </p:nvPr>
        </p:nvSpPr>
        <p:spPr>
          <a:xfrm>
            <a:off x="2" y="252000"/>
            <a:ext cx="12192000" cy="6606000"/>
          </a:xfrm>
          <a:prstGeom prst="rect">
            <a:avLst/>
          </a:prstGeom>
          <a:solidFill>
            <a:srgbClr val="CCCCCC">
              <a:alpha val="70000"/>
            </a:srgbClr>
          </a:solidFill>
          <a:ln w="12700">
            <a:noFill/>
            <a:prstDash val="solid"/>
          </a:ln>
        </p:spPr>
        <p:txBody>
          <a:bodyPr lIns="63500" tIns="63500" rIns="63500" bIns="63500" anchor="ctr"/>
          <a:lstStyle>
            <a:lvl1pPr algn="ctr">
              <a:defRPr sz="1600" b="0" i="0" u="none" strike="noStrike" spc="0">
                <a:solidFill>
                  <a:srgbClr val="1F2329">
                    <a:alpha val="100000"/>
                  </a:srgbClr>
                </a:solidFill>
                <a:latin typeface="Noto Sans SC" panose="020B0200000000000000" charset="-122"/>
              </a:defRPr>
            </a:lvl1pPr>
          </a:lstStyle>
          <a:p>
            <a:pPr algn="ctr"/>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title" preserve="1">
  <p:cSld name="Full bleed image ">
    <p:spTree>
      <p:nvGrpSpPr>
        <p:cNvPr id="1" name=""/>
        <p:cNvGrpSpPr/>
        <p:nvPr/>
      </p:nvGrpSpPr>
      <p:grpSpPr>
        <a:xfrm>
          <a:off x="0" y="0"/>
          <a:ext cx="0" cy="0"/>
          <a:chOff x="0" y="0"/>
          <a:chExt cx="0" cy="0"/>
        </a:xfrm>
      </p:grpSpPr>
      <p:sp>
        <p:nvSpPr>
          <p:cNvPr id="2" name="AutoShape 2"/>
          <p:cNvSpPr>
            <a:spLocks noGrp="1"/>
          </p:cNvSpPr>
          <p:nvPr>
            <p:ph type="pic" sz="quarter" idx="209"/>
          </p:nvPr>
        </p:nvSpPr>
        <p:spPr>
          <a:xfrm>
            <a:off x="2" y="0"/>
            <a:ext cx="12192000" cy="6858000"/>
          </a:xfrm>
          <a:prstGeom prst="rect">
            <a:avLst/>
          </a:prstGeom>
          <a:solidFill>
            <a:srgbClr val="CCCCCC">
              <a:alpha val="70000"/>
            </a:srgbClr>
          </a:solidFill>
          <a:ln w="12700">
            <a:noFill/>
            <a:prstDash val="solid"/>
          </a:ln>
        </p:spPr>
        <p:txBody>
          <a:bodyPr lIns="63500" tIns="63500" rIns="63500" bIns="63500" anchor="ctr"/>
          <a:lstStyle>
            <a:lvl1pPr algn="ctr">
              <a:defRPr sz="1600" b="0" i="0" u="none" strike="noStrike" spc="0">
                <a:solidFill>
                  <a:srgbClr val="1F2329">
                    <a:alpha val="100000"/>
                  </a:srgbClr>
                </a:solidFill>
                <a:latin typeface="Noto Sans SC" panose="020B0200000000000000" charset="-122"/>
              </a:defRPr>
            </a:lvl1pPr>
          </a:lstStyle>
          <a:p>
            <a:pPr algn="ctr"/>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itle" preserve="1">
  <p:cSld name="Text and screenshot">
    <p:spTree>
      <p:nvGrpSpPr>
        <p:cNvPr id="1" name=""/>
        <p:cNvGrpSpPr/>
        <p:nvPr/>
      </p:nvGrpSpPr>
      <p:grpSpPr>
        <a:xfrm>
          <a:off x="0" y="0"/>
          <a:ext cx="0" cy="0"/>
          <a:chOff x="0" y="0"/>
          <a:chExt cx="0" cy="0"/>
        </a:xfrm>
      </p:grpSpPr>
      <p:sp>
        <p:nvSpPr>
          <p:cNvPr id="2" name="AutoShape 2"/>
          <p:cNvSpPr>
            <a:spLocks noGrp="1"/>
          </p:cNvSpPr>
          <p:nvPr>
            <p:ph type="pic" sz="quarter" idx="210"/>
          </p:nvPr>
        </p:nvSpPr>
        <p:spPr>
          <a:xfrm>
            <a:off x="6360820" y="1601628"/>
            <a:ext cx="5326613" cy="4230000"/>
          </a:xfrm>
          <a:prstGeom prst="rect">
            <a:avLst/>
          </a:prstGeom>
          <a:solidFill>
            <a:srgbClr val="CCCCCC">
              <a:alpha val="70000"/>
            </a:srgbClr>
          </a:solidFill>
          <a:ln w="12700">
            <a:noFill/>
            <a:prstDash val="solid"/>
          </a:ln>
        </p:spPr>
        <p:txBody>
          <a:bodyPr lIns="63500" tIns="63500" rIns="63500" bIns="63500" anchor="ctr"/>
          <a:lstStyle>
            <a:lvl1pPr algn="ctr">
              <a:defRPr sz="1600" b="0" i="0" u="none" strike="noStrike" spc="0">
                <a:solidFill>
                  <a:srgbClr val="1F2329">
                    <a:alpha val="100000"/>
                  </a:srgbClr>
                </a:solidFill>
                <a:latin typeface="Noto Sans SC" panose="020B0200000000000000" charset="-122"/>
              </a:defRPr>
            </a:lvl1pPr>
          </a:lstStyle>
          <a:p>
            <a:pPr algn="ctr"/>
            <a:endParaRPr/>
          </a:p>
        </p:txBody>
      </p:sp>
      <p:sp>
        <p:nvSpPr>
          <p:cNvPr id="3" name="AutoShape 3"/>
          <p:cNvSpPr>
            <a:spLocks noGrp="1"/>
          </p:cNvSpPr>
          <p:nvPr>
            <p:ph type="body" sz="quarter" idx="211" hasCustomPrompt="1"/>
          </p:nvPr>
        </p:nvSpPr>
        <p:spPr>
          <a:xfrm>
            <a:off x="503869" y="1620000"/>
            <a:ext cx="5326613" cy="4230000"/>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950" indent="-203200"/>
            <a:lvl5pPr marL="897890" indent="-177800"/>
            <a:lvl6pPr marL="1052830" indent="-177800"/>
            <a:lvl7pPr marL="1207770" indent="-177800"/>
            <a:lvl8pPr marL="1362710" indent="-177800"/>
            <a:lvl9pPr marL="1517650"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705"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20090"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
        <p:nvSpPr>
          <p:cNvPr id="4" name="AutoShape 4"/>
          <p:cNvSpPr>
            <a:spLocks noGrp="1"/>
          </p:cNvSpPr>
          <p:nvPr>
            <p:ph type="body" sz="quarter" idx="212" hasCustomPrompt="1"/>
          </p:nvPr>
        </p:nvSpPr>
        <p:spPr>
          <a:xfrm>
            <a:off x="503870" y="504000"/>
            <a:ext cx="11183564" cy="4307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itle" preserve="1">
  <p:cSld name="Title and Content">
    <p:spTree>
      <p:nvGrpSpPr>
        <p:cNvPr id="1" name=""/>
        <p:cNvGrpSpPr/>
        <p:nvPr/>
      </p:nvGrpSpPr>
      <p:grpSpPr>
        <a:xfrm>
          <a:off x="0" y="0"/>
          <a:ext cx="0" cy="0"/>
          <a:chOff x="0" y="0"/>
          <a:chExt cx="0" cy="0"/>
        </a:xfrm>
      </p:grpSpPr>
      <p:sp>
        <p:nvSpPr>
          <p:cNvPr id="2" name="AutoShape 2"/>
          <p:cNvSpPr>
            <a:spLocks noGrp="1"/>
          </p:cNvSpPr>
          <p:nvPr>
            <p:ph type="body" sz="quarter" idx="213" hasCustomPrompt="1"/>
          </p:nvPr>
        </p:nvSpPr>
        <p:spPr>
          <a:xfrm>
            <a:off x="503869" y="1620000"/>
            <a:ext cx="11182288" cy="4230000"/>
          </a:xfrm>
          <a:prstGeom prst="rect">
            <a:avLst/>
          </a:prstGeom>
          <a:solidFill>
            <a:srgbClr val="CCCCCC">
              <a:alpha val="70000"/>
            </a:srgbClr>
          </a:solidFill>
          <a:ln w="12700">
            <a:noFill/>
            <a:prstDash val="solid"/>
          </a:ln>
        </p:spPr>
        <p:txBody>
          <a:bodyPr wrap="square" lIns="0" tIns="1368000" rIns="0" bIns="0" anchor="t">
            <a:noAutofit/>
          </a:bodyPr>
          <a:lstStyle>
            <a:lvl1pPr algn="ctr">
              <a:lnSpc>
                <a:spcPct val="100000"/>
              </a:lnSpc>
              <a:defRPr sz="1400" b="0" i="0" u="none" strike="noStrike" spc="0">
                <a:solidFill>
                  <a:srgbClr val="000000">
                    <a:alpha val="100000"/>
                  </a:srgbClr>
                </a:solidFill>
                <a:latin typeface="Arial" panose="020B0604020202020204"/>
              </a:defRPr>
            </a:lvl1pPr>
          </a:lstStyle>
          <a:p>
            <a:pPr marL="0" indent="0" algn="ctr">
              <a:lnSpc>
                <a:spcPct val="100000"/>
              </a:lnSpc>
              <a:spcBef>
                <a:spcPts val="1800"/>
              </a:spcBef>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Click to add content</a:t>
            </a:r>
          </a:p>
        </p:txBody>
      </p:sp>
      <p:sp>
        <p:nvSpPr>
          <p:cNvPr id="3" name="AutoShape 3"/>
          <p:cNvSpPr>
            <a:spLocks noGrp="1"/>
          </p:cNvSpPr>
          <p:nvPr>
            <p:ph type="body" sz="quarter" idx="214" hasCustomPrompt="1"/>
          </p:nvPr>
        </p:nvSpPr>
        <p:spPr>
          <a:xfrm>
            <a:off x="503870" y="504001"/>
            <a:ext cx="11183564" cy="4308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 preserve="1">
  <p:cSld name="Blank with motion band">
    <p:spTree>
      <p:nvGrpSpPr>
        <p:cNvPr id="1" name=""/>
        <p:cNvGrpSpPr/>
        <p:nvPr/>
      </p:nvGrpSpPr>
      <p:grpSpPr>
        <a:xfrm>
          <a:off x="0" y="0"/>
          <a:ext cx="0" cy="0"/>
          <a:chOff x="0" y="0"/>
          <a:chExt cx="0" cy="0"/>
        </a:xfrm>
      </p:grpSpPr>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type="title" preserve="1">
  <p:cSld name="Blank">
    <p:spTree>
      <p:nvGrpSpPr>
        <p:cNvPr id="1" name=""/>
        <p:cNvGrpSpPr/>
        <p:nvPr/>
      </p:nvGrpSpPr>
      <p:grpSpPr>
        <a:xfrm>
          <a:off x="0" y="0"/>
          <a:ext cx="0" cy="0"/>
          <a:chOff x="0" y="0"/>
          <a:chExt cx="0" cy="0"/>
        </a:xfrm>
      </p:grpSpPr>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type="title" preserve="1">
  <p:cSld name="Thank you and contact information">
    <p:spTree>
      <p:nvGrpSpPr>
        <p:cNvPr id="1" name=""/>
        <p:cNvGrpSpPr/>
        <p:nvPr/>
      </p:nvGrpSpPr>
      <p:grpSpPr>
        <a:xfrm>
          <a:off x="0" y="0"/>
          <a:ext cx="0" cy="0"/>
          <a:chOff x="0" y="0"/>
          <a:chExt cx="0" cy="0"/>
        </a:xfrm>
      </p:grpSpPr>
      <p:sp>
        <p:nvSpPr>
          <p:cNvPr id="2" name="AutoShape 2"/>
          <p:cNvSpPr>
            <a:spLocks noGrp="1"/>
          </p:cNvSpPr>
          <p:nvPr>
            <p:ph type="body" sz="quarter" idx="215" hasCustomPrompt="1"/>
          </p:nvPr>
        </p:nvSpPr>
        <p:spPr>
          <a:xfrm>
            <a:off x="503869" y="2905488"/>
            <a:ext cx="5326613" cy="2501010"/>
          </a:xfrm>
          <a:prstGeom prst="rect">
            <a:avLst/>
          </a:prstGeom>
          <a:noFill/>
          <a:ln w="12700">
            <a:noFill/>
            <a:prstDash val="solid"/>
          </a:ln>
        </p:spPr>
        <p:txBody>
          <a:bodyPr wrap="square" lIns="0" tIns="0" rIns="0" bIns="0" anchor="t">
            <a:noAutofit/>
          </a:bodyPr>
          <a:lstStyle>
            <a:lvl1pPr algn="l">
              <a:lnSpc>
                <a:spcPct val="100000"/>
              </a:lnSpc>
              <a:defRPr sz="1600" b="0" i="0" u="none" strike="noStrike" spc="0">
                <a:solidFill>
                  <a:srgbClr val="000000">
                    <a:alpha val="100000"/>
                  </a:srgbClr>
                </a:solidFill>
                <a:latin typeface="Arial" panose="020B0604020202020204"/>
              </a:defRPr>
            </a:lvl1pPr>
          </a:lstStyle>
          <a:p>
            <a:pPr marL="0" indent="0" algn="l">
              <a:lnSpc>
                <a:spcPct val="100000"/>
              </a:lnSpc>
              <a:spcAft>
                <a:spcPts val="1200"/>
              </a:spcAft>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Contact information:</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 name L name</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Title</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Address</a:t>
            </a:r>
          </a:p>
          <a:p>
            <a:pPr marL="473075" lvl="1" indent="-203200" algn="l">
              <a:lnSpc>
                <a:spcPct val="100000"/>
              </a:lnSpc>
              <a:buChar char=" "/>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Phone number</a:t>
            </a:r>
          </a:p>
        </p:txBody>
      </p:sp>
      <p:sp>
        <p:nvSpPr>
          <p:cNvPr id="3" name="AutoShape 3"/>
          <p:cNvSpPr>
            <a:spLocks noGrp="1"/>
          </p:cNvSpPr>
          <p:nvPr>
            <p:ph type="body" sz="quarter" idx="216" hasCustomPrompt="1"/>
          </p:nvPr>
        </p:nvSpPr>
        <p:spPr>
          <a:xfrm>
            <a:off x="503869" y="1467009"/>
            <a:ext cx="5326613" cy="923116"/>
          </a:xfrm>
          <a:prstGeom prst="rect">
            <a:avLst/>
          </a:prstGeom>
          <a:noFill/>
          <a:ln w="12700">
            <a:noFill/>
            <a:prstDash val="solid"/>
          </a:ln>
        </p:spPr>
        <p:txBody>
          <a:bodyPr wrap="square" lIns="0" tIns="0" rIns="0" bIns="0" anchor="t">
            <a:noAutofit/>
          </a:bodyPr>
          <a:lstStyle>
            <a:lvl1pPr algn="l">
              <a:lnSpc>
                <a:spcPct val="100000"/>
              </a:lnSpc>
              <a:defRPr sz="5500" b="1" i="0" u="none" strike="noStrike" spc="0">
                <a:solidFill>
                  <a:srgbClr val="F0AB00">
                    <a:alpha val="100000"/>
                  </a:srgbClr>
                </a:solidFill>
                <a:latin typeface="Arial" panose="020B0604020202020204"/>
              </a:defRPr>
            </a:lvl1pPr>
          </a:lstStyle>
          <a:p>
            <a:pPr marL="0" indent="0" algn="l">
              <a:lnSpc>
                <a:spcPct val="100000"/>
              </a:lnSpc>
            </a:pPr>
            <a:r>
              <a:rPr lang="en-US" sz="5500" b="1" i="0" u="none" strike="noStrike">
                <a:solidFill>
                  <a:srgbClr val="F0AB00"/>
                </a:solidFill>
                <a:latin typeface="Arial" panose="020B0604020202020204"/>
                <a:ea typeface="Arial" panose="020B0604020202020204"/>
                <a:cs typeface="Arial" panose="020B0604020202020204"/>
                <a:sym typeface="Arial" panose="020B0604020202020204"/>
              </a:rPr>
              <a:t>Thank you.</a:t>
            </a:r>
          </a:p>
        </p:txBody>
      </p:sp>
      <p:pic>
        <p:nvPicPr>
          <p:cNvPr id="4" name="Picture 4"/>
          <p:cNvPicPr>
            <a:picLocks noChangeAspect="1"/>
          </p:cNvPicPr>
          <p:nvPr/>
        </p:nvPicPr>
        <p:blipFill>
          <a:blip r:embed="rId2"/>
          <a:srcRect/>
          <a:stretch>
            <a:fillRect/>
          </a:stretch>
        </p:blipFill>
        <p:spPr>
          <a:xfrm>
            <a:off x="503869" y="5994000"/>
            <a:ext cx="1578051" cy="360000"/>
          </a:xfrm>
          <a:prstGeom prst="rect">
            <a:avLst/>
          </a:prstGeom>
          <a:ln w="12700">
            <a:noFill/>
            <a:prstDash val="solid"/>
          </a:ln>
        </p:spPr>
      </p:pic>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type="title" preserve="1">
  <p:cSld name="Copyright">
    <p:spTree>
      <p:nvGrpSpPr>
        <p:cNvPr id="1" name=""/>
        <p:cNvGrpSpPr/>
        <p:nvPr/>
      </p:nvGrpSpPr>
      <p:grpSpPr>
        <a:xfrm>
          <a:off x="0" y="0"/>
          <a:ext cx="0" cy="0"/>
          <a:chOff x="0" y="0"/>
          <a:chExt cx="0" cy="0"/>
        </a:xfrm>
      </p:grpSpPr>
      <p:sp>
        <p:nvSpPr>
          <p:cNvPr id="2" name="AutoShape 2"/>
          <p:cNvSpPr/>
          <p:nvPr/>
        </p:nvSpPr>
        <p:spPr>
          <a:xfrm>
            <a:off x="503868" y="1620000"/>
            <a:ext cx="11182288" cy="3154710"/>
          </a:xfrm>
          <a:prstGeom prst="rect">
            <a:avLst/>
          </a:prstGeom>
          <a:noFill/>
          <a:ln w="12700">
            <a:noFill/>
            <a:prstDash val="solid"/>
          </a:ln>
        </p:spPr>
        <p:txBody>
          <a:bodyPr wrap="square" lIns="0" tIns="0" rIns="0" bIns="0" rtlCol="0" anchor="t">
            <a:spAutoFit/>
          </a:bodyPr>
          <a:lstStyle/>
          <a:p>
            <a:pPr marL="0" indent="0" algn="l">
              <a:lnSpc>
                <a:spcPct val="100000"/>
              </a:lnSpc>
              <a:spcBef>
                <a:spcPts val="1200"/>
              </a:spcBef>
              <a:defRPr/>
            </a:pPr>
            <a:r>
              <a:rPr lang="en-US" sz="1100" b="0" i="0" u="none" strike="noStrike">
                <a:solidFill>
                  <a:srgbClr val="000000"/>
                </a:solidFill>
                <a:latin typeface="Arial" panose="020B0604020202020204"/>
                <a:ea typeface="Arial" panose="020B0604020202020204"/>
                <a:cs typeface="Arial" panose="020B0604020202020204"/>
                <a:sym typeface="Arial" panose="020B0604020202020204"/>
              </a:rPr>
              <a:t>No part of this publication may be reproduced or transmitted in any form or for any purpose without the express permission of SAP SE or an SAP affiliate company.</a:t>
            </a:r>
            <a:endParaRPr lang="en-US" sz="1100"/>
          </a:p>
          <a:p>
            <a:pPr marL="0" indent="0" algn="l">
              <a:lnSpc>
                <a:spcPct val="100000"/>
              </a:lnSpc>
              <a:spcBef>
                <a:spcPts val="1200"/>
              </a:spcBef>
            </a:pPr>
            <a:r>
              <a:rPr lang="en-US" sz="1100" b="0" i="0" u="none" strike="noStrike">
                <a:solidFill>
                  <a:srgbClr val="000000"/>
                </a:solidFill>
                <a:latin typeface="Arial" panose="020B0604020202020204"/>
                <a:ea typeface="Arial" panose="020B0604020202020204"/>
                <a:cs typeface="Arial" panose="020B0604020202020204"/>
                <a:sym typeface="Arial" panose="020B0604020202020204"/>
              </a:rPr>
              <a:t>The information contained herein may be changed without prior notice. Some software products marketed by SAP SE and its distributors contain proprietary software components </a:t>
            </a:r>
            <a:br>
              <a:rPr lang="en-US" sz="1100" b="0" i="0" u="none" strike="noStrike">
                <a:solidFill>
                  <a:srgbClr val="000000"/>
                </a:solidFill>
                <a:latin typeface="Arial" panose="020B0604020202020204"/>
                <a:ea typeface="Arial" panose="020B0604020202020204"/>
                <a:cs typeface="Arial" panose="020B0604020202020204"/>
                <a:sym typeface="Arial" panose="020B0604020202020204"/>
              </a:rPr>
            </a:br>
            <a:r>
              <a:rPr lang="en-US" sz="1100" b="0" i="0" u="none" strike="noStrike">
                <a:solidFill>
                  <a:srgbClr val="000000"/>
                </a:solidFill>
                <a:latin typeface="Arial" panose="020B0604020202020204"/>
                <a:ea typeface="Arial" panose="020B0604020202020204"/>
                <a:cs typeface="Arial" panose="020B0604020202020204"/>
                <a:sym typeface="Arial" panose="020B0604020202020204"/>
              </a:rPr>
              <a:t>of other software vendors. National product specifications may vary.</a:t>
            </a:r>
          </a:p>
          <a:p>
            <a:pPr marL="0" indent="0" algn="l">
              <a:lnSpc>
                <a:spcPct val="100000"/>
              </a:lnSpc>
              <a:spcBef>
                <a:spcPts val="1200"/>
              </a:spcBef>
            </a:pPr>
            <a:r>
              <a:rPr lang="en-US" sz="1100" b="0" i="0" u="none" strike="noStrike">
                <a:solidFill>
                  <a:srgbClr val="000000"/>
                </a:solidFill>
                <a:latin typeface="Arial" panose="020B0604020202020204"/>
                <a:ea typeface="Arial" panose="020B0604020202020204"/>
                <a:cs typeface="Arial" panose="020B0604020202020204"/>
                <a:sym typeface="Arial" panose="020B0604020202020204"/>
              </a:rPr>
              <a:t>These materials are provided by SAP SE or an SAP affiliate company for informational purposes only, without representation or warranty of any kind, and SAP or its affiliated companies shall not be liable for errors or omissions with respect to the materials. The only warranties for SAP or SAP affiliate company products and services are those that are </a:t>
            </a:r>
            <a:br>
              <a:rPr lang="en-US" sz="1100" b="0" i="0" u="none" strike="noStrike">
                <a:solidFill>
                  <a:srgbClr val="000000"/>
                </a:solidFill>
                <a:latin typeface="Arial" panose="020B0604020202020204"/>
                <a:ea typeface="Arial" panose="020B0604020202020204"/>
                <a:cs typeface="Arial" panose="020B0604020202020204"/>
                <a:sym typeface="Arial" panose="020B0604020202020204"/>
              </a:rPr>
            </a:br>
            <a:r>
              <a:rPr lang="en-US" sz="1100" b="0" i="0" u="none" strike="noStrike">
                <a:solidFill>
                  <a:srgbClr val="000000"/>
                </a:solidFill>
                <a:latin typeface="Arial" panose="020B0604020202020204"/>
                <a:ea typeface="Arial" panose="020B0604020202020204"/>
                <a:cs typeface="Arial" panose="020B0604020202020204"/>
                <a:sym typeface="Arial" panose="020B0604020202020204"/>
              </a:rPr>
              <a:t>set forth in the express warranty statements accompanying such products and services, if any. Nothing herein should be construed as constituting an additional warranty. </a:t>
            </a:r>
          </a:p>
          <a:p>
            <a:pPr marL="0" indent="0" algn="l">
              <a:lnSpc>
                <a:spcPct val="100000"/>
              </a:lnSpc>
              <a:spcBef>
                <a:spcPts val="1200"/>
              </a:spcBef>
            </a:pPr>
            <a:r>
              <a:rPr lang="en-US" sz="1100" b="0" i="0" u="none" strike="noStrike">
                <a:solidFill>
                  <a:srgbClr val="000000"/>
                </a:solidFill>
                <a:latin typeface="Arial" panose="020B0604020202020204"/>
                <a:ea typeface="Arial" panose="020B0604020202020204"/>
                <a:cs typeface="Arial" panose="020B0604020202020204"/>
                <a:sym typeface="Arial" panose="020B0604020202020204"/>
              </a:rPr>
              <a:t>In particular, SAP SE or its affiliated companies have no obligation to pursue any course of business outlined in this document or any related presentation, or to develop or release any functionality mentioned therein. This document, or any related presentation, and SAP SE’s or its affiliated companies’ strategy and possible future developments, products, and/or platform directions and functionality are all subject to change and may be changed by SAP SE or its affiliated companies at any time for any reason without notice. The information in this document is not a commitment, promise, or legal obligation to deliver any material, code, or functionality. All forward-looking statements are subject to various </a:t>
            </a:r>
            <a:br>
              <a:rPr lang="en-US" sz="1100" b="0" i="0" u="none" strike="noStrike">
                <a:solidFill>
                  <a:srgbClr val="000000"/>
                </a:solidFill>
                <a:latin typeface="Arial" panose="020B0604020202020204"/>
                <a:ea typeface="Arial" panose="020B0604020202020204"/>
                <a:cs typeface="Arial" panose="020B0604020202020204"/>
                <a:sym typeface="Arial" panose="020B0604020202020204"/>
              </a:rPr>
            </a:br>
            <a:r>
              <a:rPr lang="en-US" sz="1100" b="0" i="0" u="none" strike="noStrike">
                <a:solidFill>
                  <a:srgbClr val="000000"/>
                </a:solidFill>
                <a:latin typeface="Arial" panose="020B0604020202020204"/>
                <a:ea typeface="Arial" panose="020B0604020202020204"/>
                <a:cs typeface="Arial" panose="020B0604020202020204"/>
                <a:sym typeface="Arial" panose="020B0604020202020204"/>
              </a:rPr>
              <a:t>risks and uncertainties that could cause actual results to differ materially from expectations. Readers are cautioned not to place undue reliance on these forward-looking statements, and they should not be relied upon in making purchasing decisions.</a:t>
            </a:r>
          </a:p>
          <a:p>
            <a:pPr marL="0" indent="0" algn="l">
              <a:lnSpc>
                <a:spcPct val="100000"/>
              </a:lnSpc>
              <a:spcBef>
                <a:spcPts val="1200"/>
              </a:spcBef>
            </a:pPr>
            <a:r>
              <a:rPr lang="en-US" sz="1100" b="0" i="0" u="none" strike="noStrike">
                <a:solidFill>
                  <a:srgbClr val="000000"/>
                </a:solidFill>
                <a:latin typeface="Arial" panose="020B0604020202020204"/>
                <a:ea typeface="Arial" panose="020B0604020202020204"/>
                <a:cs typeface="Arial" panose="020B0604020202020204"/>
                <a:sym typeface="Arial" panose="020B0604020202020204"/>
              </a:rPr>
              <a:t>SAP and other SAP products and services mentioned herein as well as their respective logos are trademarks or registered trademarks of SAP SE (or an SAP affiliate company) </a:t>
            </a:r>
            <a:br>
              <a:rPr lang="en-US" sz="1100" b="0" i="0" u="none" strike="noStrike">
                <a:solidFill>
                  <a:srgbClr val="000000"/>
                </a:solidFill>
                <a:latin typeface="Arial" panose="020B0604020202020204"/>
                <a:ea typeface="Arial" panose="020B0604020202020204"/>
                <a:cs typeface="Arial" panose="020B0604020202020204"/>
                <a:sym typeface="Arial" panose="020B0604020202020204"/>
              </a:rPr>
            </a:br>
            <a:r>
              <a:rPr lang="en-US" sz="1100" b="0" i="0" u="none" strike="noStrike">
                <a:solidFill>
                  <a:srgbClr val="000000"/>
                </a:solidFill>
                <a:latin typeface="Arial" panose="020B0604020202020204"/>
                <a:ea typeface="Arial" panose="020B0604020202020204"/>
                <a:cs typeface="Arial" panose="020B0604020202020204"/>
                <a:sym typeface="Arial" panose="020B0604020202020204"/>
              </a:rPr>
              <a:t>in Germany and other countries. All other product and service names mentioned are the trademarks of their respective companies. </a:t>
            </a:r>
            <a:br>
              <a:rPr lang="en-US" sz="1100" b="0" i="0" u="none" strike="noStrike">
                <a:solidFill>
                  <a:srgbClr val="000000"/>
                </a:solidFill>
                <a:latin typeface="Arial" panose="020B0604020202020204"/>
                <a:ea typeface="Arial" panose="020B0604020202020204"/>
                <a:cs typeface="Arial" panose="020B0604020202020204"/>
                <a:sym typeface="Arial" panose="020B0604020202020204"/>
              </a:rPr>
            </a:br>
            <a:r>
              <a:rPr lang="en-US" sz="1100" b="0" i="0" u="none" strike="noStrike">
                <a:solidFill>
                  <a:srgbClr val="000000"/>
                </a:solidFill>
                <a:latin typeface="Arial" panose="020B0604020202020204"/>
                <a:ea typeface="Arial" panose="020B0604020202020204"/>
                <a:cs typeface="Arial" panose="020B0604020202020204"/>
                <a:sym typeface="Arial" panose="020B0604020202020204"/>
              </a:rPr>
              <a:t>See </a:t>
            </a:r>
            <a:r>
              <a:rPr lang="en-US" sz="1100" b="0" i="0" u="none" strike="noStrike">
                <a:solidFill>
                  <a:srgbClr val="008FD3"/>
                </a:solidFill>
                <a:latin typeface="Arial" panose="020B0604020202020204"/>
                <a:ea typeface="Arial" panose="020B0604020202020204"/>
                <a:cs typeface="Arial" panose="020B0604020202020204"/>
                <a:sym typeface="Arial" panose="020B0604020202020204"/>
                <a:hlinkClick r:id="rId2" tooltip="http://global.sap.com/corporate-en/legal/copyright/index.epx"/>
              </a:rPr>
              <a:t>http://global.sap.com/corporate-en/legal/copyright/index.epx</a:t>
            </a:r>
            <a:r>
              <a:rPr lang="en-US" sz="1100" b="0" i="0" u="none" strike="noStrike">
                <a:solidFill>
                  <a:srgbClr val="CCCCCC"/>
                </a:solidFill>
                <a:latin typeface="Arial" panose="020B0604020202020204"/>
                <a:ea typeface="Arial" panose="020B0604020202020204"/>
                <a:cs typeface="Arial" panose="020B0604020202020204"/>
                <a:sym typeface="Arial" panose="020B0604020202020204"/>
              </a:rPr>
              <a:t> </a:t>
            </a:r>
            <a:r>
              <a:rPr lang="en-US" sz="1100" b="0" i="0" u="none" strike="noStrike">
                <a:solidFill>
                  <a:srgbClr val="000000"/>
                </a:solidFill>
                <a:latin typeface="Arial" panose="020B0604020202020204"/>
                <a:ea typeface="Arial" panose="020B0604020202020204"/>
                <a:cs typeface="Arial" panose="020B0604020202020204"/>
                <a:sym typeface="Arial" panose="020B0604020202020204"/>
              </a:rPr>
              <a:t>for additional trademark information and notices.</a:t>
            </a:r>
          </a:p>
        </p:txBody>
      </p:sp>
      <p:sp>
        <p:nvSpPr>
          <p:cNvPr id="3" name="AutoShape 3"/>
          <p:cNvSpPr/>
          <p:nvPr/>
        </p:nvSpPr>
        <p:spPr>
          <a:xfrm>
            <a:off x="503869" y="719834"/>
            <a:ext cx="9538190" cy="369246"/>
          </a:xfrm>
          <a:prstGeom prst="rect">
            <a:avLst/>
          </a:prstGeom>
          <a:noFill/>
          <a:ln w="12700">
            <a:noFill/>
            <a:prstDash val="solid"/>
          </a:ln>
        </p:spPr>
        <p:txBody>
          <a:bodyPr vert="horz" wrap="square" lIns="0" tIns="0" rIns="0" bIns="0" rtlCol="0" anchor="t">
            <a:spAutoFit/>
          </a:bodyPr>
          <a:lstStyle/>
          <a:p>
            <a:pPr marL="0" indent="0" algn="l">
              <a:lnSpc>
                <a:spcPct val="100000"/>
              </a:lnSpc>
              <a:defRPr/>
            </a:pPr>
            <a:r>
              <a:rPr lang="en-US" sz="2400" b="0" i="0" u="none" strike="noStrike">
                <a:solidFill>
                  <a:srgbClr val="000000"/>
                </a:solidFill>
                <a:latin typeface="Arial" panose="020B0604020202020204"/>
                <a:ea typeface="Arial" panose="020B0604020202020204"/>
                <a:cs typeface="Arial" panose="020B0604020202020204"/>
                <a:sym typeface="Arial" panose="020B0604020202020204"/>
              </a:rPr>
              <a:t>© 2017 SAP SE or an SAP affiliate company. All rights reserved.</a:t>
            </a:r>
            <a:endParaRPr lang="en-US" sz="1100"/>
          </a:p>
        </p:txBody>
      </p:sp>
      <p:grpSp>
        <p:nvGrpSpPr>
          <p:cNvPr id="4" name="Group 4"/>
          <p:cNvGrpSpPr/>
          <p:nvPr/>
        </p:nvGrpSpPr>
        <p:grpSpPr>
          <a:xfrm>
            <a:off x="0" y="0"/>
            <a:ext cx="12193625" cy="251942"/>
            <a:chOff x="0" y="0"/>
            <a:chExt cx="12193625" cy="251942"/>
          </a:xfrm>
        </p:grpSpPr>
        <p:sp>
          <p:nvSpPr>
            <p:cNvPr id="5" name="AutoShape 5"/>
            <p:cNvSpPr/>
            <p:nvPr/>
          </p:nvSpPr>
          <p:spPr>
            <a:xfrm>
              <a:off x="0" y="0"/>
              <a:ext cx="12193625" cy="251942"/>
            </a:xfrm>
            <a:prstGeom prst="rect">
              <a:avLst/>
            </a:prstGeom>
            <a:solidFill>
              <a:srgbClr val="0000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nvGrpSpPr>
            <p:cNvPr id="6" name="Group 6"/>
            <p:cNvGrpSpPr/>
            <p:nvPr/>
          </p:nvGrpSpPr>
          <p:grpSpPr>
            <a:xfrm>
              <a:off x="10680971" y="0"/>
              <a:ext cx="1512654" cy="251942"/>
              <a:chOff x="10680971" y="0"/>
              <a:chExt cx="1512654" cy="251942"/>
            </a:xfrm>
          </p:grpSpPr>
          <p:sp>
            <p:nvSpPr>
              <p:cNvPr id="7" name="AutoShape 7"/>
              <p:cNvSpPr/>
              <p:nvPr/>
            </p:nvSpPr>
            <p:spPr>
              <a:xfrm>
                <a:off x="11689756" y="0"/>
                <a:ext cx="503869" cy="251942"/>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8" name="AutoShape 8"/>
              <p:cNvSpPr/>
              <p:nvPr/>
            </p:nvSpPr>
            <p:spPr>
              <a:xfrm>
                <a:off x="11185189" y="0"/>
                <a:ext cx="503869" cy="251942"/>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9" name="AutoShape 9"/>
              <p:cNvSpPr/>
              <p:nvPr/>
            </p:nvSpPr>
            <p:spPr>
              <a:xfrm>
                <a:off x="10680971" y="0"/>
                <a:ext cx="503869" cy="251942"/>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gr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type="title" preserve="1">
  <p:cSld name="Copyright german">
    <p:spTree>
      <p:nvGrpSpPr>
        <p:cNvPr id="1" name=""/>
        <p:cNvGrpSpPr/>
        <p:nvPr/>
      </p:nvGrpSpPr>
      <p:grpSpPr>
        <a:xfrm>
          <a:off x="0" y="0"/>
          <a:ext cx="0" cy="0"/>
          <a:chOff x="0" y="0"/>
          <a:chExt cx="0" cy="0"/>
        </a:xfrm>
      </p:grpSpPr>
      <p:sp>
        <p:nvSpPr>
          <p:cNvPr id="2" name="AutoShape 2"/>
          <p:cNvSpPr/>
          <p:nvPr/>
        </p:nvSpPr>
        <p:spPr>
          <a:xfrm>
            <a:off x="503869" y="1620000"/>
            <a:ext cx="11182288" cy="3831818"/>
          </a:xfrm>
          <a:prstGeom prst="rect">
            <a:avLst/>
          </a:prstGeom>
          <a:noFill/>
          <a:ln w="12700">
            <a:noFill/>
            <a:prstDash val="solid"/>
          </a:ln>
        </p:spPr>
        <p:txBody>
          <a:bodyPr wrap="square" lIns="0" tIns="0" rIns="0" bIns="0" rtlCol="0" anchor="t">
            <a:spAutoFit/>
          </a:bodyPr>
          <a:lstStyle/>
          <a:p>
            <a:pPr marL="0" indent="0" algn="l">
              <a:lnSpc>
                <a:spcPct val="100000"/>
              </a:lnSpc>
              <a:spcBef>
                <a:spcPts val="1200"/>
              </a:spcBef>
              <a:defRPr/>
            </a:pPr>
            <a:r>
              <a:rPr lang="en-US" sz="1100" b="0" i="0" u="none" strike="noStrike">
                <a:solidFill>
                  <a:srgbClr val="000000"/>
                </a:solidFill>
                <a:latin typeface="Arial" panose="020B0604020202020204"/>
                <a:ea typeface="Arial" panose="020B0604020202020204"/>
                <a:cs typeface="Arial" panose="020B0604020202020204"/>
                <a:sym typeface="Arial" panose="020B0604020202020204"/>
              </a:rPr>
              <a:t>Weitergabe und Vervielfältigung dieser Publikation oder von Teilen daraus sind, zu welchem Zweck und in welcher Form auch immer, ohne die ausdrückliche schriftliche Genehmigung durch SAP SE oder ein SAP-Konzernunternehmen nicht gestattet.</a:t>
            </a:r>
            <a:endParaRPr lang="en-US" sz="1100"/>
          </a:p>
          <a:p>
            <a:pPr marL="0" indent="0" algn="l">
              <a:lnSpc>
                <a:spcPct val="100000"/>
              </a:lnSpc>
              <a:spcBef>
                <a:spcPts val="1200"/>
              </a:spcBef>
            </a:pPr>
            <a:r>
              <a:rPr lang="en-US" sz="1100" b="0" i="0" u="none" strike="noStrike">
                <a:solidFill>
                  <a:srgbClr val="000000"/>
                </a:solidFill>
                <a:latin typeface="Arial" panose="020B0604020202020204"/>
                <a:ea typeface="Arial" panose="020B0604020202020204"/>
                <a:cs typeface="Arial" panose="020B0604020202020204"/>
                <a:sym typeface="Arial" panose="020B0604020202020204"/>
              </a:rPr>
              <a:t>In dieser Publikation enthaltene Informationen können ohne vorherige Ankündigung geändert werden. Die von SAP SE oder deren Vertriebsfirmen angebotenen Softwareprodukte können Softwarekomponenten auch anderer Softwarehersteller enthalten. Produkte können länderspezifische Unterschiede aufweisen.</a:t>
            </a:r>
          </a:p>
          <a:p>
            <a:pPr marL="0" indent="0" algn="l">
              <a:lnSpc>
                <a:spcPct val="100000"/>
              </a:lnSpc>
              <a:spcBef>
                <a:spcPts val="1200"/>
              </a:spcBef>
            </a:pPr>
            <a:r>
              <a:rPr lang="en-US" sz="1100" b="0" i="0" u="none" strike="noStrike">
                <a:solidFill>
                  <a:srgbClr val="000000"/>
                </a:solidFill>
                <a:latin typeface="Arial" panose="020B0604020202020204"/>
                <a:ea typeface="Arial" panose="020B0604020202020204"/>
                <a:cs typeface="Arial" panose="020B0604020202020204"/>
                <a:sym typeface="Arial" panose="020B0604020202020204"/>
              </a:rPr>
              <a:t>Die vorliegenden Unterlagen werden von der SAP SE oder einem SAP-Konzernunternehmen bereitgestellt und dienen ausschließlich zu Informationszwecken. </a:t>
            </a:r>
            <a:br>
              <a:rPr lang="en-US" sz="1100" b="0" i="0" u="none" strike="noStrike">
                <a:solidFill>
                  <a:srgbClr val="000000"/>
                </a:solidFill>
                <a:latin typeface="Arial" panose="020B0604020202020204"/>
                <a:ea typeface="Arial" panose="020B0604020202020204"/>
                <a:cs typeface="Arial" panose="020B0604020202020204"/>
                <a:sym typeface="Arial" panose="020B0604020202020204"/>
              </a:rPr>
            </a:br>
            <a:r>
              <a:rPr lang="en-US" sz="1100" b="0" i="0" u="none" strike="noStrike">
                <a:solidFill>
                  <a:srgbClr val="000000"/>
                </a:solidFill>
                <a:latin typeface="Arial" panose="020B0604020202020204"/>
                <a:ea typeface="Arial" panose="020B0604020202020204"/>
                <a:cs typeface="Arial" panose="020B0604020202020204"/>
                <a:sym typeface="Arial" panose="020B0604020202020204"/>
              </a:rPr>
              <a:t>Die SAP SE oder ihre Konzernunternehmen übernehmen keinerlei Haftung oder Gewährleistung für Fehler oder Unvollständigkeiten in dieser Publikation. </a:t>
            </a:r>
            <a:br>
              <a:rPr lang="en-US" sz="1100" b="0" i="0" u="none" strike="noStrike">
                <a:solidFill>
                  <a:srgbClr val="000000"/>
                </a:solidFill>
                <a:latin typeface="Arial" panose="020B0604020202020204"/>
                <a:ea typeface="Arial" panose="020B0604020202020204"/>
                <a:cs typeface="Arial" panose="020B0604020202020204"/>
                <a:sym typeface="Arial" panose="020B0604020202020204"/>
              </a:rPr>
            </a:br>
            <a:r>
              <a:rPr lang="en-US" sz="1100" b="0" i="0" u="none" strike="noStrike">
                <a:solidFill>
                  <a:srgbClr val="000000"/>
                </a:solidFill>
                <a:latin typeface="Arial" panose="020B0604020202020204"/>
                <a:ea typeface="Arial" panose="020B0604020202020204"/>
                <a:cs typeface="Arial" panose="020B0604020202020204"/>
                <a:sym typeface="Arial" panose="020B0604020202020204"/>
              </a:rPr>
              <a:t>Die SAP SE oder ein SAP-Konzernunternehmen steht lediglich für Produkte und Dienstleistungen nach der Maßgabe ein, die in der Vereinbarung über die jeweiligen Produkte und Dienstleistungen ausdrücklich geregelt ist. Keine der hierin enthaltenen Informationen ist als zusätzliche Garantie zu interpretieren. </a:t>
            </a:r>
          </a:p>
          <a:p>
            <a:pPr marL="0" indent="0" algn="l">
              <a:lnSpc>
                <a:spcPct val="100000"/>
              </a:lnSpc>
              <a:spcBef>
                <a:spcPts val="1200"/>
              </a:spcBef>
            </a:pPr>
            <a:r>
              <a:rPr lang="en-US" sz="1100" b="0" i="0" u="none" strike="noStrike">
                <a:solidFill>
                  <a:srgbClr val="000000"/>
                </a:solidFill>
                <a:latin typeface="Arial" panose="020B0604020202020204"/>
                <a:ea typeface="Arial" panose="020B0604020202020204"/>
                <a:cs typeface="Arial" panose="020B0604020202020204"/>
                <a:sym typeface="Arial" panose="020B0604020202020204"/>
              </a:rPr>
              <a:t>Insbesondere sind die SAP SE oder ihre Konzernunternehmen in keiner Weise verpflichtet, in dieser Publikation oder einer zugehörigen Präsentation dargestellte Geschäftsabläufe zu verfolgen oder hierin wiedergegebene Funktionen zu entwickeln oder zu veröffentlichen. Diese Publikation oder eine zugehörige Präsentation, die Strategie und etwaige künftige Entwicklungen, Produkte und/oder Plattformen der SAP SE oder ihrer Konzernunternehmen können von der SAP SE oder ihren Konzernunternehmen jederzeit und ohne Angabe von Gründen unangekündigt geändert werden. Die in dieser Publikation enthaltenen Informationen stellen keine Zusage, kein Versprechen und keine rechtliche Verpflichtung zur Lieferung von Material, Code oder Funktionen dar. Sämtliche vorausschauenden Aussagen unterliegen unterschiedlichen Risiken und Unsicherheiten, durch die die tatsächlichen Ergebnisse von den Erwartungen abweichen können. Dem Leser wird empfohlen, diesen vorausschauenden Aussagen kein übertriebenes Vertrauen zu schenken und sich bei Kaufentscheidungen nicht auf sie zu stützen.</a:t>
            </a:r>
          </a:p>
          <a:p>
            <a:pPr marL="0" indent="0" algn="l">
              <a:lnSpc>
                <a:spcPct val="100000"/>
              </a:lnSpc>
              <a:spcBef>
                <a:spcPts val="1200"/>
              </a:spcBef>
            </a:pPr>
            <a:r>
              <a:rPr lang="en-US" sz="1100" b="0" i="0" u="none" strike="noStrike">
                <a:solidFill>
                  <a:srgbClr val="000000"/>
                </a:solidFill>
                <a:latin typeface="Arial" panose="020B0604020202020204"/>
                <a:ea typeface="Arial" panose="020B0604020202020204"/>
                <a:cs typeface="Arial" panose="020B0604020202020204"/>
                <a:sym typeface="Arial" panose="020B0604020202020204"/>
              </a:rPr>
              <a:t>SAP und andere in diesem Dokument erwähnte Produkte und Dienstleistungen von SAP sowie die dazugehörigen Logos sind Marken oder eingetragene Marken der SAP SE </a:t>
            </a:r>
            <a:br>
              <a:rPr lang="en-US" sz="1100" b="0" i="0" u="none" strike="noStrike">
                <a:solidFill>
                  <a:srgbClr val="000000"/>
                </a:solidFill>
                <a:latin typeface="Arial" panose="020B0604020202020204"/>
                <a:ea typeface="Arial" panose="020B0604020202020204"/>
                <a:cs typeface="Arial" panose="020B0604020202020204"/>
                <a:sym typeface="Arial" panose="020B0604020202020204"/>
              </a:rPr>
            </a:br>
            <a:r>
              <a:rPr lang="en-US" sz="1100" b="0" i="0" u="none" strike="noStrike">
                <a:solidFill>
                  <a:srgbClr val="000000"/>
                </a:solidFill>
                <a:latin typeface="Arial" panose="020B0604020202020204"/>
                <a:ea typeface="Arial" panose="020B0604020202020204"/>
                <a:cs typeface="Arial" panose="020B0604020202020204"/>
                <a:sym typeface="Arial" panose="020B0604020202020204"/>
              </a:rPr>
              <a:t>(oder von einem SAP-Konzernunternehmen) in Deutschland und verschiedenen anderen Ländern weltweit. Alle anderen Namen von Produkten und Dienstleistungen sind Marken der jeweiligen Firmen. </a:t>
            </a:r>
            <a:br>
              <a:rPr lang="en-US" sz="1100" b="0" i="0" u="none" strike="noStrike">
                <a:solidFill>
                  <a:srgbClr val="000000"/>
                </a:solidFill>
                <a:latin typeface="Arial" panose="020B0604020202020204"/>
                <a:ea typeface="Arial" panose="020B0604020202020204"/>
                <a:cs typeface="Arial" panose="020B0604020202020204"/>
                <a:sym typeface="Arial" panose="020B0604020202020204"/>
              </a:rPr>
            </a:br>
            <a:r>
              <a:rPr lang="en-US" sz="1100" b="0" i="0" u="none" strike="noStrike">
                <a:solidFill>
                  <a:srgbClr val="000000"/>
                </a:solidFill>
                <a:latin typeface="Arial" panose="020B0604020202020204"/>
                <a:ea typeface="Arial" panose="020B0604020202020204"/>
                <a:cs typeface="Arial" panose="020B0604020202020204"/>
                <a:sym typeface="Arial" panose="020B0604020202020204"/>
              </a:rPr>
              <a:t>Zusätzliche Informationen zur Marke und Vermerke finden Sie auf der Seite </a:t>
            </a:r>
            <a:r>
              <a:rPr lang="en-US" sz="1100" b="0" i="0" u="none" strike="noStrike">
                <a:solidFill>
                  <a:srgbClr val="008FD3"/>
                </a:solidFill>
                <a:latin typeface="Arial" panose="020B0604020202020204"/>
                <a:ea typeface="Arial" panose="020B0604020202020204"/>
                <a:cs typeface="Arial" panose="020B0604020202020204"/>
                <a:sym typeface="Arial" panose="020B0604020202020204"/>
                <a:hlinkClick r:id="rId2" tooltip="http://www.sap.com/corporate-de/legal/copyright/index.epx"/>
              </a:rPr>
              <a:t>http://www.sap.com/corporate-de/legal/copyright/index.epx</a:t>
            </a:r>
          </a:p>
        </p:txBody>
      </p:sp>
      <p:sp>
        <p:nvSpPr>
          <p:cNvPr id="3" name="AutoShape 3"/>
          <p:cNvSpPr/>
          <p:nvPr/>
        </p:nvSpPr>
        <p:spPr>
          <a:xfrm>
            <a:off x="503869" y="719834"/>
            <a:ext cx="11182288" cy="369246"/>
          </a:xfrm>
          <a:prstGeom prst="rect">
            <a:avLst/>
          </a:prstGeom>
          <a:noFill/>
          <a:ln w="12700">
            <a:noFill/>
            <a:prstDash val="solid"/>
          </a:ln>
        </p:spPr>
        <p:txBody>
          <a:bodyPr vert="horz" wrap="square" lIns="0" tIns="0" rIns="0" bIns="0" rtlCol="0" anchor="t">
            <a:spAutoFit/>
          </a:bodyPr>
          <a:lstStyle/>
          <a:p>
            <a:pPr marL="0" indent="0" algn="l">
              <a:lnSpc>
                <a:spcPct val="100000"/>
              </a:lnSpc>
              <a:defRPr/>
            </a:pPr>
            <a:r>
              <a:rPr lang="en-US" sz="2400" b="0" i="0" u="none" strike="noStrike">
                <a:solidFill>
                  <a:srgbClr val="000000"/>
                </a:solidFill>
                <a:latin typeface="Arial" panose="020B0604020202020204"/>
                <a:ea typeface="Arial" panose="020B0604020202020204"/>
                <a:cs typeface="Arial" panose="020B0604020202020204"/>
                <a:sym typeface="Arial" panose="020B0604020202020204"/>
              </a:rPr>
              <a:t>© 2017 SAP SE oder ein SAP-Konzernunternehmen. Alle Rechte vorbehalten.</a:t>
            </a:r>
            <a:endParaRPr lang="en-US" sz="1100"/>
          </a:p>
        </p:txBody>
      </p:sp>
      <p:grpSp>
        <p:nvGrpSpPr>
          <p:cNvPr id="4" name="Group 4"/>
          <p:cNvGrpSpPr/>
          <p:nvPr/>
        </p:nvGrpSpPr>
        <p:grpSpPr>
          <a:xfrm>
            <a:off x="0" y="0"/>
            <a:ext cx="12193625" cy="251942"/>
            <a:chOff x="0" y="0"/>
            <a:chExt cx="12193625" cy="251942"/>
          </a:xfrm>
        </p:grpSpPr>
        <p:sp>
          <p:nvSpPr>
            <p:cNvPr id="5" name="AutoShape 5"/>
            <p:cNvSpPr/>
            <p:nvPr/>
          </p:nvSpPr>
          <p:spPr>
            <a:xfrm>
              <a:off x="0" y="0"/>
              <a:ext cx="12193625" cy="251942"/>
            </a:xfrm>
            <a:prstGeom prst="rect">
              <a:avLst/>
            </a:prstGeom>
            <a:solidFill>
              <a:srgbClr val="0000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nvGrpSpPr>
            <p:cNvPr id="6" name="Group 6"/>
            <p:cNvGrpSpPr/>
            <p:nvPr/>
          </p:nvGrpSpPr>
          <p:grpSpPr>
            <a:xfrm>
              <a:off x="10680971" y="0"/>
              <a:ext cx="1512654" cy="251942"/>
              <a:chOff x="10680971" y="0"/>
              <a:chExt cx="1512654" cy="251942"/>
            </a:xfrm>
          </p:grpSpPr>
          <p:sp>
            <p:nvSpPr>
              <p:cNvPr id="7" name="AutoShape 7"/>
              <p:cNvSpPr/>
              <p:nvPr/>
            </p:nvSpPr>
            <p:spPr>
              <a:xfrm>
                <a:off x="11689756" y="0"/>
                <a:ext cx="503869" cy="251942"/>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8" name="AutoShape 8"/>
              <p:cNvSpPr/>
              <p:nvPr/>
            </p:nvSpPr>
            <p:spPr>
              <a:xfrm>
                <a:off x="11185189" y="0"/>
                <a:ext cx="503869" cy="251942"/>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9" name="AutoShape 9"/>
              <p:cNvSpPr/>
              <p:nvPr/>
            </p:nvSpPr>
            <p:spPr>
              <a:xfrm>
                <a:off x="10680971" y="0"/>
                <a:ext cx="503869" cy="251942"/>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gr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itle" preserve="1">
  <p:cSld name="Comparison - Light">
    <p:spTree>
      <p:nvGrpSpPr>
        <p:cNvPr id="1" name=""/>
        <p:cNvGrpSpPr/>
        <p:nvPr/>
      </p:nvGrpSpPr>
      <p:grpSpPr>
        <a:xfrm>
          <a:off x="0" y="0"/>
          <a:ext cx="0" cy="0"/>
          <a:chOff x="0" y="0"/>
          <a:chExt cx="0" cy="0"/>
        </a:xfrm>
      </p:grpSpPr>
      <p:sp>
        <p:nvSpPr>
          <p:cNvPr id="2" name="AutoShape 2"/>
          <p:cNvSpPr>
            <a:spLocks noGrp="1"/>
          </p:cNvSpPr>
          <p:nvPr>
            <p:ph type="body" sz="quarter" idx="217" hasCustomPrompt="1"/>
          </p:nvPr>
        </p:nvSpPr>
        <p:spPr>
          <a:xfrm>
            <a:off x="229793" y="2"/>
            <a:ext cx="11736457" cy="430787"/>
          </a:xfrm>
          <a:prstGeom prst="rect">
            <a:avLst/>
          </a:prstGeom>
          <a:noFill/>
          <a:ln w="12700">
            <a:noFill/>
            <a:prstDash val="solid"/>
          </a:ln>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Click to edit Master title style</a:t>
            </a:r>
          </a:p>
        </p:txBody>
      </p:sp>
      <p:sp>
        <p:nvSpPr>
          <p:cNvPr id="3" name="AutoShape 3"/>
          <p:cNvSpPr>
            <a:spLocks noGrp="1"/>
          </p:cNvSpPr>
          <p:nvPr>
            <p:ph type="body" sz="quarter" idx="218"/>
          </p:nvPr>
        </p:nvSpPr>
        <p:spPr>
          <a:xfrm>
            <a:off x="225732" y="1348084"/>
            <a:ext cx="5646702" cy="639762"/>
          </a:xfrm>
          <a:prstGeom prst="rect">
            <a:avLst/>
          </a:prstGeom>
          <a:noFill/>
          <a:ln w="12700">
            <a:noFill/>
            <a:prstDash val="solid"/>
          </a:ln>
        </p:spPr>
        <p:txBody>
          <a:bodyPr wrap="square" lIns="0" tIns="0" rIns="0" bIns="0" anchor="t">
            <a:noAutofit/>
          </a:bodyPr>
          <a:lstStyle>
            <a:lvl1pPr algn="l">
              <a:lnSpc>
                <a:spcPct val="100000"/>
              </a:lnSpc>
              <a:defRPr sz="2000" b="1" i="0" u="none" strike="noStrike" spc="0">
                <a:solidFill>
                  <a:srgbClr val="000000">
                    <a:alpha val="100000"/>
                  </a:srgbClr>
                </a:solidFill>
                <a:latin typeface="Arial" panose="020B0604020202020204"/>
              </a:defRPr>
            </a:lvl1pPr>
          </a:lstStyle>
          <a:p>
            <a:pPr marL="0" indent="0" algn="l">
              <a:lnSpc>
                <a:spcPct val="100000"/>
              </a:lnSpc>
              <a:spcBef>
                <a:spcPts val="1800"/>
              </a:spcBef>
            </a:pPr>
            <a:r>
              <a:rPr lang="en-US" sz="2000" b="1" i="0" u="none" strike="noStrike">
                <a:solidFill>
                  <a:srgbClr val="000000"/>
                </a:solidFill>
                <a:latin typeface="Arial" panose="020B0604020202020204"/>
                <a:ea typeface="Arial" panose="020B0604020202020204"/>
                <a:cs typeface="Arial" panose="020B0604020202020204"/>
                <a:sym typeface="Arial" panose="020B0604020202020204"/>
              </a:rPr>
              <a:t>Click to edit Master text styles</a:t>
            </a:r>
          </a:p>
        </p:txBody>
      </p:sp>
      <p:sp>
        <p:nvSpPr>
          <p:cNvPr id="4" name="AutoShape 4"/>
          <p:cNvSpPr>
            <a:spLocks noGrp="1"/>
          </p:cNvSpPr>
          <p:nvPr>
            <p:ph type="body" sz="quarter" idx="219"/>
          </p:nvPr>
        </p:nvSpPr>
        <p:spPr>
          <a:xfrm>
            <a:off x="225732" y="2003922"/>
            <a:ext cx="5646702" cy="4233367"/>
          </a:xfrm>
          <a:prstGeom prst="rect">
            <a:avLst/>
          </a:prstGeom>
          <a:noFill/>
          <a:ln w="12700">
            <a:noFill/>
            <a:prstDash val="solid"/>
          </a:ln>
        </p:spPr>
        <p:txBody>
          <a:bodyPr wrap="square" lIns="0" tIns="0" rIns="0" bIns="0" anchor="t">
            <a:normAutofit/>
          </a:bodyPr>
          <a:lstStyle>
            <a:lvl1pPr algn="l">
              <a:lnSpc>
                <a:spcPct val="100000"/>
              </a:lnSpc>
              <a:defRPr sz="2000" b="0" i="0" u="none" strike="noStrike" spc="0">
                <a:solidFill>
                  <a:srgbClr val="000000">
                    <a:alpha val="100000"/>
                  </a:srgbClr>
                </a:solidFill>
                <a:latin typeface="Arial" panose="020B0604020202020204"/>
              </a:defRPr>
            </a:lvl1pPr>
            <a:lvl2pPr marL="536575" indent="-254000"/>
            <a:lvl3pPr marL="859155" indent="-228600"/>
            <a:lvl4pPr marL="1117600" indent="-203200"/>
            <a:lvl5pPr marL="1376045" indent="-203200"/>
            <a:lvl6pPr marL="1634490" indent="-203200"/>
            <a:lvl7pPr marL="1892935" indent="-203200"/>
            <a:lvl8pPr marL="2151380" indent="-203200"/>
            <a:lvl9pPr marL="2409825" indent="-2032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Click to edit Master text styles</a:t>
            </a:r>
          </a:p>
          <a:p>
            <a:pPr marL="282575" lvl="1" indent="-282575" algn="l">
              <a:lnSpc>
                <a:spcPct val="92000"/>
              </a:lnSpc>
              <a:spcBef>
                <a:spcPts val="500"/>
              </a:spcBef>
              <a:buClr>
                <a:srgbClr val="008FD3"/>
              </a:buClr>
              <a:buSzPct val="100000"/>
              <a:buFont typeface="Arial" panose="020B0604020202020204"/>
              <a:buChar cha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630555" lvl="2" indent="-282575"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914400" lvl="3" indent="-28257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p:txBody>
      </p:sp>
      <p:sp>
        <p:nvSpPr>
          <p:cNvPr id="5" name="AutoShape 5"/>
          <p:cNvSpPr>
            <a:spLocks noGrp="1"/>
          </p:cNvSpPr>
          <p:nvPr>
            <p:ph type="body" sz="quarter" idx="220"/>
          </p:nvPr>
        </p:nvSpPr>
        <p:spPr>
          <a:xfrm>
            <a:off x="6324455" y="1348084"/>
            <a:ext cx="5648920" cy="639762"/>
          </a:xfrm>
          <a:prstGeom prst="rect">
            <a:avLst/>
          </a:prstGeom>
          <a:noFill/>
          <a:ln w="12700">
            <a:noFill/>
            <a:prstDash val="solid"/>
          </a:ln>
        </p:spPr>
        <p:txBody>
          <a:bodyPr wrap="square" lIns="0" tIns="0" rIns="0" bIns="0" anchor="t">
            <a:noAutofit/>
          </a:bodyPr>
          <a:lstStyle>
            <a:lvl1pPr algn="l">
              <a:lnSpc>
                <a:spcPct val="100000"/>
              </a:lnSpc>
              <a:defRPr sz="2000" b="1" i="0" u="none" strike="noStrike" spc="0">
                <a:solidFill>
                  <a:srgbClr val="000000">
                    <a:alpha val="100000"/>
                  </a:srgbClr>
                </a:solidFill>
                <a:latin typeface="Arial" panose="020B0604020202020204"/>
              </a:defRPr>
            </a:lvl1pPr>
          </a:lstStyle>
          <a:p>
            <a:pPr marL="0" indent="0" algn="l">
              <a:lnSpc>
                <a:spcPct val="100000"/>
              </a:lnSpc>
              <a:spcBef>
                <a:spcPts val="1800"/>
              </a:spcBef>
            </a:pPr>
            <a:r>
              <a:rPr lang="en-US" sz="2000" b="1" i="0" u="none" strike="noStrike">
                <a:solidFill>
                  <a:srgbClr val="000000"/>
                </a:solidFill>
                <a:latin typeface="Arial" panose="020B0604020202020204"/>
                <a:ea typeface="Arial" panose="020B0604020202020204"/>
                <a:cs typeface="Arial" panose="020B0604020202020204"/>
                <a:sym typeface="Arial" panose="020B0604020202020204"/>
              </a:rPr>
              <a:t>Click to edit Master text styles</a:t>
            </a:r>
          </a:p>
        </p:txBody>
      </p:sp>
      <p:sp>
        <p:nvSpPr>
          <p:cNvPr id="6" name="AutoShape 6"/>
          <p:cNvSpPr>
            <a:spLocks noGrp="1"/>
          </p:cNvSpPr>
          <p:nvPr>
            <p:ph type="body" sz="quarter" idx="221"/>
          </p:nvPr>
        </p:nvSpPr>
        <p:spPr>
          <a:xfrm>
            <a:off x="6324455" y="2003921"/>
            <a:ext cx="5648920" cy="4233366"/>
          </a:xfrm>
          <a:prstGeom prst="rect">
            <a:avLst/>
          </a:prstGeom>
          <a:noFill/>
          <a:ln w="12700">
            <a:noFill/>
            <a:prstDash val="solid"/>
          </a:ln>
        </p:spPr>
        <p:txBody>
          <a:bodyPr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596900" indent="-254000"/>
            <a:lvl3pPr marL="914400" indent="-228600"/>
            <a:lvl4pPr marL="1235075" indent="-203200"/>
            <a:lvl5pPr marL="897890" indent="-177800"/>
            <a:lvl6pPr marL="560705" indent="-177800"/>
            <a:lvl7pPr marL="223520" indent="-177800"/>
            <a:lvl8pPr marL="0" indent="-177800"/>
            <a:lvl9pPr marL="0"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Click to edit Master text styles</a:t>
            </a:r>
          </a:p>
          <a:p>
            <a:pPr marL="342900" lvl="1" indent="-342900" algn="l">
              <a:lnSpc>
                <a:spcPct val="92000"/>
              </a:lnSpc>
              <a:spcBef>
                <a:spcPts val="1000"/>
              </a:spcBef>
              <a:buClr>
                <a:srgbClr val="008FD3"/>
              </a:buClr>
              <a:buSzPct val="100000"/>
              <a:buFont typeface="Arial" panose="020B0604020202020204"/>
              <a:buChar char="•"/>
            </a:pPr>
            <a:r>
              <a:rPr lang="en-US" sz="2000" b="0" i="0" u="none" strike="noStrike">
                <a:solidFill>
                  <a:srgbClr val="37444A"/>
                </a:solidFill>
                <a:latin typeface="Arial" panose="020B0604020202020204"/>
                <a:ea typeface="Arial" panose="020B0604020202020204"/>
                <a:cs typeface="Arial" panose="020B0604020202020204"/>
                <a:sym typeface="Arial" panose="020B0604020202020204"/>
              </a:rPr>
              <a:t>Second level</a:t>
            </a:r>
          </a:p>
          <a:p>
            <a:pPr marL="685800" lvl="2" indent="-282575"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1031875" lvl="3" indent="-28257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20090"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47.xml"/><Relationship Id="rId3" Type="http://schemas.openxmlformats.org/officeDocument/2006/relationships/slideLayout" Target="../slideLayouts/slideLayout142.xml"/><Relationship Id="rId7" Type="http://schemas.openxmlformats.org/officeDocument/2006/relationships/slideLayout" Target="../slideLayouts/slideLayout146.xml"/><Relationship Id="rId12" Type="http://schemas.openxmlformats.org/officeDocument/2006/relationships/image" Target="../media/image1.png"/><Relationship Id="rId2" Type="http://schemas.openxmlformats.org/officeDocument/2006/relationships/slideLayout" Target="../slideLayouts/slideLayout141.xml"/><Relationship Id="rId1" Type="http://schemas.openxmlformats.org/officeDocument/2006/relationships/slideLayout" Target="../slideLayouts/slideLayout140.xml"/><Relationship Id="rId6" Type="http://schemas.openxmlformats.org/officeDocument/2006/relationships/slideLayout" Target="../slideLayouts/slideLayout145.xml"/><Relationship Id="rId11" Type="http://schemas.openxmlformats.org/officeDocument/2006/relationships/theme" Target="../theme/theme10.xml"/><Relationship Id="rId5" Type="http://schemas.openxmlformats.org/officeDocument/2006/relationships/slideLayout" Target="../slideLayouts/slideLayout144.xml"/><Relationship Id="rId10" Type="http://schemas.openxmlformats.org/officeDocument/2006/relationships/slideLayout" Target="../slideLayouts/slideLayout149.xml"/><Relationship Id="rId4" Type="http://schemas.openxmlformats.org/officeDocument/2006/relationships/slideLayout" Target="../slideLayouts/slideLayout143.xml"/><Relationship Id="rId9" Type="http://schemas.openxmlformats.org/officeDocument/2006/relationships/slideLayout" Target="../slideLayouts/slideLayout14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57.xml"/><Relationship Id="rId13" Type="http://schemas.openxmlformats.org/officeDocument/2006/relationships/slideLayout" Target="../slideLayouts/slideLayout162.xml"/><Relationship Id="rId3" Type="http://schemas.openxmlformats.org/officeDocument/2006/relationships/slideLayout" Target="../slideLayouts/slideLayout152.xml"/><Relationship Id="rId7" Type="http://schemas.openxmlformats.org/officeDocument/2006/relationships/slideLayout" Target="../slideLayouts/slideLayout156.xml"/><Relationship Id="rId12" Type="http://schemas.openxmlformats.org/officeDocument/2006/relationships/slideLayout" Target="../slideLayouts/slideLayout161.xml"/><Relationship Id="rId17" Type="http://schemas.openxmlformats.org/officeDocument/2006/relationships/image" Target="../media/image1.png"/><Relationship Id="rId2" Type="http://schemas.openxmlformats.org/officeDocument/2006/relationships/slideLayout" Target="../slideLayouts/slideLayout151.xml"/><Relationship Id="rId16" Type="http://schemas.openxmlformats.org/officeDocument/2006/relationships/theme" Target="../theme/theme11.xml"/><Relationship Id="rId1" Type="http://schemas.openxmlformats.org/officeDocument/2006/relationships/slideLayout" Target="../slideLayouts/slideLayout150.xml"/><Relationship Id="rId6" Type="http://schemas.openxmlformats.org/officeDocument/2006/relationships/slideLayout" Target="../slideLayouts/slideLayout155.xml"/><Relationship Id="rId11" Type="http://schemas.openxmlformats.org/officeDocument/2006/relationships/slideLayout" Target="../slideLayouts/slideLayout160.xml"/><Relationship Id="rId5" Type="http://schemas.openxmlformats.org/officeDocument/2006/relationships/slideLayout" Target="../slideLayouts/slideLayout154.xml"/><Relationship Id="rId15" Type="http://schemas.openxmlformats.org/officeDocument/2006/relationships/slideLayout" Target="../slideLayouts/slideLayout164.xml"/><Relationship Id="rId10" Type="http://schemas.openxmlformats.org/officeDocument/2006/relationships/slideLayout" Target="../slideLayouts/slideLayout159.xml"/><Relationship Id="rId4" Type="http://schemas.openxmlformats.org/officeDocument/2006/relationships/slideLayout" Target="../slideLayouts/slideLayout153.xml"/><Relationship Id="rId9" Type="http://schemas.openxmlformats.org/officeDocument/2006/relationships/slideLayout" Target="../slideLayouts/slideLayout158.xml"/><Relationship Id="rId14" Type="http://schemas.openxmlformats.org/officeDocument/2006/relationships/slideLayout" Target="../slideLayouts/slideLayout163.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72.xml"/><Relationship Id="rId13" Type="http://schemas.openxmlformats.org/officeDocument/2006/relationships/slideLayout" Target="../slideLayouts/slideLayout177.xml"/><Relationship Id="rId3" Type="http://schemas.openxmlformats.org/officeDocument/2006/relationships/slideLayout" Target="../slideLayouts/slideLayout167.xml"/><Relationship Id="rId7" Type="http://schemas.openxmlformats.org/officeDocument/2006/relationships/slideLayout" Target="../slideLayouts/slideLayout171.xml"/><Relationship Id="rId12" Type="http://schemas.openxmlformats.org/officeDocument/2006/relationships/slideLayout" Target="../slideLayouts/slideLayout176.xml"/><Relationship Id="rId2" Type="http://schemas.openxmlformats.org/officeDocument/2006/relationships/slideLayout" Target="../slideLayouts/slideLayout166.xml"/><Relationship Id="rId16" Type="http://schemas.openxmlformats.org/officeDocument/2006/relationships/theme" Target="../theme/theme12.xml"/><Relationship Id="rId1" Type="http://schemas.openxmlformats.org/officeDocument/2006/relationships/slideLayout" Target="../slideLayouts/slideLayout165.xml"/><Relationship Id="rId6" Type="http://schemas.openxmlformats.org/officeDocument/2006/relationships/slideLayout" Target="../slideLayouts/slideLayout170.xml"/><Relationship Id="rId11" Type="http://schemas.openxmlformats.org/officeDocument/2006/relationships/slideLayout" Target="../slideLayouts/slideLayout175.xml"/><Relationship Id="rId5" Type="http://schemas.openxmlformats.org/officeDocument/2006/relationships/slideLayout" Target="../slideLayouts/slideLayout169.xml"/><Relationship Id="rId15" Type="http://schemas.openxmlformats.org/officeDocument/2006/relationships/slideLayout" Target="../slideLayouts/slideLayout179.xml"/><Relationship Id="rId10" Type="http://schemas.openxmlformats.org/officeDocument/2006/relationships/slideLayout" Target="../slideLayouts/slideLayout174.xml"/><Relationship Id="rId4" Type="http://schemas.openxmlformats.org/officeDocument/2006/relationships/slideLayout" Target="../slideLayouts/slideLayout168.xml"/><Relationship Id="rId9" Type="http://schemas.openxmlformats.org/officeDocument/2006/relationships/slideLayout" Target="../slideLayouts/slideLayout173.xml"/><Relationship Id="rId14" Type="http://schemas.openxmlformats.org/officeDocument/2006/relationships/slideLayout" Target="../slideLayouts/slideLayout178.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87.xml"/><Relationship Id="rId13" Type="http://schemas.openxmlformats.org/officeDocument/2006/relationships/slideLayout" Target="../slideLayouts/slideLayout192.xml"/><Relationship Id="rId18" Type="http://schemas.openxmlformats.org/officeDocument/2006/relationships/slideLayout" Target="../slideLayouts/slideLayout197.xml"/><Relationship Id="rId3" Type="http://schemas.openxmlformats.org/officeDocument/2006/relationships/slideLayout" Target="../slideLayouts/slideLayout182.xml"/><Relationship Id="rId21" Type="http://schemas.openxmlformats.org/officeDocument/2006/relationships/slideLayout" Target="../slideLayouts/slideLayout200.xml"/><Relationship Id="rId7" Type="http://schemas.openxmlformats.org/officeDocument/2006/relationships/slideLayout" Target="../slideLayouts/slideLayout186.xml"/><Relationship Id="rId12" Type="http://schemas.openxmlformats.org/officeDocument/2006/relationships/slideLayout" Target="../slideLayouts/slideLayout191.xml"/><Relationship Id="rId17" Type="http://schemas.openxmlformats.org/officeDocument/2006/relationships/slideLayout" Target="../slideLayouts/slideLayout196.xml"/><Relationship Id="rId2" Type="http://schemas.openxmlformats.org/officeDocument/2006/relationships/slideLayout" Target="../slideLayouts/slideLayout181.xml"/><Relationship Id="rId16" Type="http://schemas.openxmlformats.org/officeDocument/2006/relationships/slideLayout" Target="../slideLayouts/slideLayout195.xml"/><Relationship Id="rId20" Type="http://schemas.openxmlformats.org/officeDocument/2006/relationships/slideLayout" Target="../slideLayouts/slideLayout199.xml"/><Relationship Id="rId1" Type="http://schemas.openxmlformats.org/officeDocument/2006/relationships/slideLayout" Target="../slideLayouts/slideLayout180.xml"/><Relationship Id="rId6" Type="http://schemas.openxmlformats.org/officeDocument/2006/relationships/slideLayout" Target="../slideLayouts/slideLayout185.xml"/><Relationship Id="rId11" Type="http://schemas.openxmlformats.org/officeDocument/2006/relationships/slideLayout" Target="../slideLayouts/slideLayout190.xml"/><Relationship Id="rId24" Type="http://schemas.openxmlformats.org/officeDocument/2006/relationships/image" Target="../media/image1.png"/><Relationship Id="rId5" Type="http://schemas.openxmlformats.org/officeDocument/2006/relationships/slideLayout" Target="../slideLayouts/slideLayout184.xml"/><Relationship Id="rId15" Type="http://schemas.openxmlformats.org/officeDocument/2006/relationships/slideLayout" Target="../slideLayouts/slideLayout194.xml"/><Relationship Id="rId23" Type="http://schemas.openxmlformats.org/officeDocument/2006/relationships/theme" Target="../theme/theme13.xml"/><Relationship Id="rId10" Type="http://schemas.openxmlformats.org/officeDocument/2006/relationships/slideLayout" Target="../slideLayouts/slideLayout189.xml"/><Relationship Id="rId19" Type="http://schemas.openxmlformats.org/officeDocument/2006/relationships/slideLayout" Target="../slideLayouts/slideLayout198.xml"/><Relationship Id="rId4" Type="http://schemas.openxmlformats.org/officeDocument/2006/relationships/slideLayout" Target="../slideLayouts/slideLayout183.xml"/><Relationship Id="rId9" Type="http://schemas.openxmlformats.org/officeDocument/2006/relationships/slideLayout" Target="../slideLayouts/slideLayout188.xml"/><Relationship Id="rId14" Type="http://schemas.openxmlformats.org/officeDocument/2006/relationships/slideLayout" Target="../slideLayouts/slideLayout193.xml"/><Relationship Id="rId22" Type="http://schemas.openxmlformats.org/officeDocument/2006/relationships/slideLayout" Target="../slideLayouts/slideLayout20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209.xml"/><Relationship Id="rId13" Type="http://schemas.openxmlformats.org/officeDocument/2006/relationships/slideLayout" Target="../slideLayouts/slideLayout214.xml"/><Relationship Id="rId3" Type="http://schemas.openxmlformats.org/officeDocument/2006/relationships/slideLayout" Target="../slideLayouts/slideLayout204.xml"/><Relationship Id="rId7" Type="http://schemas.openxmlformats.org/officeDocument/2006/relationships/slideLayout" Target="../slideLayouts/slideLayout208.xml"/><Relationship Id="rId12" Type="http://schemas.openxmlformats.org/officeDocument/2006/relationships/slideLayout" Target="../slideLayouts/slideLayout213.xml"/><Relationship Id="rId2" Type="http://schemas.openxmlformats.org/officeDocument/2006/relationships/slideLayout" Target="../slideLayouts/slideLayout203.xml"/><Relationship Id="rId16" Type="http://schemas.openxmlformats.org/officeDocument/2006/relationships/image" Target="../media/image1.png"/><Relationship Id="rId1" Type="http://schemas.openxmlformats.org/officeDocument/2006/relationships/slideLayout" Target="../slideLayouts/slideLayout202.xml"/><Relationship Id="rId6" Type="http://schemas.openxmlformats.org/officeDocument/2006/relationships/slideLayout" Target="../slideLayouts/slideLayout207.xml"/><Relationship Id="rId11" Type="http://schemas.openxmlformats.org/officeDocument/2006/relationships/slideLayout" Target="../slideLayouts/slideLayout212.xml"/><Relationship Id="rId5" Type="http://schemas.openxmlformats.org/officeDocument/2006/relationships/slideLayout" Target="../slideLayouts/slideLayout206.xml"/><Relationship Id="rId15" Type="http://schemas.openxmlformats.org/officeDocument/2006/relationships/theme" Target="../theme/theme14.xml"/><Relationship Id="rId10" Type="http://schemas.openxmlformats.org/officeDocument/2006/relationships/slideLayout" Target="../slideLayouts/slideLayout211.xml"/><Relationship Id="rId4" Type="http://schemas.openxmlformats.org/officeDocument/2006/relationships/slideLayout" Target="../slideLayouts/slideLayout205.xml"/><Relationship Id="rId9" Type="http://schemas.openxmlformats.org/officeDocument/2006/relationships/slideLayout" Target="../slideLayouts/slideLayout210.xml"/><Relationship Id="rId14" Type="http://schemas.openxmlformats.org/officeDocument/2006/relationships/slideLayout" Target="../slideLayouts/slideLayout215.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223.xml"/><Relationship Id="rId13" Type="http://schemas.openxmlformats.org/officeDocument/2006/relationships/slideLayout" Target="../slideLayouts/slideLayout228.xml"/><Relationship Id="rId18" Type="http://schemas.openxmlformats.org/officeDocument/2006/relationships/slideLayout" Target="../slideLayouts/slideLayout233.xml"/><Relationship Id="rId3" Type="http://schemas.openxmlformats.org/officeDocument/2006/relationships/slideLayout" Target="../slideLayouts/slideLayout218.xml"/><Relationship Id="rId7" Type="http://schemas.openxmlformats.org/officeDocument/2006/relationships/slideLayout" Target="../slideLayouts/slideLayout222.xml"/><Relationship Id="rId12" Type="http://schemas.openxmlformats.org/officeDocument/2006/relationships/slideLayout" Target="../slideLayouts/slideLayout227.xml"/><Relationship Id="rId17" Type="http://schemas.openxmlformats.org/officeDocument/2006/relationships/slideLayout" Target="../slideLayouts/slideLayout232.xml"/><Relationship Id="rId2" Type="http://schemas.openxmlformats.org/officeDocument/2006/relationships/slideLayout" Target="../slideLayouts/slideLayout217.xml"/><Relationship Id="rId16" Type="http://schemas.openxmlformats.org/officeDocument/2006/relationships/slideLayout" Target="../slideLayouts/slideLayout231.xml"/><Relationship Id="rId20" Type="http://schemas.openxmlformats.org/officeDocument/2006/relationships/image" Target="../media/image1.png"/><Relationship Id="rId1" Type="http://schemas.openxmlformats.org/officeDocument/2006/relationships/slideLayout" Target="../slideLayouts/slideLayout216.xml"/><Relationship Id="rId6" Type="http://schemas.openxmlformats.org/officeDocument/2006/relationships/slideLayout" Target="../slideLayouts/slideLayout221.xml"/><Relationship Id="rId11" Type="http://schemas.openxmlformats.org/officeDocument/2006/relationships/slideLayout" Target="../slideLayouts/slideLayout226.xml"/><Relationship Id="rId5" Type="http://schemas.openxmlformats.org/officeDocument/2006/relationships/slideLayout" Target="../slideLayouts/slideLayout220.xml"/><Relationship Id="rId15" Type="http://schemas.openxmlformats.org/officeDocument/2006/relationships/slideLayout" Target="../slideLayouts/slideLayout230.xml"/><Relationship Id="rId10" Type="http://schemas.openxmlformats.org/officeDocument/2006/relationships/slideLayout" Target="../slideLayouts/slideLayout225.xml"/><Relationship Id="rId19" Type="http://schemas.openxmlformats.org/officeDocument/2006/relationships/theme" Target="../theme/theme15.xml"/><Relationship Id="rId4" Type="http://schemas.openxmlformats.org/officeDocument/2006/relationships/slideLayout" Target="../slideLayouts/slideLayout219.xml"/><Relationship Id="rId9" Type="http://schemas.openxmlformats.org/officeDocument/2006/relationships/slideLayout" Target="../slideLayouts/slideLayout224.xml"/><Relationship Id="rId14" Type="http://schemas.openxmlformats.org/officeDocument/2006/relationships/slideLayout" Target="../slideLayouts/slideLayout229.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241.xml"/><Relationship Id="rId13" Type="http://schemas.openxmlformats.org/officeDocument/2006/relationships/slideLayout" Target="../slideLayouts/slideLayout246.xml"/><Relationship Id="rId18" Type="http://schemas.openxmlformats.org/officeDocument/2006/relationships/slideLayout" Target="../slideLayouts/slideLayout251.xml"/><Relationship Id="rId3" Type="http://schemas.openxmlformats.org/officeDocument/2006/relationships/slideLayout" Target="../slideLayouts/slideLayout236.xml"/><Relationship Id="rId21" Type="http://schemas.openxmlformats.org/officeDocument/2006/relationships/theme" Target="../theme/theme16.xml"/><Relationship Id="rId7" Type="http://schemas.openxmlformats.org/officeDocument/2006/relationships/slideLayout" Target="../slideLayouts/slideLayout240.xml"/><Relationship Id="rId12" Type="http://schemas.openxmlformats.org/officeDocument/2006/relationships/slideLayout" Target="../slideLayouts/slideLayout245.xml"/><Relationship Id="rId17" Type="http://schemas.openxmlformats.org/officeDocument/2006/relationships/slideLayout" Target="../slideLayouts/slideLayout250.xml"/><Relationship Id="rId2" Type="http://schemas.openxmlformats.org/officeDocument/2006/relationships/slideLayout" Target="../slideLayouts/slideLayout235.xml"/><Relationship Id="rId16" Type="http://schemas.openxmlformats.org/officeDocument/2006/relationships/slideLayout" Target="../slideLayouts/slideLayout249.xml"/><Relationship Id="rId20" Type="http://schemas.openxmlformats.org/officeDocument/2006/relationships/slideLayout" Target="../slideLayouts/slideLayout253.xml"/><Relationship Id="rId1" Type="http://schemas.openxmlformats.org/officeDocument/2006/relationships/slideLayout" Target="../slideLayouts/slideLayout234.xml"/><Relationship Id="rId6" Type="http://schemas.openxmlformats.org/officeDocument/2006/relationships/slideLayout" Target="../slideLayouts/slideLayout239.xml"/><Relationship Id="rId11" Type="http://schemas.openxmlformats.org/officeDocument/2006/relationships/slideLayout" Target="../slideLayouts/slideLayout244.xml"/><Relationship Id="rId5" Type="http://schemas.openxmlformats.org/officeDocument/2006/relationships/slideLayout" Target="../slideLayouts/slideLayout238.xml"/><Relationship Id="rId15" Type="http://schemas.openxmlformats.org/officeDocument/2006/relationships/slideLayout" Target="../slideLayouts/slideLayout248.xml"/><Relationship Id="rId10" Type="http://schemas.openxmlformats.org/officeDocument/2006/relationships/slideLayout" Target="../slideLayouts/slideLayout243.xml"/><Relationship Id="rId19" Type="http://schemas.openxmlformats.org/officeDocument/2006/relationships/slideLayout" Target="../slideLayouts/slideLayout252.xml"/><Relationship Id="rId4" Type="http://schemas.openxmlformats.org/officeDocument/2006/relationships/slideLayout" Target="../slideLayouts/slideLayout237.xml"/><Relationship Id="rId9" Type="http://schemas.openxmlformats.org/officeDocument/2006/relationships/slideLayout" Target="../slideLayouts/slideLayout242.xml"/><Relationship Id="rId14" Type="http://schemas.openxmlformats.org/officeDocument/2006/relationships/slideLayout" Target="../slideLayouts/slideLayout247.xml"/><Relationship Id="rId22" Type="http://schemas.openxmlformats.org/officeDocument/2006/relationships/image" Target="../media/image1.png"/></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261.xml"/><Relationship Id="rId13" Type="http://schemas.openxmlformats.org/officeDocument/2006/relationships/slideLayout" Target="../slideLayouts/slideLayout266.xml"/><Relationship Id="rId3" Type="http://schemas.openxmlformats.org/officeDocument/2006/relationships/slideLayout" Target="../slideLayouts/slideLayout256.xml"/><Relationship Id="rId7" Type="http://schemas.openxmlformats.org/officeDocument/2006/relationships/slideLayout" Target="../slideLayouts/slideLayout260.xml"/><Relationship Id="rId12" Type="http://schemas.openxmlformats.org/officeDocument/2006/relationships/slideLayout" Target="../slideLayouts/slideLayout265.xml"/><Relationship Id="rId2" Type="http://schemas.openxmlformats.org/officeDocument/2006/relationships/slideLayout" Target="../slideLayouts/slideLayout255.xml"/><Relationship Id="rId1" Type="http://schemas.openxmlformats.org/officeDocument/2006/relationships/slideLayout" Target="../slideLayouts/slideLayout254.xml"/><Relationship Id="rId6" Type="http://schemas.openxmlformats.org/officeDocument/2006/relationships/slideLayout" Target="../slideLayouts/slideLayout259.xml"/><Relationship Id="rId11" Type="http://schemas.openxmlformats.org/officeDocument/2006/relationships/slideLayout" Target="../slideLayouts/slideLayout264.xml"/><Relationship Id="rId5" Type="http://schemas.openxmlformats.org/officeDocument/2006/relationships/slideLayout" Target="../slideLayouts/slideLayout258.xml"/><Relationship Id="rId15" Type="http://schemas.openxmlformats.org/officeDocument/2006/relationships/image" Target="../media/image1.png"/><Relationship Id="rId10" Type="http://schemas.openxmlformats.org/officeDocument/2006/relationships/slideLayout" Target="../slideLayouts/slideLayout263.xml"/><Relationship Id="rId4" Type="http://schemas.openxmlformats.org/officeDocument/2006/relationships/slideLayout" Target="../slideLayouts/slideLayout257.xml"/><Relationship Id="rId9" Type="http://schemas.openxmlformats.org/officeDocument/2006/relationships/slideLayout" Target="../slideLayouts/slideLayout262.xml"/><Relationship Id="rId14" Type="http://schemas.openxmlformats.org/officeDocument/2006/relationships/theme" Target="../theme/theme17.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274.xml"/><Relationship Id="rId3" Type="http://schemas.openxmlformats.org/officeDocument/2006/relationships/slideLayout" Target="../slideLayouts/slideLayout269.xml"/><Relationship Id="rId7" Type="http://schemas.openxmlformats.org/officeDocument/2006/relationships/slideLayout" Target="../slideLayouts/slideLayout273.xml"/><Relationship Id="rId2" Type="http://schemas.openxmlformats.org/officeDocument/2006/relationships/slideLayout" Target="../slideLayouts/slideLayout268.xml"/><Relationship Id="rId1" Type="http://schemas.openxmlformats.org/officeDocument/2006/relationships/slideLayout" Target="../slideLayouts/slideLayout267.xml"/><Relationship Id="rId6" Type="http://schemas.openxmlformats.org/officeDocument/2006/relationships/slideLayout" Target="../slideLayouts/slideLayout272.xml"/><Relationship Id="rId5" Type="http://schemas.openxmlformats.org/officeDocument/2006/relationships/slideLayout" Target="../slideLayouts/slideLayout271.xml"/><Relationship Id="rId10" Type="http://schemas.openxmlformats.org/officeDocument/2006/relationships/image" Target="../media/image1.png"/><Relationship Id="rId4" Type="http://schemas.openxmlformats.org/officeDocument/2006/relationships/slideLayout" Target="../slideLayouts/slideLayout270.xml"/><Relationship Id="rId9" Type="http://schemas.openxmlformats.org/officeDocument/2006/relationships/theme" Target="../theme/theme18.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82.xml"/><Relationship Id="rId13" Type="http://schemas.openxmlformats.org/officeDocument/2006/relationships/slideLayout" Target="../slideLayouts/slideLayout287.xml"/><Relationship Id="rId3" Type="http://schemas.openxmlformats.org/officeDocument/2006/relationships/slideLayout" Target="../slideLayouts/slideLayout277.xml"/><Relationship Id="rId7" Type="http://schemas.openxmlformats.org/officeDocument/2006/relationships/slideLayout" Target="../slideLayouts/slideLayout281.xml"/><Relationship Id="rId12" Type="http://schemas.openxmlformats.org/officeDocument/2006/relationships/slideLayout" Target="../slideLayouts/slideLayout286.xml"/><Relationship Id="rId2" Type="http://schemas.openxmlformats.org/officeDocument/2006/relationships/slideLayout" Target="../slideLayouts/slideLayout276.xml"/><Relationship Id="rId16" Type="http://schemas.openxmlformats.org/officeDocument/2006/relationships/image" Target="../media/image1.png"/><Relationship Id="rId1" Type="http://schemas.openxmlformats.org/officeDocument/2006/relationships/slideLayout" Target="../slideLayouts/slideLayout275.xml"/><Relationship Id="rId6" Type="http://schemas.openxmlformats.org/officeDocument/2006/relationships/slideLayout" Target="../slideLayouts/slideLayout280.xml"/><Relationship Id="rId11" Type="http://schemas.openxmlformats.org/officeDocument/2006/relationships/slideLayout" Target="../slideLayouts/slideLayout285.xml"/><Relationship Id="rId5" Type="http://schemas.openxmlformats.org/officeDocument/2006/relationships/slideLayout" Target="../slideLayouts/slideLayout279.xml"/><Relationship Id="rId15" Type="http://schemas.openxmlformats.org/officeDocument/2006/relationships/theme" Target="../theme/theme19.xml"/><Relationship Id="rId10" Type="http://schemas.openxmlformats.org/officeDocument/2006/relationships/slideLayout" Target="../slideLayouts/slideLayout284.xml"/><Relationship Id="rId4" Type="http://schemas.openxmlformats.org/officeDocument/2006/relationships/slideLayout" Target="../slideLayouts/slideLayout278.xml"/><Relationship Id="rId9" Type="http://schemas.openxmlformats.org/officeDocument/2006/relationships/slideLayout" Target="../slideLayouts/slideLayout283.xml"/><Relationship Id="rId14" Type="http://schemas.openxmlformats.org/officeDocument/2006/relationships/slideLayout" Target="../slideLayouts/slideLayout288.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96.xml"/><Relationship Id="rId13" Type="http://schemas.openxmlformats.org/officeDocument/2006/relationships/slideLayout" Target="../slideLayouts/slideLayout301.xml"/><Relationship Id="rId18" Type="http://schemas.openxmlformats.org/officeDocument/2006/relationships/slideLayout" Target="../slideLayouts/slideLayout306.xml"/><Relationship Id="rId3" Type="http://schemas.openxmlformats.org/officeDocument/2006/relationships/slideLayout" Target="../slideLayouts/slideLayout291.xml"/><Relationship Id="rId21" Type="http://schemas.openxmlformats.org/officeDocument/2006/relationships/theme" Target="../theme/theme20.xml"/><Relationship Id="rId7" Type="http://schemas.openxmlformats.org/officeDocument/2006/relationships/slideLayout" Target="../slideLayouts/slideLayout295.xml"/><Relationship Id="rId12" Type="http://schemas.openxmlformats.org/officeDocument/2006/relationships/slideLayout" Target="../slideLayouts/slideLayout300.xml"/><Relationship Id="rId17" Type="http://schemas.openxmlformats.org/officeDocument/2006/relationships/slideLayout" Target="../slideLayouts/slideLayout305.xml"/><Relationship Id="rId2" Type="http://schemas.openxmlformats.org/officeDocument/2006/relationships/slideLayout" Target="../slideLayouts/slideLayout290.xml"/><Relationship Id="rId16" Type="http://schemas.openxmlformats.org/officeDocument/2006/relationships/slideLayout" Target="../slideLayouts/slideLayout304.xml"/><Relationship Id="rId20" Type="http://schemas.openxmlformats.org/officeDocument/2006/relationships/slideLayout" Target="../slideLayouts/slideLayout308.xml"/><Relationship Id="rId1" Type="http://schemas.openxmlformats.org/officeDocument/2006/relationships/slideLayout" Target="../slideLayouts/slideLayout289.xml"/><Relationship Id="rId6" Type="http://schemas.openxmlformats.org/officeDocument/2006/relationships/slideLayout" Target="../slideLayouts/slideLayout294.xml"/><Relationship Id="rId11" Type="http://schemas.openxmlformats.org/officeDocument/2006/relationships/slideLayout" Target="../slideLayouts/slideLayout299.xml"/><Relationship Id="rId5" Type="http://schemas.openxmlformats.org/officeDocument/2006/relationships/slideLayout" Target="../slideLayouts/slideLayout293.xml"/><Relationship Id="rId15" Type="http://schemas.openxmlformats.org/officeDocument/2006/relationships/slideLayout" Target="../slideLayouts/slideLayout303.xml"/><Relationship Id="rId10" Type="http://schemas.openxmlformats.org/officeDocument/2006/relationships/slideLayout" Target="../slideLayouts/slideLayout298.xml"/><Relationship Id="rId19" Type="http://schemas.openxmlformats.org/officeDocument/2006/relationships/slideLayout" Target="../slideLayouts/slideLayout307.xml"/><Relationship Id="rId4" Type="http://schemas.openxmlformats.org/officeDocument/2006/relationships/slideLayout" Target="../slideLayouts/slideLayout292.xml"/><Relationship Id="rId9" Type="http://schemas.openxmlformats.org/officeDocument/2006/relationships/slideLayout" Target="../slideLayouts/slideLayout297.xml"/><Relationship Id="rId14" Type="http://schemas.openxmlformats.org/officeDocument/2006/relationships/slideLayout" Target="../slideLayouts/slideLayout302.xml"/><Relationship Id="rId22"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3" Type="http://schemas.openxmlformats.org/officeDocument/2006/relationships/slideLayout" Target="../slideLayouts/slideLayout15.xml"/><Relationship Id="rId21" Type="http://schemas.openxmlformats.org/officeDocument/2006/relationships/theme" Target="../theme/theme3.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slideLayout" Target="../slideLayouts/slideLayout3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19" Type="http://schemas.openxmlformats.org/officeDocument/2006/relationships/slideLayout" Target="../slideLayouts/slideLayout31.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5" Type="http://schemas.openxmlformats.org/officeDocument/2006/relationships/slideLayout" Target="../slideLayouts/slideLayout37.xml"/><Relationship Id="rId10" Type="http://schemas.openxmlformats.org/officeDocument/2006/relationships/image" Target="../media/image1.png"/><Relationship Id="rId4" Type="http://schemas.openxmlformats.org/officeDocument/2006/relationships/slideLayout" Target="../slideLayouts/slideLayout36.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slideLayout" Target="../slideLayouts/slideLayout53.xml"/><Relationship Id="rId18" Type="http://schemas.openxmlformats.org/officeDocument/2006/relationships/slideLayout" Target="../slideLayouts/slideLayout58.xml"/><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slideLayout" Target="../slideLayouts/slideLayout52.xml"/><Relationship Id="rId17" Type="http://schemas.openxmlformats.org/officeDocument/2006/relationships/slideLayout" Target="../slideLayouts/slideLayout57.xml"/><Relationship Id="rId2" Type="http://schemas.openxmlformats.org/officeDocument/2006/relationships/slideLayout" Target="../slideLayouts/slideLayout42.xml"/><Relationship Id="rId16" Type="http://schemas.openxmlformats.org/officeDocument/2006/relationships/slideLayout" Target="../slideLayouts/slideLayout56.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5" Type="http://schemas.openxmlformats.org/officeDocument/2006/relationships/slideLayout" Target="../slideLayouts/slideLayout55.xml"/><Relationship Id="rId10" Type="http://schemas.openxmlformats.org/officeDocument/2006/relationships/slideLayout" Target="../slideLayouts/slideLayout50.xml"/><Relationship Id="rId19" Type="http://schemas.openxmlformats.org/officeDocument/2006/relationships/theme" Target="../theme/theme5.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slideLayout" Target="../slideLayouts/slideLayout71.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slideLayout" Target="../slideLayouts/slideLayout70.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5" Type="http://schemas.openxmlformats.org/officeDocument/2006/relationships/theme" Target="../theme/theme6.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openxmlformats.org/officeDocument/2006/relationships/slideLayout" Target="../slideLayouts/slideLayout72.xml"/></Relationships>
</file>

<file path=ppt/slideMasters/_rels/slideMaster7.xml.rels><?xml version="1.0" encoding="UTF-8" standalone="yes"?>
<Relationships xmlns="http://schemas.openxmlformats.org/package/2006/relationships"><Relationship Id="rId13" Type="http://schemas.openxmlformats.org/officeDocument/2006/relationships/slideLayout" Target="../slideLayouts/slideLayout85.xml"/><Relationship Id="rId18" Type="http://schemas.openxmlformats.org/officeDocument/2006/relationships/slideLayout" Target="../slideLayouts/slideLayout90.xml"/><Relationship Id="rId26" Type="http://schemas.openxmlformats.org/officeDocument/2006/relationships/slideLayout" Target="../slideLayouts/slideLayout98.xml"/><Relationship Id="rId3" Type="http://schemas.openxmlformats.org/officeDocument/2006/relationships/slideLayout" Target="../slideLayouts/slideLayout75.xml"/><Relationship Id="rId21" Type="http://schemas.openxmlformats.org/officeDocument/2006/relationships/slideLayout" Target="../slideLayouts/slideLayout93.xml"/><Relationship Id="rId7" Type="http://schemas.openxmlformats.org/officeDocument/2006/relationships/slideLayout" Target="../slideLayouts/slideLayout79.xml"/><Relationship Id="rId12" Type="http://schemas.openxmlformats.org/officeDocument/2006/relationships/slideLayout" Target="../slideLayouts/slideLayout84.xml"/><Relationship Id="rId17" Type="http://schemas.openxmlformats.org/officeDocument/2006/relationships/slideLayout" Target="../slideLayouts/slideLayout89.xml"/><Relationship Id="rId25" Type="http://schemas.openxmlformats.org/officeDocument/2006/relationships/slideLayout" Target="../slideLayouts/slideLayout97.xml"/><Relationship Id="rId33" Type="http://schemas.openxmlformats.org/officeDocument/2006/relationships/theme" Target="../theme/theme7.xml"/><Relationship Id="rId2" Type="http://schemas.openxmlformats.org/officeDocument/2006/relationships/slideLayout" Target="../slideLayouts/slideLayout74.xml"/><Relationship Id="rId16" Type="http://schemas.openxmlformats.org/officeDocument/2006/relationships/slideLayout" Target="../slideLayouts/slideLayout88.xml"/><Relationship Id="rId20" Type="http://schemas.openxmlformats.org/officeDocument/2006/relationships/slideLayout" Target="../slideLayouts/slideLayout92.xml"/><Relationship Id="rId29" Type="http://schemas.openxmlformats.org/officeDocument/2006/relationships/slideLayout" Target="../slideLayouts/slideLayout101.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24" Type="http://schemas.openxmlformats.org/officeDocument/2006/relationships/slideLayout" Target="../slideLayouts/slideLayout96.xml"/><Relationship Id="rId32" Type="http://schemas.openxmlformats.org/officeDocument/2006/relationships/slideLayout" Target="../slideLayouts/slideLayout104.xml"/><Relationship Id="rId5" Type="http://schemas.openxmlformats.org/officeDocument/2006/relationships/slideLayout" Target="../slideLayouts/slideLayout77.xml"/><Relationship Id="rId15" Type="http://schemas.openxmlformats.org/officeDocument/2006/relationships/slideLayout" Target="../slideLayouts/slideLayout87.xml"/><Relationship Id="rId23" Type="http://schemas.openxmlformats.org/officeDocument/2006/relationships/slideLayout" Target="../slideLayouts/slideLayout95.xml"/><Relationship Id="rId28" Type="http://schemas.openxmlformats.org/officeDocument/2006/relationships/slideLayout" Target="../slideLayouts/slideLayout100.xml"/><Relationship Id="rId10" Type="http://schemas.openxmlformats.org/officeDocument/2006/relationships/slideLayout" Target="../slideLayouts/slideLayout82.xml"/><Relationship Id="rId19" Type="http://schemas.openxmlformats.org/officeDocument/2006/relationships/slideLayout" Target="../slideLayouts/slideLayout91.xml"/><Relationship Id="rId31" Type="http://schemas.openxmlformats.org/officeDocument/2006/relationships/slideLayout" Target="../slideLayouts/slideLayout103.xml"/><Relationship Id="rId4" Type="http://schemas.openxmlformats.org/officeDocument/2006/relationships/slideLayout" Target="../slideLayouts/slideLayout76.xml"/><Relationship Id="rId9" Type="http://schemas.openxmlformats.org/officeDocument/2006/relationships/slideLayout" Target="../slideLayouts/slideLayout81.xml"/><Relationship Id="rId14" Type="http://schemas.openxmlformats.org/officeDocument/2006/relationships/slideLayout" Target="../slideLayouts/slideLayout86.xml"/><Relationship Id="rId22" Type="http://schemas.openxmlformats.org/officeDocument/2006/relationships/slideLayout" Target="../slideLayouts/slideLayout94.xml"/><Relationship Id="rId27" Type="http://schemas.openxmlformats.org/officeDocument/2006/relationships/slideLayout" Target="../slideLayouts/slideLayout99.xml"/><Relationship Id="rId30" Type="http://schemas.openxmlformats.org/officeDocument/2006/relationships/slideLayout" Target="../slideLayouts/slideLayout102.xml"/><Relationship Id="rId8" Type="http://schemas.openxmlformats.org/officeDocument/2006/relationships/slideLayout" Target="../slideLayouts/slideLayout80.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12.xml"/><Relationship Id="rId13" Type="http://schemas.openxmlformats.org/officeDocument/2006/relationships/slideLayout" Target="../slideLayouts/slideLayout117.xml"/><Relationship Id="rId3" Type="http://schemas.openxmlformats.org/officeDocument/2006/relationships/slideLayout" Target="../slideLayouts/slideLayout107.xml"/><Relationship Id="rId7" Type="http://schemas.openxmlformats.org/officeDocument/2006/relationships/slideLayout" Target="../slideLayouts/slideLayout111.xml"/><Relationship Id="rId12" Type="http://schemas.openxmlformats.org/officeDocument/2006/relationships/slideLayout" Target="../slideLayouts/slideLayout116.xml"/><Relationship Id="rId17" Type="http://schemas.openxmlformats.org/officeDocument/2006/relationships/image" Target="../media/image1.png"/><Relationship Id="rId2" Type="http://schemas.openxmlformats.org/officeDocument/2006/relationships/slideLayout" Target="../slideLayouts/slideLayout106.xml"/><Relationship Id="rId16" Type="http://schemas.openxmlformats.org/officeDocument/2006/relationships/theme" Target="../theme/theme8.xml"/><Relationship Id="rId1" Type="http://schemas.openxmlformats.org/officeDocument/2006/relationships/slideLayout" Target="../slideLayouts/slideLayout105.xml"/><Relationship Id="rId6" Type="http://schemas.openxmlformats.org/officeDocument/2006/relationships/slideLayout" Target="../slideLayouts/slideLayout110.xml"/><Relationship Id="rId11" Type="http://schemas.openxmlformats.org/officeDocument/2006/relationships/slideLayout" Target="../slideLayouts/slideLayout115.xml"/><Relationship Id="rId5" Type="http://schemas.openxmlformats.org/officeDocument/2006/relationships/slideLayout" Target="../slideLayouts/slideLayout109.xml"/><Relationship Id="rId15" Type="http://schemas.openxmlformats.org/officeDocument/2006/relationships/slideLayout" Target="../slideLayouts/slideLayout119.xml"/><Relationship Id="rId10" Type="http://schemas.openxmlformats.org/officeDocument/2006/relationships/slideLayout" Target="../slideLayouts/slideLayout114.xml"/><Relationship Id="rId4" Type="http://schemas.openxmlformats.org/officeDocument/2006/relationships/slideLayout" Target="../slideLayouts/slideLayout108.xml"/><Relationship Id="rId9" Type="http://schemas.openxmlformats.org/officeDocument/2006/relationships/slideLayout" Target="../slideLayouts/slideLayout113.xml"/><Relationship Id="rId14" Type="http://schemas.openxmlformats.org/officeDocument/2006/relationships/slideLayout" Target="../slideLayouts/slideLayout11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27.xml"/><Relationship Id="rId13" Type="http://schemas.openxmlformats.org/officeDocument/2006/relationships/slideLayout" Target="../slideLayouts/slideLayout132.xml"/><Relationship Id="rId18" Type="http://schemas.openxmlformats.org/officeDocument/2006/relationships/slideLayout" Target="../slideLayouts/slideLayout137.xml"/><Relationship Id="rId3" Type="http://schemas.openxmlformats.org/officeDocument/2006/relationships/slideLayout" Target="../slideLayouts/slideLayout122.xml"/><Relationship Id="rId21" Type="http://schemas.openxmlformats.org/officeDocument/2006/relationships/theme" Target="../theme/theme9.xml"/><Relationship Id="rId7" Type="http://schemas.openxmlformats.org/officeDocument/2006/relationships/slideLayout" Target="../slideLayouts/slideLayout126.xml"/><Relationship Id="rId12" Type="http://schemas.openxmlformats.org/officeDocument/2006/relationships/slideLayout" Target="../slideLayouts/slideLayout131.xml"/><Relationship Id="rId17" Type="http://schemas.openxmlformats.org/officeDocument/2006/relationships/slideLayout" Target="../slideLayouts/slideLayout136.xml"/><Relationship Id="rId2" Type="http://schemas.openxmlformats.org/officeDocument/2006/relationships/slideLayout" Target="../slideLayouts/slideLayout121.xml"/><Relationship Id="rId16" Type="http://schemas.openxmlformats.org/officeDocument/2006/relationships/slideLayout" Target="../slideLayouts/slideLayout135.xml"/><Relationship Id="rId20" Type="http://schemas.openxmlformats.org/officeDocument/2006/relationships/slideLayout" Target="../slideLayouts/slideLayout139.xml"/><Relationship Id="rId1" Type="http://schemas.openxmlformats.org/officeDocument/2006/relationships/slideLayout" Target="../slideLayouts/slideLayout120.xml"/><Relationship Id="rId6" Type="http://schemas.openxmlformats.org/officeDocument/2006/relationships/slideLayout" Target="../slideLayouts/slideLayout125.xml"/><Relationship Id="rId11" Type="http://schemas.openxmlformats.org/officeDocument/2006/relationships/slideLayout" Target="../slideLayouts/slideLayout130.xml"/><Relationship Id="rId5" Type="http://schemas.openxmlformats.org/officeDocument/2006/relationships/slideLayout" Target="../slideLayouts/slideLayout124.xml"/><Relationship Id="rId15" Type="http://schemas.openxmlformats.org/officeDocument/2006/relationships/slideLayout" Target="../slideLayouts/slideLayout134.xml"/><Relationship Id="rId10" Type="http://schemas.openxmlformats.org/officeDocument/2006/relationships/slideLayout" Target="../slideLayouts/slideLayout129.xml"/><Relationship Id="rId19" Type="http://schemas.openxmlformats.org/officeDocument/2006/relationships/slideLayout" Target="../slideLayouts/slideLayout138.xml"/><Relationship Id="rId4" Type="http://schemas.openxmlformats.org/officeDocument/2006/relationships/slideLayout" Target="../slideLayouts/slideLayout123.xml"/><Relationship Id="rId9" Type="http://schemas.openxmlformats.org/officeDocument/2006/relationships/slideLayout" Target="../slideLayouts/slideLayout128.xml"/><Relationship Id="rId14" Type="http://schemas.openxmlformats.org/officeDocument/2006/relationships/slideLayout" Target="../slideLayouts/slideLayout1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1"/>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chemeClr val="dk1"/>
              </a:buClr>
              <a:buSzPts val="3300"/>
              <a:buFont typeface="Arial" panose="020B0604020202020204"/>
              <a:buNone/>
              <a:defRPr sz="3300" b="0" i="0" u="none" strike="noStrike" cap="none">
                <a:solidFill>
                  <a:schemeClr val="dk1"/>
                </a:solidFill>
                <a:latin typeface="Arial" panose="020B0604020202020204"/>
                <a:ea typeface="Arial" panose="020B0604020202020204"/>
                <a:cs typeface="Arial" panose="020B0604020202020204"/>
                <a:sym typeface="Arial" panose="020B0604020202020204"/>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7" name="Shape 2"/>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chemeClr val="dk1"/>
              </a:buClr>
              <a:buSzPts val="2100"/>
              <a:buFont typeface="Arial" panose="020B0604020202020204"/>
              <a:buChar char="•"/>
              <a:defRPr sz="2100" b="0" i="0" u="none" strike="noStrike" cap="none">
                <a:solidFill>
                  <a:schemeClr val="dk1"/>
                </a:solidFill>
                <a:latin typeface="Arial" panose="020B0604020202020204"/>
                <a:ea typeface="Arial" panose="020B0604020202020204"/>
                <a:cs typeface="Arial" panose="020B0604020202020204"/>
                <a:sym typeface="Arial" panose="020B0604020202020204"/>
              </a:defRPr>
            </a:lvl1pPr>
            <a:lvl2pPr marL="914400" marR="0" lvl="1" indent="-342900" algn="l" rtl="0">
              <a:lnSpc>
                <a:spcPct val="90000"/>
              </a:lnSpc>
              <a:spcBef>
                <a:spcPts val="400"/>
              </a:spcBef>
              <a:spcAft>
                <a:spcPts val="0"/>
              </a:spcAft>
              <a:buClr>
                <a:schemeClr val="dk1"/>
              </a:buClr>
              <a:buSzPts val="1800"/>
              <a:buFont typeface="Arial" panose="020B0604020202020204"/>
              <a:buChar char="•"/>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L="1371600" marR="0" lvl="2" indent="-323850" algn="l" rtl="0">
              <a:lnSpc>
                <a:spcPct val="90000"/>
              </a:lnSpc>
              <a:spcBef>
                <a:spcPts val="400"/>
              </a:spcBef>
              <a:spcAft>
                <a:spcPts val="0"/>
              </a:spcAft>
              <a:buClr>
                <a:schemeClr val="dk1"/>
              </a:buClr>
              <a:buSzPts val="1500"/>
              <a:buFont typeface="Arial" panose="020B0604020202020204"/>
              <a:buChar char="•"/>
              <a:defRPr sz="15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L="1828800" marR="0" lvl="3"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L="2286000" marR="0" lvl="4"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L="2743200" marR="0" lvl="5"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L="3200400" marR="0" lvl="6"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L="3657600" marR="0" lvl="7"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L="4114800" marR="0" lvl="8"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a:endParaRPr/>
          </a:p>
        </p:txBody>
      </p:sp>
      <p:sp>
        <p:nvSpPr>
          <p:cNvPr id="8" name="Shape 3"/>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R="0" lvl="1"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R="0" lvl="2"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R="0" lvl="3"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R="0" lvl="4"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R="0" lvl="5"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R="0" lvl="6"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R="0" lvl="7"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R="0" lvl="8"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a:endParaRPr/>
          </a:p>
        </p:txBody>
      </p:sp>
      <p:sp>
        <p:nvSpPr>
          <p:cNvPr id="9" name="Shape 4"/>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marR="0" lvl="0" algn="ctr" rtl="0">
              <a:spcBef>
                <a:spcPts val="0"/>
              </a:spcBef>
              <a:spcAft>
                <a:spcPts val="0"/>
              </a:spcAft>
              <a:buSzPts val="1100"/>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R="0" lvl="1"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R="0" lvl="2"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R="0" lvl="3"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R="0" lvl="4"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R="0" lvl="5"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R="0" lvl="6"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R="0" lvl="7"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R="0" lvl="8"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a:endParaRPr/>
          </a:p>
        </p:txBody>
      </p:sp>
      <p:sp>
        <p:nvSpPr>
          <p:cNvPr id="10" name="Shape 5"/>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L="0" marR="0" lvl="1"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2pPr>
            <a:lvl3pPr marL="0" marR="0" lvl="2"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3pPr>
            <a:lvl4pPr marL="0" marR="0" lvl="3"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4pPr>
            <a:lvl5pPr marL="0" marR="0" lvl="4"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5pPr>
            <a:lvl6pPr marL="0" marR="0" lvl="5"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6pPr>
            <a:lvl7pPr marL="0" marR="0" lvl="6"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7pPr>
            <a:lvl8pPr marL="0" marR="0" lvl="7"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8pPr>
            <a:lvl9pPr marL="0" marR="0" lvl="8"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9pPr>
          </a:lstStyle>
          <a:p>
            <a:pPr marL="0" lvl="0" indent="0" algn="r" rtl="0">
              <a:spcBef>
                <a:spcPts val="0"/>
              </a:spcBef>
              <a:spcAft>
                <a:spcPts val="0"/>
              </a:spcAft>
              <a:buNone/>
            </a:pPr>
            <a:fld id="{00000000-1234-1234-1234-123412341234}" type="slidenum">
              <a:rPr lang="en-US" altLang="zh-CN"/>
              <a:t>‹#›</a:t>
            </a:fld>
            <a:endParaRPr lang="zh-CN"/>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Shape 5"/>
        <p:cNvGrpSpPr/>
        <p:nvPr/>
      </p:nvGrpSpPr>
      <p:grpSpPr>
        <a:xfrm>
          <a:off x="0" y="0"/>
          <a:ext cx="0" cy="0"/>
          <a:chOff x="0" y="0"/>
          <a:chExt cx="0" cy="0"/>
        </a:xfrm>
      </p:grpSpPr>
      <p:sp>
        <p:nvSpPr>
          <p:cNvPr id="5" name="AutoShape 1"/>
          <p:cNvSpPr/>
          <p:nvPr/>
        </p:nvSpPr>
        <p:spPr>
          <a:xfrm>
            <a:off x="11552816" y="6536752"/>
            <a:ext cx="134617" cy="138499"/>
          </a:xfrm>
          <a:prstGeom prst="rect">
            <a:avLst/>
          </a:prstGeom>
          <a:noFill/>
          <a:ln w="12700">
            <a:noFill/>
            <a:prstDash val="solid"/>
          </a:ln>
        </p:spPr>
        <p:txBody>
          <a:bodyPr wrap="none" lIns="0" tIns="0" rIns="0" bIns="0" rtlCol="0" anchor="t">
            <a:spAutoFit/>
          </a:bodyPr>
          <a:lstStyle/>
          <a:p>
            <a:pPr algn="r">
              <a:defRPr/>
            </a:pPr>
            <a:endParaRPr/>
          </a:p>
        </p:txBody>
      </p:sp>
      <p:sp>
        <p:nvSpPr>
          <p:cNvPr id="2" name="AutoShape 2"/>
          <p:cNvSpPr/>
          <p:nvPr/>
        </p:nvSpPr>
        <p:spPr>
          <a:xfrm>
            <a:off x="503870" y="6559835"/>
            <a:ext cx="2269088" cy="92333"/>
          </a:xfrm>
          <a:prstGeom prst="rect">
            <a:avLst/>
          </a:prstGeom>
          <a:noFill/>
          <a:ln w="12700">
            <a:noFill/>
            <a:prstDash val="solid"/>
          </a:ln>
        </p:spPr>
        <p:txBody>
          <a:bodyPr wrap="square" lIns="0" tIns="0" rIns="0" bIns="0" rtlCol="0" anchor="t">
            <a:spAutoFit/>
          </a:bodyPr>
          <a:lstStyle>
            <a:lvl1pPr marL="160020" indent="-76200"/>
            <a:lvl2pPr marL="617220" indent="-76200"/>
            <a:lvl3pPr marL="1074420" indent="-76200"/>
            <a:lvl4pPr marL="1531620" indent="-76200"/>
            <a:lvl5pPr marL="1988820" indent="-76200"/>
            <a:lvl6pPr marL="2446020" indent="-76200"/>
            <a:lvl7pPr marL="2903220" indent="-76200"/>
            <a:lvl8pPr marL="3360420" indent="-76200"/>
            <a:lvl9pPr marL="3817620" indent="-76200"/>
          </a:lstStyle>
          <a:p>
            <a:pPr marL="83820" indent="-83820" algn="l">
              <a:lnSpc>
                <a:spcPct val="100000"/>
              </a:lnSpc>
              <a:buClr>
                <a:srgbClr val="000000"/>
              </a:buClr>
              <a:buChar char="©"/>
              <a:defRPr/>
            </a:pPr>
            <a:r>
              <a:rPr lang="en-US" sz="600" b="0" i="0" u="none" strike="noStrike">
                <a:solidFill>
                  <a:srgbClr val="000000"/>
                </a:solidFill>
                <a:latin typeface="BentonSans Light"/>
                <a:ea typeface="BentonSans Light"/>
                <a:cs typeface="BentonSans Light"/>
                <a:sym typeface="BentonSans Light"/>
              </a:rPr>
              <a:t>2019 SAP SE or an SAP affiliate company. All rights reserved. </a:t>
            </a:r>
            <a:endParaRPr lang="en-US" sz="1100"/>
          </a:p>
        </p:txBody>
      </p:sp>
      <p:sp>
        <p:nvSpPr>
          <p:cNvPr id="3" name="AutoShape 3"/>
          <p:cNvSpPr>
            <a:spLocks noGrp="1"/>
          </p:cNvSpPr>
          <p:nvPr>
            <p:ph type="body" sz="quarter" idx="313" hasCustomPrompt="1"/>
          </p:nvPr>
        </p:nvSpPr>
        <p:spPr>
          <a:xfrm>
            <a:off x="503870" y="1620000"/>
            <a:ext cx="11183564" cy="4230235"/>
          </a:xfrm>
          <a:prstGeom prst="rect">
            <a:avLst/>
          </a:prstGeom>
          <a:noFill/>
          <a:ln w="12700">
            <a:noFill/>
            <a:prstDash val="solid"/>
          </a:ln>
        </p:spPr>
        <p:txBody>
          <a:bodyPr vert="horz"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950" indent="-203200"/>
            <a:lvl5pPr marL="897255" indent="-177800"/>
            <a:lvl6pPr marL="1051560" indent="-177800"/>
            <a:lvl7pPr marL="1205865" indent="-177800"/>
            <a:lvl8pPr marL="1360170" indent="-177800"/>
            <a:lvl9pPr marL="1514475"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070"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19455"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
        <p:nvSpPr>
          <p:cNvPr id="4" name="AutoShape 4"/>
          <p:cNvSpPr>
            <a:spLocks noGrp="1"/>
          </p:cNvSpPr>
          <p:nvPr>
            <p:ph type="body" sz="quarter" idx="314" hasCustomPrompt="1"/>
          </p:nvPr>
        </p:nvSpPr>
        <p:spPr>
          <a:xfrm>
            <a:off x="253559" y="324086"/>
            <a:ext cx="11183564" cy="430887"/>
          </a:xfrm>
          <a:prstGeom prst="rect">
            <a:avLst/>
          </a:prstGeom>
          <a:noFill/>
          <a:ln w="12700">
            <a:noFill/>
            <a:prstDash val="solid"/>
          </a:ln>
        </p:spPr>
        <p:txBody>
          <a:bodyPr vert="horz"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grpSp>
        <p:nvGrpSpPr>
          <p:cNvPr id="6" name="Group 6"/>
          <p:cNvGrpSpPr/>
          <p:nvPr/>
        </p:nvGrpSpPr>
        <p:grpSpPr>
          <a:xfrm>
            <a:off x="0" y="0"/>
            <a:ext cx="12193625" cy="251942"/>
            <a:chOff x="0" y="0"/>
            <a:chExt cx="12193625" cy="251942"/>
          </a:xfrm>
        </p:grpSpPr>
        <p:sp>
          <p:nvSpPr>
            <p:cNvPr id="7" name="AutoShape 7"/>
            <p:cNvSpPr/>
            <p:nvPr/>
          </p:nvSpPr>
          <p:spPr>
            <a:xfrm>
              <a:off x="0" y="0"/>
              <a:ext cx="12193625" cy="251942"/>
            </a:xfrm>
            <a:prstGeom prst="rect">
              <a:avLst/>
            </a:prstGeom>
            <a:solidFill>
              <a:srgbClr val="0000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nvGrpSpPr>
            <p:cNvPr id="8" name="Group 8"/>
            <p:cNvGrpSpPr/>
            <p:nvPr/>
          </p:nvGrpSpPr>
          <p:grpSpPr>
            <a:xfrm>
              <a:off x="10680971" y="0"/>
              <a:ext cx="1512654" cy="251942"/>
              <a:chOff x="10680971" y="0"/>
              <a:chExt cx="1512654" cy="251942"/>
            </a:xfrm>
          </p:grpSpPr>
          <p:sp>
            <p:nvSpPr>
              <p:cNvPr id="9" name="AutoShape 9"/>
              <p:cNvSpPr/>
              <p:nvPr/>
            </p:nvSpPr>
            <p:spPr>
              <a:xfrm>
                <a:off x="11689756" y="0"/>
                <a:ext cx="503869" cy="251942"/>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0" name="AutoShape 10"/>
              <p:cNvSpPr/>
              <p:nvPr/>
            </p:nvSpPr>
            <p:spPr>
              <a:xfrm>
                <a:off x="11185189" y="0"/>
                <a:ext cx="503869" cy="251942"/>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1" name="AutoShape 11"/>
              <p:cNvSpPr/>
              <p:nvPr/>
            </p:nvSpPr>
            <p:spPr>
              <a:xfrm>
                <a:off x="10680971" y="0"/>
                <a:ext cx="503869" cy="251942"/>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grpSp>
      <p:pic>
        <p:nvPicPr>
          <p:cNvPr id="12" name="Picture 12"/>
          <p:cNvPicPr>
            <a:picLocks noChangeAspect="1"/>
          </p:cNvPicPr>
          <p:nvPr/>
        </p:nvPicPr>
        <p:blipFill>
          <a:blip r:embed="rId12"/>
          <a:srcRect/>
          <a:stretch>
            <a:fillRect/>
          </a:stretch>
        </p:blipFill>
        <p:spPr>
          <a:xfrm>
            <a:off x="9979536" y="180884"/>
            <a:ext cx="2212464" cy="646232"/>
          </a:xfrm>
          <a:prstGeom prst="rect">
            <a:avLst/>
          </a:prstGeom>
          <a:ln w="12700">
            <a:noFill/>
            <a:prstDash val="solid"/>
          </a:ln>
        </p:spPr>
      </p:pic>
    </p:spTree>
  </p:cSld>
  <p:clrMap bg1="lt1" tx1="dk1" bg2="dk2" tx2="lt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 id="2147483802" r:id="rId6"/>
    <p:sldLayoutId id="2147483803" r:id="rId7"/>
    <p:sldLayoutId id="2147483804" r:id="rId8"/>
    <p:sldLayoutId id="2147483805" r:id="rId9"/>
    <p:sldLayoutId id="2147483806"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Shape 5"/>
        <p:cNvGrpSpPr/>
        <p:nvPr/>
      </p:nvGrpSpPr>
      <p:grpSpPr>
        <a:xfrm>
          <a:off x="0" y="0"/>
          <a:ext cx="0" cy="0"/>
          <a:chOff x="0" y="0"/>
          <a:chExt cx="0" cy="0"/>
        </a:xfrm>
      </p:grpSpPr>
      <p:sp>
        <p:nvSpPr>
          <p:cNvPr id="5" name="AutoShape 1"/>
          <p:cNvSpPr/>
          <p:nvPr/>
        </p:nvSpPr>
        <p:spPr>
          <a:xfrm>
            <a:off x="11552816" y="6536752"/>
            <a:ext cx="134617" cy="138499"/>
          </a:xfrm>
          <a:prstGeom prst="rect">
            <a:avLst/>
          </a:prstGeom>
          <a:noFill/>
          <a:ln w="12700">
            <a:noFill/>
            <a:prstDash val="solid"/>
          </a:ln>
        </p:spPr>
        <p:txBody>
          <a:bodyPr wrap="none" lIns="0" tIns="0" rIns="0" bIns="0" rtlCol="0" anchor="t">
            <a:spAutoFit/>
          </a:bodyPr>
          <a:lstStyle/>
          <a:p>
            <a:pPr algn="r">
              <a:defRPr/>
            </a:pPr>
            <a:endParaRPr/>
          </a:p>
        </p:txBody>
      </p:sp>
      <p:sp>
        <p:nvSpPr>
          <p:cNvPr id="2" name="AutoShape 2"/>
          <p:cNvSpPr/>
          <p:nvPr/>
        </p:nvSpPr>
        <p:spPr>
          <a:xfrm>
            <a:off x="503870" y="6559835"/>
            <a:ext cx="2269088" cy="92333"/>
          </a:xfrm>
          <a:prstGeom prst="rect">
            <a:avLst/>
          </a:prstGeom>
          <a:noFill/>
          <a:ln w="12700">
            <a:noFill/>
            <a:prstDash val="solid"/>
          </a:ln>
        </p:spPr>
        <p:txBody>
          <a:bodyPr wrap="square" lIns="0" tIns="0" rIns="0" bIns="0" rtlCol="0" anchor="t">
            <a:spAutoFit/>
          </a:bodyPr>
          <a:lstStyle>
            <a:lvl1pPr marL="160020" indent="-76200"/>
            <a:lvl2pPr marL="617220" indent="-76200"/>
            <a:lvl3pPr marL="1074420" indent="-76200"/>
            <a:lvl4pPr marL="1531620" indent="-76200"/>
            <a:lvl5pPr marL="1988820" indent="-76200"/>
            <a:lvl6pPr marL="2446020" indent="-76200"/>
            <a:lvl7pPr marL="2903220" indent="-76200"/>
            <a:lvl8pPr marL="3360420" indent="-76200"/>
            <a:lvl9pPr marL="3817620" indent="-76200"/>
          </a:lstStyle>
          <a:p>
            <a:pPr marL="83820" indent="-83820" algn="l">
              <a:lnSpc>
                <a:spcPct val="100000"/>
              </a:lnSpc>
              <a:buClr>
                <a:srgbClr val="000000"/>
              </a:buClr>
              <a:buChar char="©"/>
              <a:defRPr/>
            </a:pPr>
            <a:r>
              <a:rPr lang="en-US" sz="600" b="0" i="0" u="none" strike="noStrike">
                <a:solidFill>
                  <a:srgbClr val="000000"/>
                </a:solidFill>
                <a:latin typeface="BentonSans Light"/>
                <a:ea typeface="BentonSans Light"/>
                <a:cs typeface="BentonSans Light"/>
                <a:sym typeface="BentonSans Light"/>
              </a:rPr>
              <a:t>2019 SAP SE or an SAP affiliate company. All rights reserved. </a:t>
            </a:r>
            <a:endParaRPr lang="en-US" sz="1100"/>
          </a:p>
        </p:txBody>
      </p:sp>
      <p:sp>
        <p:nvSpPr>
          <p:cNvPr id="3" name="AutoShape 3"/>
          <p:cNvSpPr>
            <a:spLocks noGrp="1"/>
          </p:cNvSpPr>
          <p:nvPr>
            <p:ph type="body" sz="quarter" idx="333" hasCustomPrompt="1"/>
          </p:nvPr>
        </p:nvSpPr>
        <p:spPr>
          <a:xfrm>
            <a:off x="503870" y="1620000"/>
            <a:ext cx="11183564" cy="4230235"/>
          </a:xfrm>
          <a:prstGeom prst="rect">
            <a:avLst/>
          </a:prstGeom>
          <a:noFill/>
          <a:ln w="12700">
            <a:noFill/>
            <a:prstDash val="solid"/>
          </a:ln>
        </p:spPr>
        <p:txBody>
          <a:bodyPr vert="horz"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950" indent="-203200"/>
            <a:lvl5pPr marL="897255" indent="-177800"/>
            <a:lvl6pPr marL="1051560" indent="-177800"/>
            <a:lvl7pPr marL="1205865" indent="-177800"/>
            <a:lvl8pPr marL="1360170" indent="-177800"/>
            <a:lvl9pPr marL="1514475"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070"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19455"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
        <p:nvSpPr>
          <p:cNvPr id="4" name="AutoShape 4"/>
          <p:cNvSpPr>
            <a:spLocks noGrp="1"/>
          </p:cNvSpPr>
          <p:nvPr>
            <p:ph type="body" sz="quarter" idx="334" hasCustomPrompt="1"/>
          </p:nvPr>
        </p:nvSpPr>
        <p:spPr>
          <a:xfrm>
            <a:off x="503870" y="504001"/>
            <a:ext cx="11183564" cy="430887"/>
          </a:xfrm>
          <a:prstGeom prst="rect">
            <a:avLst/>
          </a:prstGeom>
          <a:noFill/>
          <a:ln w="12700">
            <a:noFill/>
            <a:prstDash val="solid"/>
          </a:ln>
        </p:spPr>
        <p:txBody>
          <a:bodyPr vert="horz"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grpSp>
        <p:nvGrpSpPr>
          <p:cNvPr id="6" name="Group 6"/>
          <p:cNvGrpSpPr/>
          <p:nvPr/>
        </p:nvGrpSpPr>
        <p:grpSpPr>
          <a:xfrm>
            <a:off x="0" y="0"/>
            <a:ext cx="12193625" cy="251942"/>
            <a:chOff x="0" y="0"/>
            <a:chExt cx="12193625" cy="251942"/>
          </a:xfrm>
        </p:grpSpPr>
        <p:sp>
          <p:nvSpPr>
            <p:cNvPr id="7" name="AutoShape 7"/>
            <p:cNvSpPr/>
            <p:nvPr/>
          </p:nvSpPr>
          <p:spPr>
            <a:xfrm>
              <a:off x="0" y="0"/>
              <a:ext cx="12193625" cy="251942"/>
            </a:xfrm>
            <a:prstGeom prst="rect">
              <a:avLst/>
            </a:prstGeom>
            <a:solidFill>
              <a:srgbClr val="0000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nvGrpSpPr>
            <p:cNvPr id="8" name="Group 8"/>
            <p:cNvGrpSpPr/>
            <p:nvPr/>
          </p:nvGrpSpPr>
          <p:grpSpPr>
            <a:xfrm>
              <a:off x="10680971" y="0"/>
              <a:ext cx="1512654" cy="251942"/>
              <a:chOff x="10680971" y="0"/>
              <a:chExt cx="1512654" cy="251942"/>
            </a:xfrm>
          </p:grpSpPr>
          <p:sp>
            <p:nvSpPr>
              <p:cNvPr id="9" name="AutoShape 9"/>
              <p:cNvSpPr/>
              <p:nvPr/>
            </p:nvSpPr>
            <p:spPr>
              <a:xfrm>
                <a:off x="11689756" y="0"/>
                <a:ext cx="503869" cy="251942"/>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0" name="AutoShape 10"/>
              <p:cNvSpPr/>
              <p:nvPr/>
            </p:nvSpPr>
            <p:spPr>
              <a:xfrm>
                <a:off x="11185189" y="0"/>
                <a:ext cx="503869" cy="251942"/>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1" name="AutoShape 11"/>
              <p:cNvSpPr/>
              <p:nvPr/>
            </p:nvSpPr>
            <p:spPr>
              <a:xfrm>
                <a:off x="10680971" y="0"/>
                <a:ext cx="503869" cy="251942"/>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grpSp>
      <p:pic>
        <p:nvPicPr>
          <p:cNvPr id="12" name="Picture 12"/>
          <p:cNvPicPr>
            <a:picLocks noChangeAspect="1"/>
          </p:cNvPicPr>
          <p:nvPr/>
        </p:nvPicPr>
        <p:blipFill>
          <a:blip r:embed="rId17"/>
          <a:srcRect/>
          <a:stretch>
            <a:fillRect/>
          </a:stretch>
        </p:blipFill>
        <p:spPr>
          <a:xfrm>
            <a:off x="9979536" y="180884"/>
            <a:ext cx="2212464" cy="646232"/>
          </a:xfrm>
          <a:prstGeom prst="rect">
            <a:avLst/>
          </a:prstGeom>
          <a:ln w="12700">
            <a:noFill/>
            <a:prstDash val="solid"/>
          </a:ln>
        </p:spPr>
      </p:pic>
    </p:spTree>
  </p:cSld>
  <p:clrMap bg1="lt1" tx1="dk1" bg2="dk2" tx2="lt2" accent1="accent1" accent2="accent2" accent3="accent3" accent4="accent4" accent5="accent5" accent6="accent6" hlink="hlink" folHlink="folHlink"/>
  <p:sldLayoutIdLst>
    <p:sldLayoutId id="2147483808" r:id="rId1"/>
    <p:sldLayoutId id="2147483809" r:id="rId2"/>
    <p:sldLayoutId id="2147483810" r:id="rId3"/>
    <p:sldLayoutId id="2147483811" r:id="rId4"/>
    <p:sldLayoutId id="2147483812" r:id="rId5"/>
    <p:sldLayoutId id="2147483813" r:id="rId6"/>
    <p:sldLayoutId id="2147483814" r:id="rId7"/>
    <p:sldLayoutId id="2147483815" r:id="rId8"/>
    <p:sldLayoutId id="2147483816" r:id="rId9"/>
    <p:sldLayoutId id="2147483817" r:id="rId10"/>
    <p:sldLayoutId id="2147483818" r:id="rId11"/>
    <p:sldLayoutId id="2147483819" r:id="rId12"/>
    <p:sldLayoutId id="2147483820" r:id="rId13"/>
    <p:sldLayoutId id="2147483821" r:id="rId14"/>
    <p:sldLayoutId id="2147483822"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Shape 5"/>
        <p:cNvGrpSpPr/>
        <p:nvPr/>
      </p:nvGrpSpPr>
      <p:grpSpPr>
        <a:xfrm>
          <a:off x="0" y="0"/>
          <a:ext cx="0" cy="0"/>
          <a:chOff x="0" y="0"/>
          <a:chExt cx="0" cy="0"/>
        </a:xfrm>
      </p:grpSpPr>
      <p:sp>
        <p:nvSpPr>
          <p:cNvPr id="5" name="AutoShape 1"/>
          <p:cNvSpPr/>
          <p:nvPr/>
        </p:nvSpPr>
        <p:spPr>
          <a:xfrm>
            <a:off x="11552816" y="6536752"/>
            <a:ext cx="134617" cy="138499"/>
          </a:xfrm>
          <a:prstGeom prst="rect">
            <a:avLst/>
          </a:prstGeom>
          <a:noFill/>
          <a:ln w="12700">
            <a:noFill/>
            <a:prstDash val="solid"/>
          </a:ln>
        </p:spPr>
        <p:txBody>
          <a:bodyPr wrap="none" lIns="0" tIns="0" rIns="0" bIns="0" rtlCol="0" anchor="t">
            <a:spAutoFit/>
          </a:bodyPr>
          <a:lstStyle/>
          <a:p>
            <a:pPr algn="r">
              <a:defRPr/>
            </a:pPr>
            <a:endParaRPr/>
          </a:p>
        </p:txBody>
      </p:sp>
      <p:sp>
        <p:nvSpPr>
          <p:cNvPr id="2" name="AutoShape 2"/>
          <p:cNvSpPr/>
          <p:nvPr/>
        </p:nvSpPr>
        <p:spPr>
          <a:xfrm>
            <a:off x="503870" y="6559835"/>
            <a:ext cx="2269088" cy="92333"/>
          </a:xfrm>
          <a:prstGeom prst="rect">
            <a:avLst/>
          </a:prstGeom>
          <a:noFill/>
          <a:ln w="12700">
            <a:noFill/>
            <a:prstDash val="solid"/>
          </a:ln>
        </p:spPr>
        <p:txBody>
          <a:bodyPr wrap="square" lIns="0" tIns="0" rIns="0" bIns="0" rtlCol="0" anchor="t">
            <a:spAutoFit/>
          </a:bodyPr>
          <a:lstStyle>
            <a:lvl1pPr marL="160020" indent="-76200"/>
            <a:lvl2pPr marL="617220" indent="-76200"/>
            <a:lvl3pPr marL="1074420" indent="-76200"/>
            <a:lvl4pPr marL="1531620" indent="-76200"/>
            <a:lvl5pPr marL="1988820" indent="-76200"/>
            <a:lvl6pPr marL="2446020" indent="-76200"/>
            <a:lvl7pPr marL="2903220" indent="-76200"/>
            <a:lvl8pPr marL="3360420" indent="-76200"/>
            <a:lvl9pPr marL="3817620" indent="-76200"/>
          </a:lstStyle>
          <a:p>
            <a:pPr marL="83820" indent="-83820" algn="l">
              <a:lnSpc>
                <a:spcPct val="100000"/>
              </a:lnSpc>
              <a:buClr>
                <a:srgbClr val="000000"/>
              </a:buClr>
              <a:buChar char="©"/>
              <a:defRPr/>
            </a:pPr>
            <a:r>
              <a:rPr lang="en-US" sz="600" b="0" i="0" u="none" strike="noStrike">
                <a:solidFill>
                  <a:srgbClr val="000000"/>
                </a:solidFill>
                <a:latin typeface="BentonSans Light"/>
                <a:ea typeface="BentonSans Light"/>
                <a:cs typeface="BentonSans Light"/>
                <a:sym typeface="BentonSans Light"/>
              </a:rPr>
              <a:t>2019 SAP SE or an SAP affiliate company. All rights reserved. </a:t>
            </a:r>
            <a:endParaRPr lang="en-US" sz="1100"/>
          </a:p>
        </p:txBody>
      </p:sp>
      <p:sp>
        <p:nvSpPr>
          <p:cNvPr id="3" name="AutoShape 3"/>
          <p:cNvSpPr>
            <a:spLocks noGrp="1"/>
          </p:cNvSpPr>
          <p:nvPr>
            <p:ph type="body" sz="quarter" idx="382" hasCustomPrompt="1"/>
          </p:nvPr>
        </p:nvSpPr>
        <p:spPr>
          <a:xfrm>
            <a:off x="503870" y="1620000"/>
            <a:ext cx="11183564" cy="4230235"/>
          </a:xfrm>
          <a:prstGeom prst="rect">
            <a:avLst/>
          </a:prstGeom>
          <a:noFill/>
          <a:ln w="12700">
            <a:noFill/>
            <a:prstDash val="solid"/>
          </a:ln>
        </p:spPr>
        <p:txBody>
          <a:bodyPr vert="horz"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950" indent="-203200"/>
            <a:lvl5pPr marL="897255" indent="-177800"/>
            <a:lvl6pPr marL="1051560" indent="-177800"/>
            <a:lvl7pPr marL="1205865" indent="-177800"/>
            <a:lvl8pPr marL="1360170" indent="-177800"/>
            <a:lvl9pPr marL="1514475"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070"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19455"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
        <p:nvSpPr>
          <p:cNvPr id="4" name="AutoShape 4"/>
          <p:cNvSpPr>
            <a:spLocks noGrp="1"/>
          </p:cNvSpPr>
          <p:nvPr>
            <p:ph type="body" sz="quarter" idx="383" hasCustomPrompt="1"/>
          </p:nvPr>
        </p:nvSpPr>
        <p:spPr>
          <a:xfrm>
            <a:off x="503870" y="504001"/>
            <a:ext cx="11183564" cy="430887"/>
          </a:xfrm>
          <a:prstGeom prst="rect">
            <a:avLst/>
          </a:prstGeom>
          <a:noFill/>
          <a:ln w="12700">
            <a:noFill/>
            <a:prstDash val="solid"/>
          </a:ln>
        </p:spPr>
        <p:txBody>
          <a:bodyPr vert="horz"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grpSp>
        <p:nvGrpSpPr>
          <p:cNvPr id="6" name="Group 6"/>
          <p:cNvGrpSpPr/>
          <p:nvPr/>
        </p:nvGrpSpPr>
        <p:grpSpPr>
          <a:xfrm>
            <a:off x="0" y="0"/>
            <a:ext cx="12193625" cy="251942"/>
            <a:chOff x="0" y="0"/>
            <a:chExt cx="12193625" cy="251942"/>
          </a:xfrm>
        </p:grpSpPr>
        <p:sp>
          <p:nvSpPr>
            <p:cNvPr id="7" name="AutoShape 7"/>
            <p:cNvSpPr/>
            <p:nvPr/>
          </p:nvSpPr>
          <p:spPr>
            <a:xfrm>
              <a:off x="0" y="0"/>
              <a:ext cx="12193625" cy="251942"/>
            </a:xfrm>
            <a:prstGeom prst="rect">
              <a:avLst/>
            </a:prstGeom>
            <a:solidFill>
              <a:srgbClr val="0000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nvGrpSpPr>
            <p:cNvPr id="8" name="Group 8"/>
            <p:cNvGrpSpPr/>
            <p:nvPr/>
          </p:nvGrpSpPr>
          <p:grpSpPr>
            <a:xfrm>
              <a:off x="10680971" y="0"/>
              <a:ext cx="1512654" cy="251942"/>
              <a:chOff x="10680971" y="0"/>
              <a:chExt cx="1512654" cy="251942"/>
            </a:xfrm>
          </p:grpSpPr>
          <p:sp>
            <p:nvSpPr>
              <p:cNvPr id="9" name="AutoShape 9"/>
              <p:cNvSpPr/>
              <p:nvPr/>
            </p:nvSpPr>
            <p:spPr>
              <a:xfrm>
                <a:off x="11689756" y="0"/>
                <a:ext cx="503869" cy="251942"/>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0" name="AutoShape 10"/>
              <p:cNvSpPr/>
              <p:nvPr/>
            </p:nvSpPr>
            <p:spPr>
              <a:xfrm>
                <a:off x="11185189" y="0"/>
                <a:ext cx="503869" cy="251942"/>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1" name="AutoShape 11"/>
              <p:cNvSpPr/>
              <p:nvPr/>
            </p:nvSpPr>
            <p:spPr>
              <a:xfrm>
                <a:off x="10680971" y="0"/>
                <a:ext cx="503869" cy="251942"/>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grpSp>
    </p:spTree>
  </p:cSld>
  <p:clrMap bg1="lt1" tx1="dk1" bg2="dk2" tx2="lt2" accent1="accent1" accent2="accent2" accent3="accent3" accent4="accent4" accent5="accent5" accent6="accent6" hlink="hlink" folHlink="folHlink"/>
  <p:sldLayoutIdLst>
    <p:sldLayoutId id="2147483824" r:id="rId1"/>
    <p:sldLayoutId id="2147483825" r:id="rId2"/>
    <p:sldLayoutId id="2147483826" r:id="rId3"/>
    <p:sldLayoutId id="2147483827" r:id="rId4"/>
    <p:sldLayoutId id="2147483828" r:id="rId5"/>
    <p:sldLayoutId id="2147483829" r:id="rId6"/>
    <p:sldLayoutId id="2147483830" r:id="rId7"/>
    <p:sldLayoutId id="2147483831" r:id="rId8"/>
    <p:sldLayoutId id="2147483832" r:id="rId9"/>
    <p:sldLayoutId id="2147483833" r:id="rId10"/>
    <p:sldLayoutId id="2147483834" r:id="rId11"/>
    <p:sldLayoutId id="2147483835" r:id="rId12"/>
    <p:sldLayoutId id="2147483836" r:id="rId13"/>
    <p:sldLayoutId id="2147483837" r:id="rId14"/>
    <p:sldLayoutId id="2147483838"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Shape 5"/>
        <p:cNvGrpSpPr/>
        <p:nvPr/>
      </p:nvGrpSpPr>
      <p:grpSpPr>
        <a:xfrm>
          <a:off x="0" y="0"/>
          <a:ext cx="0" cy="0"/>
          <a:chOff x="0" y="0"/>
          <a:chExt cx="0" cy="0"/>
        </a:xfrm>
      </p:grpSpPr>
      <p:sp>
        <p:nvSpPr>
          <p:cNvPr id="5" name="AutoShape 1"/>
          <p:cNvSpPr/>
          <p:nvPr/>
        </p:nvSpPr>
        <p:spPr>
          <a:xfrm>
            <a:off x="11552816" y="6536754"/>
            <a:ext cx="134617" cy="138499"/>
          </a:xfrm>
          <a:prstGeom prst="rect">
            <a:avLst/>
          </a:prstGeom>
          <a:noFill/>
          <a:ln w="12700">
            <a:noFill/>
            <a:prstDash val="solid"/>
          </a:ln>
        </p:spPr>
        <p:txBody>
          <a:bodyPr wrap="none" lIns="0" tIns="0" rIns="0" bIns="0" rtlCol="0" anchor="t">
            <a:spAutoFit/>
          </a:bodyPr>
          <a:lstStyle/>
          <a:p>
            <a:pPr algn="r">
              <a:defRPr/>
            </a:pPr>
            <a:endParaRPr/>
          </a:p>
        </p:txBody>
      </p:sp>
      <p:sp>
        <p:nvSpPr>
          <p:cNvPr id="2" name="AutoShape 2"/>
          <p:cNvSpPr/>
          <p:nvPr/>
        </p:nvSpPr>
        <p:spPr>
          <a:xfrm>
            <a:off x="503870" y="6559837"/>
            <a:ext cx="2269088" cy="92333"/>
          </a:xfrm>
          <a:prstGeom prst="rect">
            <a:avLst/>
          </a:prstGeom>
          <a:noFill/>
          <a:ln w="12700">
            <a:noFill/>
            <a:prstDash val="solid"/>
          </a:ln>
        </p:spPr>
        <p:txBody>
          <a:bodyPr wrap="square" lIns="0" tIns="0" rIns="0" bIns="0" rtlCol="0" anchor="t">
            <a:spAutoFit/>
          </a:bodyPr>
          <a:lstStyle>
            <a:lvl1pPr marL="160020" indent="-76200"/>
            <a:lvl2pPr marL="617220" indent="-76200"/>
            <a:lvl3pPr marL="1074420" indent="-76200"/>
            <a:lvl4pPr marL="1531620" indent="-76200"/>
            <a:lvl5pPr marL="1988820" indent="-76200"/>
            <a:lvl6pPr marL="2446020" indent="-76200"/>
            <a:lvl7pPr marL="2903220" indent="-76200"/>
            <a:lvl8pPr marL="3360420" indent="-76200"/>
            <a:lvl9pPr marL="3817620" indent="-76200"/>
          </a:lstStyle>
          <a:p>
            <a:pPr marL="83820" indent="-83820" algn="l">
              <a:lnSpc>
                <a:spcPct val="100000"/>
              </a:lnSpc>
              <a:buClr>
                <a:srgbClr val="000000"/>
              </a:buClr>
              <a:buChar char="©"/>
              <a:defRPr/>
            </a:pPr>
            <a:r>
              <a:rPr lang="en-US" sz="600" b="0" i="0" u="none" strike="noStrike">
                <a:solidFill>
                  <a:srgbClr val="000000"/>
                </a:solidFill>
                <a:latin typeface="BentonSans Light"/>
                <a:ea typeface="BentonSans Light"/>
                <a:cs typeface="BentonSans Light"/>
                <a:sym typeface="BentonSans Light"/>
              </a:rPr>
              <a:t>2019 SAP SE or an SAP affiliate company. All rights reserved. </a:t>
            </a:r>
            <a:endParaRPr lang="en-US" sz="1100"/>
          </a:p>
        </p:txBody>
      </p:sp>
      <p:sp>
        <p:nvSpPr>
          <p:cNvPr id="3" name="AutoShape 3"/>
          <p:cNvSpPr>
            <a:spLocks noGrp="1"/>
          </p:cNvSpPr>
          <p:nvPr>
            <p:ph type="body" sz="quarter" idx="422" hasCustomPrompt="1"/>
          </p:nvPr>
        </p:nvSpPr>
        <p:spPr>
          <a:xfrm>
            <a:off x="503870" y="1620000"/>
            <a:ext cx="11183564" cy="4230235"/>
          </a:xfrm>
          <a:prstGeom prst="rect">
            <a:avLst/>
          </a:prstGeom>
          <a:noFill/>
          <a:ln w="12700">
            <a:noFill/>
            <a:prstDash val="solid"/>
          </a:ln>
        </p:spPr>
        <p:txBody>
          <a:bodyPr vert="horz"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315" indent="-203200"/>
            <a:lvl5pPr marL="897255" indent="-177800"/>
            <a:lvl6pPr marL="1052195" indent="-177800"/>
            <a:lvl7pPr marL="1207135" indent="-177800"/>
            <a:lvl8pPr marL="1362075" indent="-177800"/>
            <a:lvl9pPr marL="1517015"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705"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115"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19455"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
        <p:nvSpPr>
          <p:cNvPr id="4" name="AutoShape 4"/>
          <p:cNvSpPr>
            <a:spLocks noGrp="1"/>
          </p:cNvSpPr>
          <p:nvPr>
            <p:ph type="body" sz="quarter" idx="423" hasCustomPrompt="1"/>
          </p:nvPr>
        </p:nvSpPr>
        <p:spPr>
          <a:xfrm>
            <a:off x="503870" y="504003"/>
            <a:ext cx="11183564" cy="430887"/>
          </a:xfrm>
          <a:prstGeom prst="rect">
            <a:avLst/>
          </a:prstGeom>
          <a:noFill/>
          <a:ln w="12700">
            <a:noFill/>
            <a:prstDash val="solid"/>
          </a:ln>
        </p:spPr>
        <p:txBody>
          <a:bodyPr vert="horz"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grpSp>
        <p:nvGrpSpPr>
          <p:cNvPr id="6" name="Group 6"/>
          <p:cNvGrpSpPr/>
          <p:nvPr/>
        </p:nvGrpSpPr>
        <p:grpSpPr>
          <a:xfrm>
            <a:off x="1" y="0"/>
            <a:ext cx="12193625" cy="251942"/>
            <a:chOff x="1" y="0"/>
            <a:chExt cx="12193625" cy="251942"/>
          </a:xfrm>
        </p:grpSpPr>
        <p:sp>
          <p:nvSpPr>
            <p:cNvPr id="7" name="AutoShape 7"/>
            <p:cNvSpPr/>
            <p:nvPr/>
          </p:nvSpPr>
          <p:spPr>
            <a:xfrm>
              <a:off x="1" y="0"/>
              <a:ext cx="12193625" cy="251942"/>
            </a:xfrm>
            <a:prstGeom prst="rect">
              <a:avLst/>
            </a:prstGeom>
            <a:solidFill>
              <a:srgbClr val="0000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nvGrpSpPr>
            <p:cNvPr id="8" name="Group 8"/>
            <p:cNvGrpSpPr/>
            <p:nvPr/>
          </p:nvGrpSpPr>
          <p:grpSpPr>
            <a:xfrm>
              <a:off x="10680972" y="0"/>
              <a:ext cx="1512654" cy="251942"/>
              <a:chOff x="10680972" y="0"/>
              <a:chExt cx="1512654" cy="251942"/>
            </a:xfrm>
          </p:grpSpPr>
          <p:sp>
            <p:nvSpPr>
              <p:cNvPr id="9" name="AutoShape 9"/>
              <p:cNvSpPr/>
              <p:nvPr/>
            </p:nvSpPr>
            <p:spPr>
              <a:xfrm>
                <a:off x="11689757" y="0"/>
                <a:ext cx="503869" cy="251942"/>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0" name="AutoShape 10"/>
              <p:cNvSpPr/>
              <p:nvPr/>
            </p:nvSpPr>
            <p:spPr>
              <a:xfrm>
                <a:off x="11185190" y="0"/>
                <a:ext cx="503869" cy="251942"/>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1" name="AutoShape 11"/>
              <p:cNvSpPr/>
              <p:nvPr/>
            </p:nvSpPr>
            <p:spPr>
              <a:xfrm>
                <a:off x="10680972" y="0"/>
                <a:ext cx="503869" cy="251942"/>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grpSp>
      <p:pic>
        <p:nvPicPr>
          <p:cNvPr id="12" name="Picture 12"/>
          <p:cNvPicPr>
            <a:picLocks noChangeAspect="1"/>
          </p:cNvPicPr>
          <p:nvPr/>
        </p:nvPicPr>
        <p:blipFill>
          <a:blip r:embed="rId24"/>
          <a:srcRect/>
          <a:stretch>
            <a:fillRect/>
          </a:stretch>
        </p:blipFill>
        <p:spPr>
          <a:xfrm>
            <a:off x="9976362" y="391372"/>
            <a:ext cx="2212464" cy="646232"/>
          </a:xfrm>
          <a:prstGeom prst="rect">
            <a:avLst/>
          </a:prstGeom>
          <a:ln w="12700">
            <a:noFill/>
            <a:prstDash val="solid"/>
          </a:ln>
        </p:spPr>
      </p:pic>
    </p:spTree>
  </p:cSld>
  <p:clrMap bg1="lt1" tx1="dk1" bg2="dk2" tx2="lt2" accent1="accent1" accent2="accent2" accent3="accent3" accent4="accent4" accent5="accent5" accent6="accent6" hlink="hlink" folHlink="folHlink"/>
  <p:sldLayoutIdLst>
    <p:sldLayoutId id="2147483840" r:id="rId1"/>
    <p:sldLayoutId id="2147483841" r:id="rId2"/>
    <p:sldLayoutId id="2147483842" r:id="rId3"/>
    <p:sldLayoutId id="2147483843" r:id="rId4"/>
    <p:sldLayoutId id="2147483844" r:id="rId5"/>
    <p:sldLayoutId id="2147483845" r:id="rId6"/>
    <p:sldLayoutId id="2147483846" r:id="rId7"/>
    <p:sldLayoutId id="2147483847" r:id="rId8"/>
    <p:sldLayoutId id="2147483848" r:id="rId9"/>
    <p:sldLayoutId id="2147483849" r:id="rId10"/>
    <p:sldLayoutId id="2147483850" r:id="rId11"/>
    <p:sldLayoutId id="2147483851" r:id="rId12"/>
    <p:sldLayoutId id="2147483852" r:id="rId13"/>
    <p:sldLayoutId id="2147483853" r:id="rId14"/>
    <p:sldLayoutId id="2147483854" r:id="rId15"/>
    <p:sldLayoutId id="2147483855" r:id="rId16"/>
    <p:sldLayoutId id="2147483856" r:id="rId17"/>
    <p:sldLayoutId id="2147483857" r:id="rId18"/>
    <p:sldLayoutId id="2147483858" r:id="rId19"/>
    <p:sldLayoutId id="2147483859" r:id="rId20"/>
    <p:sldLayoutId id="2147483860" r:id="rId21"/>
    <p:sldLayoutId id="2147483861" r:id="rId2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Shape 5"/>
        <p:cNvGrpSpPr/>
        <p:nvPr/>
      </p:nvGrpSpPr>
      <p:grpSpPr>
        <a:xfrm>
          <a:off x="0" y="0"/>
          <a:ext cx="0" cy="0"/>
          <a:chOff x="0" y="0"/>
          <a:chExt cx="0" cy="0"/>
        </a:xfrm>
      </p:grpSpPr>
      <p:sp>
        <p:nvSpPr>
          <p:cNvPr id="5" name="AutoShape 1"/>
          <p:cNvSpPr/>
          <p:nvPr/>
        </p:nvSpPr>
        <p:spPr>
          <a:xfrm>
            <a:off x="11552816" y="6536752"/>
            <a:ext cx="134617" cy="138499"/>
          </a:xfrm>
          <a:prstGeom prst="rect">
            <a:avLst/>
          </a:prstGeom>
          <a:noFill/>
          <a:ln w="12700">
            <a:noFill/>
            <a:prstDash val="solid"/>
          </a:ln>
        </p:spPr>
        <p:txBody>
          <a:bodyPr wrap="none" lIns="0" tIns="0" rIns="0" bIns="0" rtlCol="0" anchor="t">
            <a:spAutoFit/>
          </a:bodyPr>
          <a:lstStyle/>
          <a:p>
            <a:pPr algn="r">
              <a:defRPr/>
            </a:pPr>
            <a:endParaRPr/>
          </a:p>
        </p:txBody>
      </p:sp>
      <p:sp>
        <p:nvSpPr>
          <p:cNvPr id="2" name="AutoShape 2"/>
          <p:cNvSpPr/>
          <p:nvPr/>
        </p:nvSpPr>
        <p:spPr>
          <a:xfrm>
            <a:off x="503870" y="6559835"/>
            <a:ext cx="2269088" cy="92333"/>
          </a:xfrm>
          <a:prstGeom prst="rect">
            <a:avLst/>
          </a:prstGeom>
          <a:noFill/>
          <a:ln w="12700">
            <a:noFill/>
            <a:prstDash val="solid"/>
          </a:ln>
        </p:spPr>
        <p:txBody>
          <a:bodyPr wrap="square" lIns="0" tIns="0" rIns="0" bIns="0" rtlCol="0" anchor="t">
            <a:spAutoFit/>
          </a:bodyPr>
          <a:lstStyle>
            <a:lvl1pPr marL="160020" indent="-76200"/>
            <a:lvl2pPr marL="617220" indent="-76200"/>
            <a:lvl3pPr marL="1074420" indent="-76200"/>
            <a:lvl4pPr marL="1531620" indent="-76200"/>
            <a:lvl5pPr marL="1988820" indent="-76200"/>
            <a:lvl6pPr marL="2446020" indent="-76200"/>
            <a:lvl7pPr marL="2903220" indent="-76200"/>
            <a:lvl8pPr marL="3360420" indent="-76200"/>
            <a:lvl9pPr marL="3817620" indent="-76200"/>
          </a:lstStyle>
          <a:p>
            <a:pPr marL="83820" indent="-83820" algn="l">
              <a:lnSpc>
                <a:spcPct val="100000"/>
              </a:lnSpc>
              <a:buClr>
                <a:srgbClr val="000000"/>
              </a:buClr>
              <a:buChar char="©"/>
              <a:defRPr/>
            </a:pPr>
            <a:r>
              <a:rPr lang="en-US" sz="600" b="0" i="0" u="none" strike="noStrike">
                <a:solidFill>
                  <a:srgbClr val="000000"/>
                </a:solidFill>
                <a:latin typeface="BentonSans Light"/>
                <a:ea typeface="BentonSans Light"/>
                <a:cs typeface="BentonSans Light"/>
                <a:sym typeface="BentonSans Light"/>
              </a:rPr>
              <a:t>2019 SAP SE or an SAP affiliate company. All rights reserved. </a:t>
            </a:r>
            <a:endParaRPr lang="en-US" sz="1100"/>
          </a:p>
        </p:txBody>
      </p:sp>
      <p:sp>
        <p:nvSpPr>
          <p:cNvPr id="3" name="AutoShape 3"/>
          <p:cNvSpPr>
            <a:spLocks noGrp="1"/>
          </p:cNvSpPr>
          <p:nvPr>
            <p:ph type="body" sz="quarter" idx="473" hasCustomPrompt="1"/>
          </p:nvPr>
        </p:nvSpPr>
        <p:spPr>
          <a:xfrm>
            <a:off x="503870" y="1620000"/>
            <a:ext cx="11183564" cy="4230235"/>
          </a:xfrm>
          <a:prstGeom prst="rect">
            <a:avLst/>
          </a:prstGeom>
          <a:noFill/>
          <a:ln w="12700">
            <a:noFill/>
            <a:prstDash val="solid"/>
          </a:ln>
        </p:spPr>
        <p:txBody>
          <a:bodyPr vert="horz"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950" indent="-203200"/>
            <a:lvl5pPr marL="897255" indent="-177800"/>
            <a:lvl6pPr marL="1051560" indent="-177800"/>
            <a:lvl7pPr marL="1205865" indent="-177800"/>
            <a:lvl8pPr marL="1360170" indent="-177800"/>
            <a:lvl9pPr marL="1514475"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070"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19455"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
        <p:nvSpPr>
          <p:cNvPr id="4" name="AutoShape 4"/>
          <p:cNvSpPr>
            <a:spLocks noGrp="1"/>
          </p:cNvSpPr>
          <p:nvPr>
            <p:ph type="body" sz="quarter" idx="474" hasCustomPrompt="1"/>
          </p:nvPr>
        </p:nvSpPr>
        <p:spPr>
          <a:xfrm>
            <a:off x="503870" y="504001"/>
            <a:ext cx="11183564" cy="430887"/>
          </a:xfrm>
          <a:prstGeom prst="rect">
            <a:avLst/>
          </a:prstGeom>
          <a:noFill/>
          <a:ln w="12700">
            <a:noFill/>
            <a:prstDash val="solid"/>
          </a:ln>
        </p:spPr>
        <p:txBody>
          <a:bodyPr vert="horz"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grpSp>
        <p:nvGrpSpPr>
          <p:cNvPr id="6" name="Group 6"/>
          <p:cNvGrpSpPr/>
          <p:nvPr/>
        </p:nvGrpSpPr>
        <p:grpSpPr>
          <a:xfrm>
            <a:off x="0" y="0"/>
            <a:ext cx="12193625" cy="251942"/>
            <a:chOff x="0" y="0"/>
            <a:chExt cx="12193625" cy="251942"/>
          </a:xfrm>
        </p:grpSpPr>
        <p:sp>
          <p:nvSpPr>
            <p:cNvPr id="7" name="AutoShape 7"/>
            <p:cNvSpPr/>
            <p:nvPr/>
          </p:nvSpPr>
          <p:spPr>
            <a:xfrm>
              <a:off x="0" y="0"/>
              <a:ext cx="12193625" cy="251942"/>
            </a:xfrm>
            <a:prstGeom prst="rect">
              <a:avLst/>
            </a:prstGeom>
            <a:solidFill>
              <a:srgbClr val="0000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nvGrpSpPr>
            <p:cNvPr id="8" name="Group 8"/>
            <p:cNvGrpSpPr/>
            <p:nvPr/>
          </p:nvGrpSpPr>
          <p:grpSpPr>
            <a:xfrm>
              <a:off x="10680971" y="0"/>
              <a:ext cx="1512654" cy="251942"/>
              <a:chOff x="10680971" y="0"/>
              <a:chExt cx="1512654" cy="251942"/>
            </a:xfrm>
          </p:grpSpPr>
          <p:sp>
            <p:nvSpPr>
              <p:cNvPr id="9" name="AutoShape 9"/>
              <p:cNvSpPr/>
              <p:nvPr/>
            </p:nvSpPr>
            <p:spPr>
              <a:xfrm>
                <a:off x="11689756" y="0"/>
                <a:ext cx="503869" cy="251942"/>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0" name="AutoShape 10"/>
              <p:cNvSpPr/>
              <p:nvPr/>
            </p:nvSpPr>
            <p:spPr>
              <a:xfrm>
                <a:off x="11185189" y="0"/>
                <a:ext cx="503869" cy="251942"/>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1" name="AutoShape 11"/>
              <p:cNvSpPr/>
              <p:nvPr/>
            </p:nvSpPr>
            <p:spPr>
              <a:xfrm>
                <a:off x="10680971" y="0"/>
                <a:ext cx="503869" cy="251942"/>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grpSp>
      <p:pic>
        <p:nvPicPr>
          <p:cNvPr id="12" name="Picture 12"/>
          <p:cNvPicPr>
            <a:picLocks noChangeAspect="1"/>
          </p:cNvPicPr>
          <p:nvPr/>
        </p:nvPicPr>
        <p:blipFill>
          <a:blip r:embed="rId16"/>
          <a:srcRect/>
          <a:stretch>
            <a:fillRect/>
          </a:stretch>
        </p:blipFill>
        <p:spPr>
          <a:xfrm>
            <a:off x="9976362" y="391372"/>
            <a:ext cx="2212464" cy="646232"/>
          </a:xfrm>
          <a:prstGeom prst="rect">
            <a:avLst/>
          </a:prstGeom>
          <a:ln w="12700">
            <a:noFill/>
            <a:prstDash val="solid"/>
          </a:ln>
        </p:spPr>
      </p:pic>
    </p:spTree>
  </p:cSld>
  <p:clrMap bg1="lt1" tx1="dk1" bg2="dk2" tx2="lt2" accent1="accent1" accent2="accent2" accent3="accent3" accent4="accent4" accent5="accent5" accent6="accent6" hlink="hlink" folHlink="folHlink"/>
  <p:sldLayoutIdLst>
    <p:sldLayoutId id="2147483863" r:id="rId1"/>
    <p:sldLayoutId id="2147483864" r:id="rId2"/>
    <p:sldLayoutId id="2147483865" r:id="rId3"/>
    <p:sldLayoutId id="2147483866" r:id="rId4"/>
    <p:sldLayoutId id="2147483867" r:id="rId5"/>
    <p:sldLayoutId id="2147483868" r:id="rId6"/>
    <p:sldLayoutId id="2147483869" r:id="rId7"/>
    <p:sldLayoutId id="2147483870" r:id="rId8"/>
    <p:sldLayoutId id="2147483871" r:id="rId9"/>
    <p:sldLayoutId id="2147483872" r:id="rId10"/>
    <p:sldLayoutId id="2147483873" r:id="rId11"/>
    <p:sldLayoutId id="2147483874" r:id="rId12"/>
    <p:sldLayoutId id="2147483875" r:id="rId13"/>
    <p:sldLayoutId id="2147483876"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Shape 5"/>
        <p:cNvGrpSpPr/>
        <p:nvPr/>
      </p:nvGrpSpPr>
      <p:grpSpPr>
        <a:xfrm>
          <a:off x="0" y="0"/>
          <a:ext cx="0" cy="0"/>
          <a:chOff x="0" y="0"/>
          <a:chExt cx="0" cy="0"/>
        </a:xfrm>
      </p:grpSpPr>
      <p:sp>
        <p:nvSpPr>
          <p:cNvPr id="5" name="AutoShape 1"/>
          <p:cNvSpPr/>
          <p:nvPr/>
        </p:nvSpPr>
        <p:spPr>
          <a:xfrm>
            <a:off x="11552816" y="6536752"/>
            <a:ext cx="134617" cy="138499"/>
          </a:xfrm>
          <a:prstGeom prst="rect">
            <a:avLst/>
          </a:prstGeom>
          <a:noFill/>
          <a:ln w="12700">
            <a:noFill/>
            <a:prstDash val="solid"/>
          </a:ln>
        </p:spPr>
        <p:txBody>
          <a:bodyPr wrap="none" lIns="0" tIns="0" rIns="0" bIns="0" rtlCol="0" anchor="t">
            <a:spAutoFit/>
          </a:bodyPr>
          <a:lstStyle/>
          <a:p>
            <a:pPr algn="r">
              <a:defRPr/>
            </a:pPr>
            <a:endParaRPr/>
          </a:p>
        </p:txBody>
      </p:sp>
      <p:sp>
        <p:nvSpPr>
          <p:cNvPr id="2" name="AutoShape 2"/>
          <p:cNvSpPr/>
          <p:nvPr/>
        </p:nvSpPr>
        <p:spPr>
          <a:xfrm>
            <a:off x="503870" y="6559835"/>
            <a:ext cx="2269088" cy="92333"/>
          </a:xfrm>
          <a:prstGeom prst="rect">
            <a:avLst/>
          </a:prstGeom>
          <a:noFill/>
          <a:ln w="12700">
            <a:noFill/>
            <a:prstDash val="solid"/>
          </a:ln>
        </p:spPr>
        <p:txBody>
          <a:bodyPr wrap="square" lIns="0" tIns="0" rIns="0" bIns="0" rtlCol="0" anchor="t">
            <a:spAutoFit/>
          </a:bodyPr>
          <a:lstStyle>
            <a:lvl1pPr marL="160020" indent="-76200"/>
            <a:lvl2pPr marL="617220" indent="-76200"/>
            <a:lvl3pPr marL="1074420" indent="-76200"/>
            <a:lvl4pPr marL="1531620" indent="-76200"/>
            <a:lvl5pPr marL="1988820" indent="-76200"/>
            <a:lvl6pPr marL="2446020" indent="-76200"/>
            <a:lvl7pPr marL="2903220" indent="-76200"/>
            <a:lvl8pPr marL="3360420" indent="-76200"/>
            <a:lvl9pPr marL="3817620" indent="-76200"/>
          </a:lstStyle>
          <a:p>
            <a:pPr marL="83820" indent="-83820" algn="l">
              <a:lnSpc>
                <a:spcPct val="100000"/>
              </a:lnSpc>
              <a:buClr>
                <a:srgbClr val="000000"/>
              </a:buClr>
              <a:buChar char="©"/>
              <a:defRPr/>
            </a:pPr>
            <a:r>
              <a:rPr lang="en-US" sz="600" b="0" i="0" u="none" strike="noStrike">
                <a:solidFill>
                  <a:srgbClr val="000000"/>
                </a:solidFill>
                <a:latin typeface="BentonSans Light"/>
                <a:ea typeface="BentonSans Light"/>
                <a:cs typeface="BentonSans Light"/>
                <a:sym typeface="BentonSans Light"/>
              </a:rPr>
              <a:t>2019 SAP SE or an SAP affiliate company. All rights reserved. </a:t>
            </a:r>
            <a:endParaRPr lang="en-US" sz="1100"/>
          </a:p>
        </p:txBody>
      </p:sp>
      <p:sp>
        <p:nvSpPr>
          <p:cNvPr id="3" name="AutoShape 3"/>
          <p:cNvSpPr>
            <a:spLocks noGrp="1"/>
          </p:cNvSpPr>
          <p:nvPr>
            <p:ph type="body" sz="quarter" idx="521" hasCustomPrompt="1"/>
          </p:nvPr>
        </p:nvSpPr>
        <p:spPr>
          <a:xfrm>
            <a:off x="503870" y="1620000"/>
            <a:ext cx="11183564" cy="4230235"/>
          </a:xfrm>
          <a:prstGeom prst="rect">
            <a:avLst/>
          </a:prstGeom>
          <a:noFill/>
          <a:ln w="12700">
            <a:noFill/>
            <a:prstDash val="solid"/>
          </a:ln>
        </p:spPr>
        <p:txBody>
          <a:bodyPr vert="horz"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950" indent="-203200"/>
            <a:lvl5pPr marL="897255" indent="-177800"/>
            <a:lvl6pPr marL="1051560" indent="-177800"/>
            <a:lvl7pPr marL="1205865" indent="-177800"/>
            <a:lvl8pPr marL="1360170" indent="-177800"/>
            <a:lvl9pPr marL="1514475"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070"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19455"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
        <p:nvSpPr>
          <p:cNvPr id="4" name="AutoShape 4"/>
          <p:cNvSpPr>
            <a:spLocks noGrp="1"/>
          </p:cNvSpPr>
          <p:nvPr>
            <p:ph type="body" sz="quarter" idx="522" hasCustomPrompt="1"/>
          </p:nvPr>
        </p:nvSpPr>
        <p:spPr>
          <a:xfrm>
            <a:off x="503870" y="504001"/>
            <a:ext cx="11183564" cy="430887"/>
          </a:xfrm>
          <a:prstGeom prst="rect">
            <a:avLst/>
          </a:prstGeom>
          <a:noFill/>
          <a:ln w="12700">
            <a:noFill/>
            <a:prstDash val="solid"/>
          </a:ln>
        </p:spPr>
        <p:txBody>
          <a:bodyPr vert="horz"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grpSp>
        <p:nvGrpSpPr>
          <p:cNvPr id="6" name="Group 6"/>
          <p:cNvGrpSpPr/>
          <p:nvPr/>
        </p:nvGrpSpPr>
        <p:grpSpPr>
          <a:xfrm>
            <a:off x="0" y="0"/>
            <a:ext cx="12193625" cy="251942"/>
            <a:chOff x="0" y="0"/>
            <a:chExt cx="12193625" cy="251942"/>
          </a:xfrm>
        </p:grpSpPr>
        <p:sp>
          <p:nvSpPr>
            <p:cNvPr id="7" name="AutoShape 7"/>
            <p:cNvSpPr/>
            <p:nvPr/>
          </p:nvSpPr>
          <p:spPr>
            <a:xfrm>
              <a:off x="0" y="0"/>
              <a:ext cx="12193625" cy="251942"/>
            </a:xfrm>
            <a:prstGeom prst="rect">
              <a:avLst/>
            </a:prstGeom>
            <a:solidFill>
              <a:srgbClr val="0000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nvGrpSpPr>
            <p:cNvPr id="8" name="Group 8"/>
            <p:cNvGrpSpPr/>
            <p:nvPr/>
          </p:nvGrpSpPr>
          <p:grpSpPr>
            <a:xfrm>
              <a:off x="10680971" y="0"/>
              <a:ext cx="1512654" cy="251942"/>
              <a:chOff x="10680971" y="0"/>
              <a:chExt cx="1512654" cy="251942"/>
            </a:xfrm>
          </p:grpSpPr>
          <p:sp>
            <p:nvSpPr>
              <p:cNvPr id="9" name="AutoShape 9"/>
              <p:cNvSpPr/>
              <p:nvPr/>
            </p:nvSpPr>
            <p:spPr>
              <a:xfrm>
                <a:off x="11689756" y="0"/>
                <a:ext cx="503869" cy="251942"/>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0" name="AutoShape 10"/>
              <p:cNvSpPr/>
              <p:nvPr/>
            </p:nvSpPr>
            <p:spPr>
              <a:xfrm>
                <a:off x="11185189" y="0"/>
                <a:ext cx="503869" cy="251942"/>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1" name="AutoShape 11"/>
              <p:cNvSpPr/>
              <p:nvPr/>
            </p:nvSpPr>
            <p:spPr>
              <a:xfrm>
                <a:off x="10680971" y="0"/>
                <a:ext cx="503869" cy="251942"/>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grpSp>
      <p:pic>
        <p:nvPicPr>
          <p:cNvPr id="12" name="Picture 12"/>
          <p:cNvPicPr>
            <a:picLocks noChangeAspect="1"/>
          </p:cNvPicPr>
          <p:nvPr/>
        </p:nvPicPr>
        <p:blipFill>
          <a:blip r:embed="rId20"/>
          <a:srcRect/>
          <a:stretch>
            <a:fillRect/>
          </a:stretch>
        </p:blipFill>
        <p:spPr>
          <a:xfrm>
            <a:off x="10100363" y="251942"/>
            <a:ext cx="2086329" cy="579331"/>
          </a:xfrm>
          <a:prstGeom prst="rect">
            <a:avLst/>
          </a:prstGeom>
          <a:ln w="12700">
            <a:noFill/>
            <a:prstDash val="solid"/>
          </a:ln>
        </p:spPr>
      </p:pic>
    </p:spTree>
  </p:cSld>
  <p:clrMap bg1="lt1" tx1="dk1" bg2="dk2" tx2="lt2" accent1="accent1" accent2="accent2" accent3="accent3" accent4="accent4" accent5="accent5" accent6="accent6" hlink="hlink" folHlink="folHlink"/>
  <p:sldLayoutIdLst>
    <p:sldLayoutId id="2147483878" r:id="rId1"/>
    <p:sldLayoutId id="2147483879" r:id="rId2"/>
    <p:sldLayoutId id="2147483880" r:id="rId3"/>
    <p:sldLayoutId id="2147483881" r:id="rId4"/>
    <p:sldLayoutId id="2147483882" r:id="rId5"/>
    <p:sldLayoutId id="2147483883" r:id="rId6"/>
    <p:sldLayoutId id="2147483884" r:id="rId7"/>
    <p:sldLayoutId id="2147483885" r:id="rId8"/>
    <p:sldLayoutId id="2147483886" r:id="rId9"/>
    <p:sldLayoutId id="2147483887" r:id="rId10"/>
    <p:sldLayoutId id="2147483888" r:id="rId11"/>
    <p:sldLayoutId id="2147483889" r:id="rId12"/>
    <p:sldLayoutId id="2147483890" r:id="rId13"/>
    <p:sldLayoutId id="2147483891" r:id="rId14"/>
    <p:sldLayoutId id="2147483892" r:id="rId15"/>
    <p:sldLayoutId id="2147483893" r:id="rId16"/>
    <p:sldLayoutId id="2147483894" r:id="rId17"/>
    <p:sldLayoutId id="2147483895" r:id="rId1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Shape 5"/>
        <p:cNvGrpSpPr/>
        <p:nvPr/>
      </p:nvGrpSpPr>
      <p:grpSpPr>
        <a:xfrm>
          <a:off x="0" y="0"/>
          <a:ext cx="0" cy="0"/>
          <a:chOff x="0" y="0"/>
          <a:chExt cx="0" cy="0"/>
        </a:xfrm>
      </p:grpSpPr>
      <p:sp>
        <p:nvSpPr>
          <p:cNvPr id="5" name="AutoShape 1"/>
          <p:cNvSpPr/>
          <p:nvPr/>
        </p:nvSpPr>
        <p:spPr>
          <a:xfrm>
            <a:off x="11552816" y="6536752"/>
            <a:ext cx="134617" cy="138499"/>
          </a:xfrm>
          <a:prstGeom prst="rect">
            <a:avLst/>
          </a:prstGeom>
          <a:noFill/>
          <a:ln w="12700">
            <a:noFill/>
            <a:prstDash val="solid"/>
          </a:ln>
        </p:spPr>
        <p:txBody>
          <a:bodyPr wrap="none" lIns="0" tIns="0" rIns="0" bIns="0" rtlCol="0" anchor="t">
            <a:spAutoFit/>
          </a:bodyPr>
          <a:lstStyle/>
          <a:p>
            <a:pPr algn="r">
              <a:defRPr/>
            </a:pPr>
            <a:endParaRPr/>
          </a:p>
        </p:txBody>
      </p:sp>
      <p:sp>
        <p:nvSpPr>
          <p:cNvPr id="2" name="AutoShape 2"/>
          <p:cNvSpPr/>
          <p:nvPr/>
        </p:nvSpPr>
        <p:spPr>
          <a:xfrm>
            <a:off x="503870" y="6559835"/>
            <a:ext cx="2269088" cy="92333"/>
          </a:xfrm>
          <a:prstGeom prst="rect">
            <a:avLst/>
          </a:prstGeom>
          <a:noFill/>
          <a:ln w="12700">
            <a:noFill/>
            <a:prstDash val="solid"/>
          </a:ln>
        </p:spPr>
        <p:txBody>
          <a:bodyPr wrap="square" lIns="0" tIns="0" rIns="0" bIns="0" rtlCol="0" anchor="t">
            <a:spAutoFit/>
          </a:bodyPr>
          <a:lstStyle>
            <a:lvl1pPr marL="160020" indent="-76200"/>
            <a:lvl2pPr marL="617220" indent="-76200"/>
            <a:lvl3pPr marL="1074420" indent="-76200"/>
            <a:lvl4pPr marL="1531620" indent="-76200"/>
            <a:lvl5pPr marL="1988820" indent="-76200"/>
            <a:lvl6pPr marL="2446020" indent="-76200"/>
            <a:lvl7pPr marL="2903220" indent="-76200"/>
            <a:lvl8pPr marL="3360420" indent="-76200"/>
            <a:lvl9pPr marL="3817620" indent="-76200"/>
          </a:lstStyle>
          <a:p>
            <a:pPr marL="83820" indent="-83820" algn="l">
              <a:lnSpc>
                <a:spcPct val="100000"/>
              </a:lnSpc>
              <a:buClr>
                <a:srgbClr val="000000"/>
              </a:buClr>
              <a:buChar char="©"/>
              <a:defRPr/>
            </a:pPr>
            <a:r>
              <a:rPr lang="en-US" sz="600" b="0" i="0" u="none" strike="noStrike">
                <a:solidFill>
                  <a:srgbClr val="000000"/>
                </a:solidFill>
                <a:latin typeface="BentonSans Light"/>
                <a:ea typeface="BentonSans Light"/>
                <a:cs typeface="BentonSans Light"/>
                <a:sym typeface="BentonSans Light"/>
              </a:rPr>
              <a:t>2019 SAP SE or an SAP affiliate company. All rights reserved. </a:t>
            </a:r>
            <a:endParaRPr lang="en-US" sz="1100"/>
          </a:p>
        </p:txBody>
      </p:sp>
      <p:sp>
        <p:nvSpPr>
          <p:cNvPr id="3" name="AutoShape 3"/>
          <p:cNvSpPr>
            <a:spLocks noGrp="1"/>
          </p:cNvSpPr>
          <p:nvPr>
            <p:ph type="body" sz="quarter" idx="570" hasCustomPrompt="1"/>
          </p:nvPr>
        </p:nvSpPr>
        <p:spPr>
          <a:xfrm>
            <a:off x="503870" y="1620000"/>
            <a:ext cx="11183564" cy="4230235"/>
          </a:xfrm>
          <a:prstGeom prst="rect">
            <a:avLst/>
          </a:prstGeom>
          <a:noFill/>
          <a:ln w="12700">
            <a:noFill/>
            <a:prstDash val="solid"/>
          </a:ln>
        </p:spPr>
        <p:txBody>
          <a:bodyPr vert="horz"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950" indent="-203200"/>
            <a:lvl5pPr marL="897890" indent="-177800"/>
            <a:lvl6pPr marL="1052830" indent="-177800"/>
            <a:lvl7pPr marL="1207770" indent="-177800"/>
            <a:lvl8pPr marL="1362710" indent="-177800"/>
            <a:lvl9pPr marL="1517650"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705"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20090"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
        <p:nvSpPr>
          <p:cNvPr id="4" name="AutoShape 4"/>
          <p:cNvSpPr>
            <a:spLocks noGrp="1"/>
          </p:cNvSpPr>
          <p:nvPr>
            <p:ph type="body" sz="quarter" idx="571" hasCustomPrompt="1"/>
          </p:nvPr>
        </p:nvSpPr>
        <p:spPr>
          <a:xfrm>
            <a:off x="503870" y="504001"/>
            <a:ext cx="11183564" cy="430887"/>
          </a:xfrm>
          <a:prstGeom prst="rect">
            <a:avLst/>
          </a:prstGeom>
          <a:noFill/>
          <a:ln w="12700">
            <a:noFill/>
            <a:prstDash val="solid"/>
          </a:ln>
        </p:spPr>
        <p:txBody>
          <a:bodyPr vert="horz"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grpSp>
        <p:nvGrpSpPr>
          <p:cNvPr id="6" name="Group 6"/>
          <p:cNvGrpSpPr/>
          <p:nvPr/>
        </p:nvGrpSpPr>
        <p:grpSpPr>
          <a:xfrm>
            <a:off x="0" y="0"/>
            <a:ext cx="12193625" cy="251942"/>
            <a:chOff x="0" y="0"/>
            <a:chExt cx="12193625" cy="251942"/>
          </a:xfrm>
        </p:grpSpPr>
        <p:sp>
          <p:nvSpPr>
            <p:cNvPr id="7" name="AutoShape 7"/>
            <p:cNvSpPr/>
            <p:nvPr/>
          </p:nvSpPr>
          <p:spPr>
            <a:xfrm>
              <a:off x="0" y="0"/>
              <a:ext cx="12193625" cy="251942"/>
            </a:xfrm>
            <a:prstGeom prst="rect">
              <a:avLst/>
            </a:prstGeom>
            <a:solidFill>
              <a:srgbClr val="0000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nvGrpSpPr>
            <p:cNvPr id="8" name="Group 8"/>
            <p:cNvGrpSpPr/>
            <p:nvPr/>
          </p:nvGrpSpPr>
          <p:grpSpPr>
            <a:xfrm>
              <a:off x="10680971" y="0"/>
              <a:ext cx="1512654" cy="251942"/>
              <a:chOff x="10680971" y="0"/>
              <a:chExt cx="1512654" cy="251942"/>
            </a:xfrm>
          </p:grpSpPr>
          <p:sp>
            <p:nvSpPr>
              <p:cNvPr id="9" name="AutoShape 9"/>
              <p:cNvSpPr/>
              <p:nvPr/>
            </p:nvSpPr>
            <p:spPr>
              <a:xfrm>
                <a:off x="11689756" y="0"/>
                <a:ext cx="503869" cy="251942"/>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0" name="AutoShape 10"/>
              <p:cNvSpPr/>
              <p:nvPr/>
            </p:nvSpPr>
            <p:spPr>
              <a:xfrm>
                <a:off x="11185189" y="0"/>
                <a:ext cx="503869" cy="251942"/>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1" name="AutoShape 11"/>
              <p:cNvSpPr/>
              <p:nvPr/>
            </p:nvSpPr>
            <p:spPr>
              <a:xfrm>
                <a:off x="10680971" y="0"/>
                <a:ext cx="503869" cy="251942"/>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grpSp>
      <p:pic>
        <p:nvPicPr>
          <p:cNvPr id="12" name="Picture 12"/>
          <p:cNvPicPr>
            <a:picLocks noChangeAspect="1"/>
          </p:cNvPicPr>
          <p:nvPr/>
        </p:nvPicPr>
        <p:blipFill>
          <a:blip r:embed="rId22"/>
          <a:srcRect/>
          <a:stretch>
            <a:fillRect/>
          </a:stretch>
        </p:blipFill>
        <p:spPr>
          <a:xfrm>
            <a:off x="9976362" y="391372"/>
            <a:ext cx="2212464" cy="646232"/>
          </a:xfrm>
          <a:prstGeom prst="rect">
            <a:avLst/>
          </a:prstGeom>
          <a:ln w="12700">
            <a:noFill/>
            <a:prstDash val="solid"/>
          </a:ln>
        </p:spPr>
      </p:pic>
    </p:spTree>
  </p:cSld>
  <p:clrMap bg1="lt1" tx1="dk1" bg2="dk2" tx2="lt2" accent1="accent1" accent2="accent2" accent3="accent3" accent4="accent4" accent5="accent5" accent6="accent6" hlink="hlink" folHlink="folHlink"/>
  <p:sldLayoutIdLst>
    <p:sldLayoutId id="2147483897" r:id="rId1"/>
    <p:sldLayoutId id="2147483898" r:id="rId2"/>
    <p:sldLayoutId id="2147483899" r:id="rId3"/>
    <p:sldLayoutId id="2147483900" r:id="rId4"/>
    <p:sldLayoutId id="2147483901" r:id="rId5"/>
    <p:sldLayoutId id="2147483902" r:id="rId6"/>
    <p:sldLayoutId id="2147483903" r:id="rId7"/>
    <p:sldLayoutId id="2147483904" r:id="rId8"/>
    <p:sldLayoutId id="2147483905" r:id="rId9"/>
    <p:sldLayoutId id="2147483906" r:id="rId10"/>
    <p:sldLayoutId id="2147483907" r:id="rId11"/>
    <p:sldLayoutId id="2147483908" r:id="rId12"/>
    <p:sldLayoutId id="2147483909" r:id="rId13"/>
    <p:sldLayoutId id="2147483910" r:id="rId14"/>
    <p:sldLayoutId id="2147483911" r:id="rId15"/>
    <p:sldLayoutId id="2147483912" r:id="rId16"/>
    <p:sldLayoutId id="2147483913" r:id="rId17"/>
    <p:sldLayoutId id="2147483914" r:id="rId18"/>
    <p:sldLayoutId id="2147483915" r:id="rId19"/>
    <p:sldLayoutId id="2147483916" r:id="rId2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Shape 5"/>
        <p:cNvGrpSpPr/>
        <p:nvPr/>
      </p:nvGrpSpPr>
      <p:grpSpPr>
        <a:xfrm>
          <a:off x="0" y="0"/>
          <a:ext cx="0" cy="0"/>
          <a:chOff x="0" y="0"/>
          <a:chExt cx="0" cy="0"/>
        </a:xfrm>
      </p:grpSpPr>
      <p:sp>
        <p:nvSpPr>
          <p:cNvPr id="5" name="AutoShape 1"/>
          <p:cNvSpPr/>
          <p:nvPr/>
        </p:nvSpPr>
        <p:spPr>
          <a:xfrm>
            <a:off x="11552816" y="6536754"/>
            <a:ext cx="134617" cy="138499"/>
          </a:xfrm>
          <a:prstGeom prst="rect">
            <a:avLst/>
          </a:prstGeom>
          <a:noFill/>
          <a:ln w="12700">
            <a:noFill/>
            <a:prstDash val="solid"/>
          </a:ln>
        </p:spPr>
        <p:txBody>
          <a:bodyPr wrap="none" lIns="0" tIns="0" rIns="0" bIns="0" rtlCol="0" anchor="t">
            <a:spAutoFit/>
          </a:bodyPr>
          <a:lstStyle/>
          <a:p>
            <a:pPr algn="r">
              <a:defRPr/>
            </a:pPr>
            <a:endParaRPr/>
          </a:p>
        </p:txBody>
      </p:sp>
      <p:sp>
        <p:nvSpPr>
          <p:cNvPr id="2" name="AutoShape 2"/>
          <p:cNvSpPr/>
          <p:nvPr/>
        </p:nvSpPr>
        <p:spPr>
          <a:xfrm>
            <a:off x="503870" y="6559837"/>
            <a:ext cx="2269088" cy="92333"/>
          </a:xfrm>
          <a:prstGeom prst="rect">
            <a:avLst/>
          </a:prstGeom>
          <a:noFill/>
          <a:ln w="12700">
            <a:noFill/>
            <a:prstDash val="solid"/>
          </a:ln>
        </p:spPr>
        <p:txBody>
          <a:bodyPr wrap="square" lIns="0" tIns="0" rIns="0" bIns="0" rtlCol="0" anchor="t">
            <a:spAutoFit/>
          </a:bodyPr>
          <a:lstStyle>
            <a:lvl1pPr marL="160020" indent="-76200"/>
            <a:lvl2pPr marL="617220" indent="-76200"/>
            <a:lvl3pPr marL="1074420" indent="-76200"/>
            <a:lvl4pPr marL="1531620" indent="-76200"/>
            <a:lvl5pPr marL="1988820" indent="-76200"/>
            <a:lvl6pPr marL="2446020" indent="-76200"/>
            <a:lvl7pPr marL="2903220" indent="-76200"/>
            <a:lvl8pPr marL="3360420" indent="-76200"/>
            <a:lvl9pPr marL="3817620" indent="-76200"/>
          </a:lstStyle>
          <a:p>
            <a:pPr marL="83820" indent="-83820" algn="l">
              <a:lnSpc>
                <a:spcPct val="100000"/>
              </a:lnSpc>
              <a:buClr>
                <a:srgbClr val="000000"/>
              </a:buClr>
              <a:buChar char="©"/>
              <a:defRPr/>
            </a:pPr>
            <a:r>
              <a:rPr lang="en-US" sz="600" b="0" i="0" u="none" strike="noStrike">
                <a:solidFill>
                  <a:srgbClr val="000000"/>
                </a:solidFill>
                <a:latin typeface="BentonSans Light"/>
                <a:ea typeface="BentonSans Light"/>
                <a:cs typeface="BentonSans Light"/>
                <a:sym typeface="BentonSans Light"/>
              </a:rPr>
              <a:t>2019 SAP SE or an SAP affiliate company. All rights reserved. </a:t>
            </a:r>
            <a:endParaRPr lang="en-US" sz="1100"/>
          </a:p>
        </p:txBody>
      </p:sp>
      <p:sp>
        <p:nvSpPr>
          <p:cNvPr id="3" name="AutoShape 3"/>
          <p:cNvSpPr>
            <a:spLocks noGrp="1"/>
          </p:cNvSpPr>
          <p:nvPr>
            <p:ph type="body" sz="quarter" idx="627" hasCustomPrompt="1"/>
          </p:nvPr>
        </p:nvSpPr>
        <p:spPr>
          <a:xfrm>
            <a:off x="503870" y="1620000"/>
            <a:ext cx="11183564" cy="4230235"/>
          </a:xfrm>
          <a:prstGeom prst="rect">
            <a:avLst/>
          </a:prstGeom>
          <a:noFill/>
          <a:ln w="12700">
            <a:noFill/>
            <a:prstDash val="solid"/>
          </a:ln>
        </p:spPr>
        <p:txBody>
          <a:bodyPr vert="horz"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950" indent="-203200"/>
            <a:lvl5pPr marL="897255" indent="-177800"/>
            <a:lvl6pPr marL="1051560" indent="-177800"/>
            <a:lvl7pPr marL="1205865" indent="-177800"/>
            <a:lvl8pPr marL="1360170" indent="-177800"/>
            <a:lvl9pPr marL="1514475"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070"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19455"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
        <p:nvSpPr>
          <p:cNvPr id="4" name="AutoShape 4"/>
          <p:cNvSpPr>
            <a:spLocks noGrp="1"/>
          </p:cNvSpPr>
          <p:nvPr>
            <p:ph type="body" sz="quarter" idx="628" hasCustomPrompt="1"/>
          </p:nvPr>
        </p:nvSpPr>
        <p:spPr>
          <a:xfrm>
            <a:off x="503870" y="504003"/>
            <a:ext cx="11183564" cy="430887"/>
          </a:xfrm>
          <a:prstGeom prst="rect">
            <a:avLst/>
          </a:prstGeom>
          <a:noFill/>
          <a:ln w="12700">
            <a:noFill/>
            <a:prstDash val="solid"/>
          </a:ln>
        </p:spPr>
        <p:txBody>
          <a:bodyPr vert="horz"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grpSp>
        <p:nvGrpSpPr>
          <p:cNvPr id="6" name="Group 6"/>
          <p:cNvGrpSpPr/>
          <p:nvPr/>
        </p:nvGrpSpPr>
        <p:grpSpPr>
          <a:xfrm>
            <a:off x="1" y="0"/>
            <a:ext cx="12193625" cy="251942"/>
            <a:chOff x="1" y="0"/>
            <a:chExt cx="12193625" cy="251942"/>
          </a:xfrm>
        </p:grpSpPr>
        <p:sp>
          <p:nvSpPr>
            <p:cNvPr id="7" name="AutoShape 7"/>
            <p:cNvSpPr/>
            <p:nvPr/>
          </p:nvSpPr>
          <p:spPr>
            <a:xfrm>
              <a:off x="1" y="0"/>
              <a:ext cx="12193625" cy="251942"/>
            </a:xfrm>
            <a:prstGeom prst="rect">
              <a:avLst/>
            </a:prstGeom>
            <a:solidFill>
              <a:srgbClr val="0000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nvGrpSpPr>
            <p:cNvPr id="8" name="Group 8"/>
            <p:cNvGrpSpPr/>
            <p:nvPr/>
          </p:nvGrpSpPr>
          <p:grpSpPr>
            <a:xfrm>
              <a:off x="10680972" y="0"/>
              <a:ext cx="1512654" cy="251942"/>
              <a:chOff x="10680972" y="0"/>
              <a:chExt cx="1512654" cy="251942"/>
            </a:xfrm>
          </p:grpSpPr>
          <p:sp>
            <p:nvSpPr>
              <p:cNvPr id="9" name="AutoShape 9"/>
              <p:cNvSpPr/>
              <p:nvPr/>
            </p:nvSpPr>
            <p:spPr>
              <a:xfrm>
                <a:off x="11689757" y="0"/>
                <a:ext cx="503869" cy="251942"/>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0" name="AutoShape 10"/>
              <p:cNvSpPr/>
              <p:nvPr/>
            </p:nvSpPr>
            <p:spPr>
              <a:xfrm>
                <a:off x="11185190" y="0"/>
                <a:ext cx="503869" cy="251942"/>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1" name="AutoShape 11"/>
              <p:cNvSpPr/>
              <p:nvPr/>
            </p:nvSpPr>
            <p:spPr>
              <a:xfrm>
                <a:off x="10680972" y="0"/>
                <a:ext cx="503869" cy="251942"/>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grpSp>
      <p:pic>
        <p:nvPicPr>
          <p:cNvPr id="12" name="Picture 12"/>
          <p:cNvPicPr>
            <a:picLocks noChangeAspect="1"/>
          </p:cNvPicPr>
          <p:nvPr/>
        </p:nvPicPr>
        <p:blipFill>
          <a:blip r:embed="rId15"/>
          <a:srcRect/>
          <a:stretch>
            <a:fillRect/>
          </a:stretch>
        </p:blipFill>
        <p:spPr>
          <a:xfrm>
            <a:off x="9976362" y="391372"/>
            <a:ext cx="2212464" cy="646232"/>
          </a:xfrm>
          <a:prstGeom prst="rect">
            <a:avLst/>
          </a:prstGeom>
          <a:ln w="12700">
            <a:noFill/>
            <a:prstDash val="solid"/>
          </a:ln>
        </p:spPr>
      </p:pic>
    </p:spTree>
  </p:cSld>
  <p:clrMap bg1="lt1" tx1="dk1" bg2="dk2" tx2="lt2" accent1="accent1" accent2="accent2" accent3="accent3" accent4="accent4" accent5="accent5" accent6="accent6" hlink="hlink" folHlink="folHlink"/>
  <p:sldLayoutIdLst>
    <p:sldLayoutId id="2147483918" r:id="rId1"/>
    <p:sldLayoutId id="2147483919" r:id="rId2"/>
    <p:sldLayoutId id="2147483920" r:id="rId3"/>
    <p:sldLayoutId id="2147483921" r:id="rId4"/>
    <p:sldLayoutId id="2147483922" r:id="rId5"/>
    <p:sldLayoutId id="2147483923" r:id="rId6"/>
    <p:sldLayoutId id="2147483924" r:id="rId7"/>
    <p:sldLayoutId id="2147483925" r:id="rId8"/>
    <p:sldLayoutId id="2147483926" r:id="rId9"/>
    <p:sldLayoutId id="2147483927" r:id="rId10"/>
    <p:sldLayoutId id="2147483928" r:id="rId11"/>
    <p:sldLayoutId id="2147483929" r:id="rId12"/>
    <p:sldLayoutId id="214748393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Shape 5"/>
        <p:cNvGrpSpPr/>
        <p:nvPr/>
      </p:nvGrpSpPr>
      <p:grpSpPr>
        <a:xfrm>
          <a:off x="0" y="0"/>
          <a:ext cx="0" cy="0"/>
          <a:chOff x="0" y="0"/>
          <a:chExt cx="0" cy="0"/>
        </a:xfrm>
      </p:grpSpPr>
      <p:sp>
        <p:nvSpPr>
          <p:cNvPr id="5" name="AutoShape 1"/>
          <p:cNvSpPr/>
          <p:nvPr/>
        </p:nvSpPr>
        <p:spPr>
          <a:xfrm>
            <a:off x="11552816" y="6536754"/>
            <a:ext cx="134617" cy="138499"/>
          </a:xfrm>
          <a:prstGeom prst="rect">
            <a:avLst/>
          </a:prstGeom>
          <a:noFill/>
          <a:ln w="12700">
            <a:noFill/>
            <a:prstDash val="solid"/>
          </a:ln>
        </p:spPr>
        <p:txBody>
          <a:bodyPr wrap="none" lIns="0" tIns="0" rIns="0" bIns="0" rtlCol="0" anchor="t">
            <a:spAutoFit/>
          </a:bodyPr>
          <a:lstStyle/>
          <a:p>
            <a:pPr algn="r">
              <a:defRPr/>
            </a:pPr>
            <a:endParaRPr/>
          </a:p>
        </p:txBody>
      </p:sp>
      <p:sp>
        <p:nvSpPr>
          <p:cNvPr id="2" name="AutoShape 2"/>
          <p:cNvSpPr/>
          <p:nvPr/>
        </p:nvSpPr>
        <p:spPr>
          <a:xfrm>
            <a:off x="503870" y="6559837"/>
            <a:ext cx="2269088" cy="92333"/>
          </a:xfrm>
          <a:prstGeom prst="rect">
            <a:avLst/>
          </a:prstGeom>
          <a:noFill/>
          <a:ln w="12700">
            <a:noFill/>
            <a:prstDash val="solid"/>
          </a:ln>
        </p:spPr>
        <p:txBody>
          <a:bodyPr wrap="square" lIns="0" tIns="0" rIns="0" bIns="0" rtlCol="0" anchor="t">
            <a:spAutoFit/>
          </a:bodyPr>
          <a:lstStyle>
            <a:lvl1pPr marL="160020" indent="-76200"/>
            <a:lvl2pPr marL="617220" indent="-76200"/>
            <a:lvl3pPr marL="1074420" indent="-76200"/>
            <a:lvl4pPr marL="1531620" indent="-76200"/>
            <a:lvl5pPr marL="1988820" indent="-76200"/>
            <a:lvl6pPr marL="2446020" indent="-76200"/>
            <a:lvl7pPr marL="2903220" indent="-76200"/>
            <a:lvl8pPr marL="3360420" indent="-76200"/>
            <a:lvl9pPr marL="3817620" indent="-76200"/>
          </a:lstStyle>
          <a:p>
            <a:pPr marL="83820" indent="-83820" algn="l">
              <a:lnSpc>
                <a:spcPct val="100000"/>
              </a:lnSpc>
              <a:buClr>
                <a:srgbClr val="000000"/>
              </a:buClr>
              <a:buChar char="©"/>
              <a:defRPr/>
            </a:pPr>
            <a:r>
              <a:rPr lang="en-US" sz="600" b="0" i="0" u="none" strike="noStrike">
                <a:solidFill>
                  <a:srgbClr val="000000"/>
                </a:solidFill>
                <a:latin typeface="BentonSans Light"/>
                <a:ea typeface="BentonSans Light"/>
                <a:cs typeface="BentonSans Light"/>
                <a:sym typeface="BentonSans Light"/>
              </a:rPr>
              <a:t>2019 SAP SE or an SAP affiliate company. All rights reserved. </a:t>
            </a:r>
            <a:endParaRPr lang="en-US" sz="1100"/>
          </a:p>
        </p:txBody>
      </p:sp>
      <p:sp>
        <p:nvSpPr>
          <p:cNvPr id="3" name="AutoShape 3"/>
          <p:cNvSpPr>
            <a:spLocks noGrp="1"/>
          </p:cNvSpPr>
          <p:nvPr>
            <p:ph type="body" sz="quarter" idx="671" hasCustomPrompt="1"/>
          </p:nvPr>
        </p:nvSpPr>
        <p:spPr>
          <a:xfrm>
            <a:off x="503870" y="1620000"/>
            <a:ext cx="11183564" cy="4230235"/>
          </a:xfrm>
          <a:prstGeom prst="rect">
            <a:avLst/>
          </a:prstGeom>
          <a:noFill/>
          <a:ln w="12700">
            <a:noFill/>
            <a:prstDash val="solid"/>
          </a:ln>
        </p:spPr>
        <p:txBody>
          <a:bodyPr vert="horz"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315" indent="-203200"/>
            <a:lvl5pPr marL="897255" indent="-177800"/>
            <a:lvl6pPr marL="1052195" indent="-177800"/>
            <a:lvl7pPr marL="1207135" indent="-177800"/>
            <a:lvl8pPr marL="1362075" indent="-177800"/>
            <a:lvl9pPr marL="1517015"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705"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115"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19455"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
        <p:nvSpPr>
          <p:cNvPr id="4" name="AutoShape 4"/>
          <p:cNvSpPr>
            <a:spLocks noGrp="1"/>
          </p:cNvSpPr>
          <p:nvPr>
            <p:ph type="body" sz="quarter" idx="672" hasCustomPrompt="1"/>
          </p:nvPr>
        </p:nvSpPr>
        <p:spPr>
          <a:xfrm>
            <a:off x="503870" y="504003"/>
            <a:ext cx="11183564" cy="430887"/>
          </a:xfrm>
          <a:prstGeom prst="rect">
            <a:avLst/>
          </a:prstGeom>
          <a:noFill/>
          <a:ln w="12700">
            <a:noFill/>
            <a:prstDash val="solid"/>
          </a:ln>
        </p:spPr>
        <p:txBody>
          <a:bodyPr vert="horz"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grpSp>
        <p:nvGrpSpPr>
          <p:cNvPr id="6" name="Group 6"/>
          <p:cNvGrpSpPr/>
          <p:nvPr/>
        </p:nvGrpSpPr>
        <p:grpSpPr>
          <a:xfrm>
            <a:off x="1" y="0"/>
            <a:ext cx="12193625" cy="251942"/>
            <a:chOff x="1" y="0"/>
            <a:chExt cx="12193625" cy="251942"/>
          </a:xfrm>
        </p:grpSpPr>
        <p:sp>
          <p:nvSpPr>
            <p:cNvPr id="7" name="AutoShape 7"/>
            <p:cNvSpPr/>
            <p:nvPr/>
          </p:nvSpPr>
          <p:spPr>
            <a:xfrm>
              <a:off x="1" y="0"/>
              <a:ext cx="12193625" cy="251942"/>
            </a:xfrm>
            <a:prstGeom prst="rect">
              <a:avLst/>
            </a:prstGeom>
            <a:solidFill>
              <a:srgbClr val="0000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nvGrpSpPr>
            <p:cNvPr id="8" name="Group 8"/>
            <p:cNvGrpSpPr/>
            <p:nvPr/>
          </p:nvGrpSpPr>
          <p:grpSpPr>
            <a:xfrm>
              <a:off x="10680972" y="0"/>
              <a:ext cx="1512654" cy="251942"/>
              <a:chOff x="10680972" y="0"/>
              <a:chExt cx="1512654" cy="251942"/>
            </a:xfrm>
          </p:grpSpPr>
          <p:sp>
            <p:nvSpPr>
              <p:cNvPr id="9" name="AutoShape 9"/>
              <p:cNvSpPr/>
              <p:nvPr/>
            </p:nvSpPr>
            <p:spPr>
              <a:xfrm>
                <a:off x="11689757" y="0"/>
                <a:ext cx="503869" cy="251942"/>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0" name="AutoShape 10"/>
              <p:cNvSpPr/>
              <p:nvPr/>
            </p:nvSpPr>
            <p:spPr>
              <a:xfrm>
                <a:off x="11185190" y="0"/>
                <a:ext cx="503869" cy="251942"/>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1" name="AutoShape 11"/>
              <p:cNvSpPr/>
              <p:nvPr/>
            </p:nvSpPr>
            <p:spPr>
              <a:xfrm>
                <a:off x="10680972" y="0"/>
                <a:ext cx="503869" cy="251942"/>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grpSp>
      <p:pic>
        <p:nvPicPr>
          <p:cNvPr id="12" name="Picture 12"/>
          <p:cNvPicPr>
            <a:picLocks noChangeAspect="1"/>
          </p:cNvPicPr>
          <p:nvPr/>
        </p:nvPicPr>
        <p:blipFill>
          <a:blip r:embed="rId10"/>
          <a:srcRect/>
          <a:stretch>
            <a:fillRect/>
          </a:stretch>
        </p:blipFill>
        <p:spPr>
          <a:xfrm>
            <a:off x="9976362" y="391372"/>
            <a:ext cx="2212464" cy="646232"/>
          </a:xfrm>
          <a:prstGeom prst="rect">
            <a:avLst/>
          </a:prstGeom>
          <a:ln w="12700">
            <a:noFill/>
            <a:prstDash val="solid"/>
          </a:ln>
        </p:spPr>
      </p:pic>
    </p:spTree>
  </p:cSld>
  <p:clrMap bg1="lt1" tx1="dk1" bg2="dk2" tx2="lt2" accent1="accent1" accent2="accent2" accent3="accent3" accent4="accent4" accent5="accent5" accent6="accent6" hlink="hlink" folHlink="folHlink"/>
  <p:sldLayoutIdLst>
    <p:sldLayoutId id="2147483932" r:id="rId1"/>
    <p:sldLayoutId id="2147483933" r:id="rId2"/>
    <p:sldLayoutId id="2147483934" r:id="rId3"/>
    <p:sldLayoutId id="2147483935" r:id="rId4"/>
    <p:sldLayoutId id="2147483936" r:id="rId5"/>
    <p:sldLayoutId id="2147483937" r:id="rId6"/>
    <p:sldLayoutId id="2147483938" r:id="rId7"/>
    <p:sldLayoutId id="2147483939"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Shape 5"/>
        <p:cNvGrpSpPr/>
        <p:nvPr/>
      </p:nvGrpSpPr>
      <p:grpSpPr>
        <a:xfrm>
          <a:off x="0" y="0"/>
          <a:ext cx="0" cy="0"/>
          <a:chOff x="0" y="0"/>
          <a:chExt cx="0" cy="0"/>
        </a:xfrm>
      </p:grpSpPr>
      <p:sp>
        <p:nvSpPr>
          <p:cNvPr id="5" name="AutoShape 1"/>
          <p:cNvSpPr/>
          <p:nvPr/>
        </p:nvSpPr>
        <p:spPr>
          <a:xfrm>
            <a:off x="11552816" y="6536752"/>
            <a:ext cx="134617" cy="138499"/>
          </a:xfrm>
          <a:prstGeom prst="rect">
            <a:avLst/>
          </a:prstGeom>
          <a:noFill/>
          <a:ln w="12700">
            <a:noFill/>
            <a:prstDash val="solid"/>
          </a:ln>
        </p:spPr>
        <p:txBody>
          <a:bodyPr wrap="none" lIns="0" tIns="0" rIns="0" bIns="0" rtlCol="0" anchor="t">
            <a:spAutoFit/>
          </a:bodyPr>
          <a:lstStyle/>
          <a:p>
            <a:pPr algn="r">
              <a:defRPr/>
            </a:pPr>
            <a:endParaRPr/>
          </a:p>
        </p:txBody>
      </p:sp>
      <p:sp>
        <p:nvSpPr>
          <p:cNvPr id="2" name="AutoShape 2"/>
          <p:cNvSpPr/>
          <p:nvPr/>
        </p:nvSpPr>
        <p:spPr>
          <a:xfrm>
            <a:off x="503870" y="6559835"/>
            <a:ext cx="2269088" cy="92333"/>
          </a:xfrm>
          <a:prstGeom prst="rect">
            <a:avLst/>
          </a:prstGeom>
          <a:noFill/>
          <a:ln w="12700">
            <a:noFill/>
            <a:prstDash val="solid"/>
          </a:ln>
        </p:spPr>
        <p:txBody>
          <a:bodyPr wrap="square" lIns="0" tIns="0" rIns="0" bIns="0" rtlCol="0" anchor="t">
            <a:spAutoFit/>
          </a:bodyPr>
          <a:lstStyle>
            <a:lvl1pPr marL="160020" indent="-76200"/>
            <a:lvl2pPr marL="617220" indent="-76200"/>
            <a:lvl3pPr marL="1074420" indent="-76200"/>
            <a:lvl4pPr marL="1531620" indent="-76200"/>
            <a:lvl5pPr marL="1988820" indent="-76200"/>
            <a:lvl6pPr marL="2446020" indent="-76200"/>
            <a:lvl7pPr marL="2903220" indent="-76200"/>
            <a:lvl8pPr marL="3360420" indent="-76200"/>
            <a:lvl9pPr marL="3817620" indent="-76200"/>
          </a:lstStyle>
          <a:p>
            <a:pPr marL="83820" indent="-83820" algn="l">
              <a:lnSpc>
                <a:spcPct val="100000"/>
              </a:lnSpc>
              <a:buClr>
                <a:srgbClr val="000000"/>
              </a:buClr>
              <a:buChar char="©"/>
              <a:defRPr/>
            </a:pPr>
            <a:r>
              <a:rPr lang="en-US" sz="600" b="0" i="0" u="none" strike="noStrike">
                <a:solidFill>
                  <a:srgbClr val="000000"/>
                </a:solidFill>
                <a:latin typeface="BentonSans Light"/>
                <a:ea typeface="BentonSans Light"/>
                <a:cs typeface="BentonSans Light"/>
                <a:sym typeface="BentonSans Light"/>
              </a:rPr>
              <a:t>2019 SAP SE or an SAP affiliate company. All rights reserved. </a:t>
            </a:r>
            <a:endParaRPr lang="en-US" sz="1100"/>
          </a:p>
        </p:txBody>
      </p:sp>
      <p:sp>
        <p:nvSpPr>
          <p:cNvPr id="3" name="AutoShape 3"/>
          <p:cNvSpPr>
            <a:spLocks noGrp="1"/>
          </p:cNvSpPr>
          <p:nvPr>
            <p:ph type="body" sz="quarter" idx="686" hasCustomPrompt="1"/>
          </p:nvPr>
        </p:nvSpPr>
        <p:spPr>
          <a:xfrm>
            <a:off x="503870" y="1620000"/>
            <a:ext cx="11183564" cy="4230235"/>
          </a:xfrm>
          <a:prstGeom prst="rect">
            <a:avLst/>
          </a:prstGeom>
          <a:noFill/>
          <a:ln w="12700">
            <a:noFill/>
            <a:prstDash val="solid"/>
          </a:ln>
        </p:spPr>
        <p:txBody>
          <a:bodyPr vert="horz"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950" indent="-203200"/>
            <a:lvl5pPr marL="897255" indent="-177800"/>
            <a:lvl6pPr marL="1051560" indent="-177800"/>
            <a:lvl7pPr marL="1205865" indent="-177800"/>
            <a:lvl8pPr marL="1360170" indent="-177800"/>
            <a:lvl9pPr marL="1514475"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070"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19455"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
        <p:nvSpPr>
          <p:cNvPr id="4" name="AutoShape 4"/>
          <p:cNvSpPr>
            <a:spLocks noGrp="1"/>
          </p:cNvSpPr>
          <p:nvPr>
            <p:ph type="body" sz="quarter" idx="687" hasCustomPrompt="1"/>
          </p:nvPr>
        </p:nvSpPr>
        <p:spPr>
          <a:xfrm>
            <a:off x="503870" y="504001"/>
            <a:ext cx="11183564" cy="430887"/>
          </a:xfrm>
          <a:prstGeom prst="rect">
            <a:avLst/>
          </a:prstGeom>
          <a:noFill/>
          <a:ln w="12700">
            <a:noFill/>
            <a:prstDash val="solid"/>
          </a:ln>
        </p:spPr>
        <p:txBody>
          <a:bodyPr vert="horz"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grpSp>
        <p:nvGrpSpPr>
          <p:cNvPr id="6" name="Group 6"/>
          <p:cNvGrpSpPr/>
          <p:nvPr/>
        </p:nvGrpSpPr>
        <p:grpSpPr>
          <a:xfrm>
            <a:off x="0" y="0"/>
            <a:ext cx="12193625" cy="251942"/>
            <a:chOff x="0" y="0"/>
            <a:chExt cx="12193625" cy="251942"/>
          </a:xfrm>
        </p:grpSpPr>
        <p:sp>
          <p:nvSpPr>
            <p:cNvPr id="7" name="AutoShape 7"/>
            <p:cNvSpPr/>
            <p:nvPr/>
          </p:nvSpPr>
          <p:spPr>
            <a:xfrm>
              <a:off x="0" y="0"/>
              <a:ext cx="12193625" cy="251942"/>
            </a:xfrm>
            <a:prstGeom prst="rect">
              <a:avLst/>
            </a:prstGeom>
            <a:solidFill>
              <a:srgbClr val="0000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nvGrpSpPr>
            <p:cNvPr id="8" name="Group 8"/>
            <p:cNvGrpSpPr/>
            <p:nvPr/>
          </p:nvGrpSpPr>
          <p:grpSpPr>
            <a:xfrm>
              <a:off x="10680971" y="0"/>
              <a:ext cx="1512654" cy="251942"/>
              <a:chOff x="10680971" y="0"/>
              <a:chExt cx="1512654" cy="251942"/>
            </a:xfrm>
          </p:grpSpPr>
          <p:sp>
            <p:nvSpPr>
              <p:cNvPr id="9" name="AutoShape 9"/>
              <p:cNvSpPr/>
              <p:nvPr/>
            </p:nvSpPr>
            <p:spPr>
              <a:xfrm>
                <a:off x="11689756" y="0"/>
                <a:ext cx="503869" cy="251942"/>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0" name="AutoShape 10"/>
              <p:cNvSpPr/>
              <p:nvPr/>
            </p:nvSpPr>
            <p:spPr>
              <a:xfrm>
                <a:off x="11185189" y="0"/>
                <a:ext cx="503869" cy="251942"/>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1" name="AutoShape 11"/>
              <p:cNvSpPr/>
              <p:nvPr/>
            </p:nvSpPr>
            <p:spPr>
              <a:xfrm>
                <a:off x="10680971" y="0"/>
                <a:ext cx="503869" cy="251942"/>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grpSp>
      <p:pic>
        <p:nvPicPr>
          <p:cNvPr id="12" name="Picture 12"/>
          <p:cNvPicPr>
            <a:picLocks noChangeAspect="1"/>
          </p:cNvPicPr>
          <p:nvPr/>
        </p:nvPicPr>
        <p:blipFill>
          <a:blip r:embed="rId16"/>
          <a:srcRect/>
          <a:stretch>
            <a:fillRect/>
          </a:stretch>
        </p:blipFill>
        <p:spPr>
          <a:xfrm>
            <a:off x="9976362" y="391372"/>
            <a:ext cx="2212464" cy="646232"/>
          </a:xfrm>
          <a:prstGeom prst="rect">
            <a:avLst/>
          </a:prstGeom>
          <a:ln w="12700">
            <a:noFill/>
            <a:prstDash val="solid"/>
          </a:ln>
        </p:spPr>
      </p:pic>
    </p:spTree>
  </p:cSld>
  <p:clrMap bg1="lt1" tx1="dk1" bg2="dk2" tx2="lt2" accent1="accent1" accent2="accent2" accent3="accent3" accent4="accent4" accent5="accent5" accent6="accent6" hlink="hlink" folHlink="folHlink"/>
  <p:sldLayoutIdLst>
    <p:sldLayoutId id="2147483941" r:id="rId1"/>
    <p:sldLayoutId id="2147483942" r:id="rId2"/>
    <p:sldLayoutId id="2147483943" r:id="rId3"/>
    <p:sldLayoutId id="2147483944" r:id="rId4"/>
    <p:sldLayoutId id="2147483945" r:id="rId5"/>
    <p:sldLayoutId id="2147483946" r:id="rId6"/>
    <p:sldLayoutId id="2147483947" r:id="rId7"/>
    <p:sldLayoutId id="2147483948" r:id="rId8"/>
    <p:sldLayoutId id="2147483949" r:id="rId9"/>
    <p:sldLayoutId id="2147483950" r:id="rId10"/>
    <p:sldLayoutId id="2147483951" r:id="rId11"/>
    <p:sldLayoutId id="2147483952" r:id="rId12"/>
    <p:sldLayoutId id="2147483953" r:id="rId13"/>
    <p:sldLayoutId id="2147483954"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61"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Shape 5"/>
        <p:cNvGrpSpPr/>
        <p:nvPr/>
      </p:nvGrpSpPr>
      <p:grpSpPr>
        <a:xfrm>
          <a:off x="0" y="0"/>
          <a:ext cx="0" cy="0"/>
          <a:chOff x="0" y="0"/>
          <a:chExt cx="0" cy="0"/>
        </a:xfrm>
      </p:grpSpPr>
      <p:sp>
        <p:nvSpPr>
          <p:cNvPr id="5" name="AutoShape 1"/>
          <p:cNvSpPr/>
          <p:nvPr/>
        </p:nvSpPr>
        <p:spPr>
          <a:xfrm>
            <a:off x="11552816" y="6536752"/>
            <a:ext cx="134617" cy="138499"/>
          </a:xfrm>
          <a:prstGeom prst="rect">
            <a:avLst/>
          </a:prstGeom>
          <a:noFill/>
          <a:ln w="12700">
            <a:noFill/>
            <a:prstDash val="solid"/>
          </a:ln>
        </p:spPr>
        <p:txBody>
          <a:bodyPr wrap="none" lIns="0" tIns="0" rIns="0" bIns="0" rtlCol="0" anchor="t">
            <a:spAutoFit/>
          </a:bodyPr>
          <a:lstStyle/>
          <a:p>
            <a:pPr algn="r">
              <a:defRPr/>
            </a:pPr>
            <a:endParaRPr/>
          </a:p>
        </p:txBody>
      </p:sp>
      <p:sp>
        <p:nvSpPr>
          <p:cNvPr id="2" name="AutoShape 2"/>
          <p:cNvSpPr/>
          <p:nvPr/>
        </p:nvSpPr>
        <p:spPr>
          <a:xfrm>
            <a:off x="503870" y="6559835"/>
            <a:ext cx="2269088" cy="92333"/>
          </a:xfrm>
          <a:prstGeom prst="rect">
            <a:avLst/>
          </a:prstGeom>
          <a:noFill/>
          <a:ln w="12700">
            <a:noFill/>
            <a:prstDash val="solid"/>
          </a:ln>
        </p:spPr>
        <p:txBody>
          <a:bodyPr wrap="square" lIns="0" tIns="0" rIns="0" bIns="0" rtlCol="0" anchor="t">
            <a:spAutoFit/>
          </a:bodyPr>
          <a:lstStyle>
            <a:lvl1pPr marL="160020" indent="-76200"/>
            <a:lvl2pPr marL="617220" indent="-76200"/>
            <a:lvl3pPr marL="1074420" indent="-76200"/>
            <a:lvl4pPr marL="1531620" indent="-76200"/>
            <a:lvl5pPr marL="1988820" indent="-76200"/>
            <a:lvl6pPr marL="2446020" indent="-76200"/>
            <a:lvl7pPr marL="2903220" indent="-76200"/>
            <a:lvl8pPr marL="3360420" indent="-76200"/>
            <a:lvl9pPr marL="3817620" indent="-76200"/>
          </a:lstStyle>
          <a:p>
            <a:pPr marL="83820" indent="-83820" algn="l">
              <a:lnSpc>
                <a:spcPct val="100000"/>
              </a:lnSpc>
              <a:buClr>
                <a:srgbClr val="000000"/>
              </a:buClr>
              <a:buChar char="©"/>
              <a:defRPr/>
            </a:pPr>
            <a:r>
              <a:rPr lang="en-US" sz="600" b="0" i="0" u="none" strike="noStrike">
                <a:solidFill>
                  <a:srgbClr val="000000"/>
                </a:solidFill>
                <a:latin typeface="BentonSans Light"/>
                <a:ea typeface="BentonSans Light"/>
                <a:cs typeface="BentonSans Light"/>
                <a:sym typeface="BentonSans Light"/>
              </a:rPr>
              <a:t>2019 SAP SE or an SAP affiliate company. All rights reserved. </a:t>
            </a:r>
            <a:endParaRPr lang="en-US" sz="1100"/>
          </a:p>
        </p:txBody>
      </p:sp>
      <p:sp>
        <p:nvSpPr>
          <p:cNvPr id="3" name="AutoShape 3"/>
          <p:cNvSpPr>
            <a:spLocks noGrp="1"/>
          </p:cNvSpPr>
          <p:nvPr>
            <p:ph type="body" sz="quarter" idx="734" hasCustomPrompt="1"/>
          </p:nvPr>
        </p:nvSpPr>
        <p:spPr>
          <a:xfrm>
            <a:off x="503870" y="1620000"/>
            <a:ext cx="11183564" cy="4230235"/>
          </a:xfrm>
          <a:prstGeom prst="rect">
            <a:avLst/>
          </a:prstGeom>
          <a:noFill/>
          <a:ln w="12700">
            <a:noFill/>
            <a:prstDash val="solid"/>
          </a:ln>
        </p:spPr>
        <p:txBody>
          <a:bodyPr vert="horz"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950" indent="-203200"/>
            <a:lvl5pPr marL="897890" indent="-177800"/>
            <a:lvl6pPr marL="1052830" indent="-177800"/>
            <a:lvl7pPr marL="1207770" indent="-177800"/>
            <a:lvl8pPr marL="1362710" indent="-177800"/>
            <a:lvl9pPr marL="1517650"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705"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20090"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
        <p:nvSpPr>
          <p:cNvPr id="4" name="AutoShape 4"/>
          <p:cNvSpPr>
            <a:spLocks noGrp="1"/>
          </p:cNvSpPr>
          <p:nvPr>
            <p:ph type="body" sz="quarter" idx="735" hasCustomPrompt="1"/>
          </p:nvPr>
        </p:nvSpPr>
        <p:spPr>
          <a:xfrm>
            <a:off x="503870" y="504001"/>
            <a:ext cx="11183564" cy="430887"/>
          </a:xfrm>
          <a:prstGeom prst="rect">
            <a:avLst/>
          </a:prstGeom>
          <a:noFill/>
          <a:ln w="12700">
            <a:noFill/>
            <a:prstDash val="solid"/>
          </a:ln>
        </p:spPr>
        <p:txBody>
          <a:bodyPr vert="horz"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grpSp>
        <p:nvGrpSpPr>
          <p:cNvPr id="6" name="Group 6"/>
          <p:cNvGrpSpPr/>
          <p:nvPr/>
        </p:nvGrpSpPr>
        <p:grpSpPr>
          <a:xfrm>
            <a:off x="0" y="0"/>
            <a:ext cx="12193625" cy="251942"/>
            <a:chOff x="0" y="0"/>
            <a:chExt cx="12193625" cy="251942"/>
          </a:xfrm>
        </p:grpSpPr>
        <p:sp>
          <p:nvSpPr>
            <p:cNvPr id="7" name="AutoShape 7"/>
            <p:cNvSpPr/>
            <p:nvPr/>
          </p:nvSpPr>
          <p:spPr>
            <a:xfrm>
              <a:off x="0" y="0"/>
              <a:ext cx="12193625" cy="251942"/>
            </a:xfrm>
            <a:prstGeom prst="rect">
              <a:avLst/>
            </a:prstGeom>
            <a:solidFill>
              <a:srgbClr val="0000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nvGrpSpPr>
            <p:cNvPr id="8" name="Group 8"/>
            <p:cNvGrpSpPr/>
            <p:nvPr/>
          </p:nvGrpSpPr>
          <p:grpSpPr>
            <a:xfrm>
              <a:off x="10680971" y="0"/>
              <a:ext cx="1512654" cy="251942"/>
              <a:chOff x="10680971" y="0"/>
              <a:chExt cx="1512654" cy="251942"/>
            </a:xfrm>
          </p:grpSpPr>
          <p:sp>
            <p:nvSpPr>
              <p:cNvPr id="9" name="AutoShape 9"/>
              <p:cNvSpPr/>
              <p:nvPr/>
            </p:nvSpPr>
            <p:spPr>
              <a:xfrm>
                <a:off x="11689756" y="0"/>
                <a:ext cx="503869" cy="251942"/>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0" name="AutoShape 10"/>
              <p:cNvSpPr/>
              <p:nvPr/>
            </p:nvSpPr>
            <p:spPr>
              <a:xfrm>
                <a:off x="11185189" y="0"/>
                <a:ext cx="503869" cy="251942"/>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1" name="AutoShape 11"/>
              <p:cNvSpPr/>
              <p:nvPr/>
            </p:nvSpPr>
            <p:spPr>
              <a:xfrm>
                <a:off x="10680971" y="0"/>
                <a:ext cx="503869" cy="251942"/>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grpSp>
      <p:pic>
        <p:nvPicPr>
          <p:cNvPr id="12" name="Picture 12"/>
          <p:cNvPicPr>
            <a:picLocks noChangeAspect="1"/>
          </p:cNvPicPr>
          <p:nvPr/>
        </p:nvPicPr>
        <p:blipFill>
          <a:blip r:embed="rId22"/>
          <a:srcRect/>
          <a:stretch>
            <a:fillRect/>
          </a:stretch>
        </p:blipFill>
        <p:spPr>
          <a:xfrm>
            <a:off x="9976362" y="391372"/>
            <a:ext cx="2212464" cy="646232"/>
          </a:xfrm>
          <a:prstGeom prst="rect">
            <a:avLst/>
          </a:prstGeom>
          <a:ln w="12700">
            <a:noFill/>
            <a:prstDash val="solid"/>
          </a:ln>
        </p:spPr>
      </p:pic>
    </p:spTree>
  </p:cSld>
  <p:clrMap bg1="lt1" tx1="dk1" bg2="dk2" tx2="lt2" accent1="accent1" accent2="accent2" accent3="accent3" accent4="accent4" accent5="accent5" accent6="accent6" hlink="hlink" folHlink="folHlink"/>
  <p:sldLayoutIdLst>
    <p:sldLayoutId id="2147483956" r:id="rId1"/>
    <p:sldLayoutId id="2147483957" r:id="rId2"/>
    <p:sldLayoutId id="2147483958" r:id="rId3"/>
    <p:sldLayoutId id="2147483959" r:id="rId4"/>
    <p:sldLayoutId id="2147483960" r:id="rId5"/>
    <p:sldLayoutId id="2147483961" r:id="rId6"/>
    <p:sldLayoutId id="2147483962" r:id="rId7"/>
    <p:sldLayoutId id="2147483963" r:id="rId8"/>
    <p:sldLayoutId id="2147483964" r:id="rId9"/>
    <p:sldLayoutId id="2147483965" r:id="rId10"/>
    <p:sldLayoutId id="2147483966" r:id="rId11"/>
    <p:sldLayoutId id="2147483967" r:id="rId12"/>
    <p:sldLayoutId id="2147483968" r:id="rId13"/>
    <p:sldLayoutId id="2147483969" r:id="rId14"/>
    <p:sldLayoutId id="2147483970" r:id="rId15"/>
    <p:sldLayoutId id="2147483971" r:id="rId16"/>
    <p:sldLayoutId id="2147483972" r:id="rId17"/>
    <p:sldLayoutId id="2147483973" r:id="rId18"/>
    <p:sldLayoutId id="2147483974" r:id="rId19"/>
    <p:sldLayoutId id="2147483975" r:id="rId2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Shape 5"/>
        <p:cNvGrpSpPr/>
        <p:nvPr/>
      </p:nvGrpSpPr>
      <p:grpSpPr>
        <a:xfrm>
          <a:off x="0" y="0"/>
          <a:ext cx="0" cy="0"/>
          <a:chOff x="0" y="0"/>
          <a:chExt cx="0" cy="0"/>
        </a:xfrm>
      </p:grpSpPr>
      <p:sp>
        <p:nvSpPr>
          <p:cNvPr id="5" name="AutoShape 1"/>
          <p:cNvSpPr/>
          <p:nvPr/>
        </p:nvSpPr>
        <p:spPr>
          <a:xfrm>
            <a:off x="11552816" y="6536752"/>
            <a:ext cx="134617" cy="138499"/>
          </a:xfrm>
          <a:prstGeom prst="rect">
            <a:avLst/>
          </a:prstGeom>
          <a:noFill/>
          <a:ln w="12700">
            <a:noFill/>
            <a:prstDash val="solid"/>
          </a:ln>
        </p:spPr>
        <p:txBody>
          <a:bodyPr wrap="none" lIns="0" tIns="0" rIns="0" bIns="0" rtlCol="0" anchor="t">
            <a:spAutoFit/>
          </a:bodyPr>
          <a:lstStyle/>
          <a:p>
            <a:pPr algn="r">
              <a:defRPr/>
            </a:pPr>
            <a:endParaRPr/>
          </a:p>
        </p:txBody>
      </p:sp>
      <p:sp>
        <p:nvSpPr>
          <p:cNvPr id="2" name="AutoShape 2"/>
          <p:cNvSpPr/>
          <p:nvPr/>
        </p:nvSpPr>
        <p:spPr>
          <a:xfrm>
            <a:off x="503870" y="6559835"/>
            <a:ext cx="2269088" cy="92333"/>
          </a:xfrm>
          <a:prstGeom prst="rect">
            <a:avLst/>
          </a:prstGeom>
          <a:noFill/>
          <a:ln w="12700">
            <a:noFill/>
            <a:prstDash val="solid"/>
          </a:ln>
        </p:spPr>
        <p:txBody>
          <a:bodyPr wrap="square" lIns="0" tIns="0" rIns="0" bIns="0" rtlCol="0" anchor="t">
            <a:spAutoFit/>
          </a:bodyPr>
          <a:lstStyle>
            <a:lvl1pPr marL="160020" indent="-76200"/>
            <a:lvl2pPr marL="617220" indent="-76200"/>
            <a:lvl3pPr marL="1074420" indent="-76200"/>
            <a:lvl4pPr marL="1531620" indent="-76200"/>
            <a:lvl5pPr marL="1988820" indent="-76200"/>
            <a:lvl6pPr marL="2446020" indent="-76200"/>
            <a:lvl7pPr marL="2903220" indent="-76200"/>
            <a:lvl8pPr marL="3360420" indent="-76200"/>
            <a:lvl9pPr marL="3817620" indent="-76200"/>
          </a:lstStyle>
          <a:p>
            <a:pPr marL="83820" indent="-83820" algn="l">
              <a:lnSpc>
                <a:spcPct val="100000"/>
              </a:lnSpc>
              <a:buClr>
                <a:srgbClr val="000000"/>
              </a:buClr>
              <a:buChar char="©"/>
              <a:defRPr/>
            </a:pPr>
            <a:r>
              <a:rPr lang="en-US" sz="600" b="0" i="0" u="none" strike="noStrike">
                <a:solidFill>
                  <a:srgbClr val="000000"/>
                </a:solidFill>
                <a:latin typeface="BentonSans Light"/>
                <a:ea typeface="BentonSans Light"/>
                <a:cs typeface="BentonSans Light"/>
                <a:sym typeface="BentonSans Light"/>
              </a:rPr>
              <a:t>2019 SAP SE or an SAP affiliate company. All rights reserved. </a:t>
            </a:r>
            <a:endParaRPr lang="en-US" sz="1100"/>
          </a:p>
        </p:txBody>
      </p:sp>
      <p:sp>
        <p:nvSpPr>
          <p:cNvPr id="3" name="AutoShape 3"/>
          <p:cNvSpPr>
            <a:spLocks noGrp="1"/>
          </p:cNvSpPr>
          <p:nvPr>
            <p:ph type="body" sz="quarter" idx="1" hasCustomPrompt="1"/>
          </p:nvPr>
        </p:nvSpPr>
        <p:spPr>
          <a:xfrm>
            <a:off x="503870" y="1620000"/>
            <a:ext cx="11183564" cy="4230235"/>
          </a:xfrm>
          <a:prstGeom prst="rect">
            <a:avLst/>
          </a:prstGeom>
          <a:noFill/>
          <a:ln w="12700">
            <a:noFill/>
            <a:prstDash val="solid"/>
          </a:ln>
        </p:spPr>
        <p:txBody>
          <a:bodyPr vert="horz"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950" indent="-203200"/>
            <a:lvl5pPr marL="897890" indent="-177800"/>
            <a:lvl6pPr marL="1052830" indent="-177800"/>
            <a:lvl7pPr marL="1207770" indent="-177800"/>
            <a:lvl8pPr marL="1362710" indent="-177800"/>
            <a:lvl9pPr marL="1517650"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705"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20090"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
        <p:nvSpPr>
          <p:cNvPr id="4" name="AutoShape 4"/>
          <p:cNvSpPr>
            <a:spLocks noGrp="1"/>
          </p:cNvSpPr>
          <p:nvPr>
            <p:ph type="body" sz="quarter" idx="2" hasCustomPrompt="1"/>
          </p:nvPr>
        </p:nvSpPr>
        <p:spPr>
          <a:xfrm>
            <a:off x="503870" y="504001"/>
            <a:ext cx="11183564" cy="430887"/>
          </a:xfrm>
          <a:prstGeom prst="rect">
            <a:avLst/>
          </a:prstGeom>
          <a:noFill/>
          <a:ln w="12700">
            <a:noFill/>
            <a:prstDash val="solid"/>
          </a:ln>
        </p:spPr>
        <p:txBody>
          <a:bodyPr vert="horz"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grpSp>
        <p:nvGrpSpPr>
          <p:cNvPr id="6" name="Group 6"/>
          <p:cNvGrpSpPr/>
          <p:nvPr/>
        </p:nvGrpSpPr>
        <p:grpSpPr>
          <a:xfrm>
            <a:off x="0" y="0"/>
            <a:ext cx="12193625" cy="251942"/>
            <a:chOff x="0" y="0"/>
            <a:chExt cx="12193625" cy="251942"/>
          </a:xfrm>
        </p:grpSpPr>
        <p:sp>
          <p:nvSpPr>
            <p:cNvPr id="7" name="AutoShape 7"/>
            <p:cNvSpPr/>
            <p:nvPr/>
          </p:nvSpPr>
          <p:spPr>
            <a:xfrm>
              <a:off x="0" y="0"/>
              <a:ext cx="12193625" cy="251942"/>
            </a:xfrm>
            <a:prstGeom prst="rect">
              <a:avLst/>
            </a:prstGeom>
            <a:solidFill>
              <a:srgbClr val="0000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nvGrpSpPr>
            <p:cNvPr id="8" name="Group 8"/>
            <p:cNvGrpSpPr/>
            <p:nvPr/>
          </p:nvGrpSpPr>
          <p:grpSpPr>
            <a:xfrm>
              <a:off x="10680971" y="0"/>
              <a:ext cx="1512654" cy="251942"/>
              <a:chOff x="10680971" y="0"/>
              <a:chExt cx="1512654" cy="251942"/>
            </a:xfrm>
          </p:grpSpPr>
          <p:sp>
            <p:nvSpPr>
              <p:cNvPr id="9" name="AutoShape 9"/>
              <p:cNvSpPr/>
              <p:nvPr/>
            </p:nvSpPr>
            <p:spPr>
              <a:xfrm>
                <a:off x="11689756" y="0"/>
                <a:ext cx="503869" cy="251942"/>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0" name="AutoShape 10"/>
              <p:cNvSpPr/>
              <p:nvPr/>
            </p:nvSpPr>
            <p:spPr>
              <a:xfrm>
                <a:off x="11185189" y="0"/>
                <a:ext cx="503869" cy="251942"/>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1" name="AutoShape 11"/>
              <p:cNvSpPr/>
              <p:nvPr/>
            </p:nvSpPr>
            <p:spPr>
              <a:xfrm>
                <a:off x="10680971" y="0"/>
                <a:ext cx="503869" cy="251942"/>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grpSp>
      <p:pic>
        <p:nvPicPr>
          <p:cNvPr id="12" name="Picture 12"/>
          <p:cNvPicPr>
            <a:picLocks noChangeAspect="1"/>
          </p:cNvPicPr>
          <p:nvPr/>
        </p:nvPicPr>
        <p:blipFill>
          <a:blip r:embed="rId22"/>
          <a:srcRect/>
          <a:stretch>
            <a:fillRect/>
          </a:stretch>
        </p:blipFill>
        <p:spPr>
          <a:xfrm>
            <a:off x="9976362" y="391372"/>
            <a:ext cx="2212464" cy="646232"/>
          </a:xfrm>
          <a:prstGeom prst="rect">
            <a:avLst/>
          </a:prstGeom>
          <a:ln w="12700">
            <a:noFill/>
            <a:prstDash val="solid"/>
          </a:ln>
        </p:spPr>
      </p:pic>
    </p:spTree>
  </p:cSld>
  <p:clrMap bg1="lt1" tx1="dk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 id="2147483681" r:id="rId19"/>
    <p:sldLayoutId id="2147483682" r:id="rId2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Shape 5"/>
        <p:cNvGrpSpPr/>
        <p:nvPr/>
      </p:nvGrpSpPr>
      <p:grpSpPr>
        <a:xfrm>
          <a:off x="0" y="0"/>
          <a:ext cx="0" cy="0"/>
          <a:chOff x="0" y="0"/>
          <a:chExt cx="0" cy="0"/>
        </a:xfrm>
      </p:grpSpPr>
      <p:sp>
        <p:nvSpPr>
          <p:cNvPr id="5" name="AutoShape 1"/>
          <p:cNvSpPr/>
          <p:nvPr/>
        </p:nvSpPr>
        <p:spPr>
          <a:xfrm>
            <a:off x="11552816" y="6536752"/>
            <a:ext cx="134617" cy="138499"/>
          </a:xfrm>
          <a:prstGeom prst="rect">
            <a:avLst/>
          </a:prstGeom>
          <a:noFill/>
          <a:ln w="12700">
            <a:noFill/>
            <a:prstDash val="solid"/>
          </a:ln>
        </p:spPr>
        <p:txBody>
          <a:bodyPr wrap="none" lIns="0" tIns="0" rIns="0" bIns="0" rtlCol="0" anchor="t">
            <a:spAutoFit/>
          </a:bodyPr>
          <a:lstStyle/>
          <a:p>
            <a:pPr algn="r">
              <a:defRPr/>
            </a:pPr>
            <a:endParaRPr/>
          </a:p>
        </p:txBody>
      </p:sp>
      <p:sp>
        <p:nvSpPr>
          <p:cNvPr id="2" name="AutoShape 2"/>
          <p:cNvSpPr/>
          <p:nvPr/>
        </p:nvSpPr>
        <p:spPr>
          <a:xfrm>
            <a:off x="503870" y="6559835"/>
            <a:ext cx="2269088" cy="92333"/>
          </a:xfrm>
          <a:prstGeom prst="rect">
            <a:avLst/>
          </a:prstGeom>
          <a:noFill/>
          <a:ln w="12700">
            <a:noFill/>
            <a:prstDash val="solid"/>
          </a:ln>
        </p:spPr>
        <p:txBody>
          <a:bodyPr wrap="square" lIns="0" tIns="0" rIns="0" bIns="0" rtlCol="0" anchor="t">
            <a:spAutoFit/>
          </a:bodyPr>
          <a:lstStyle>
            <a:lvl1pPr marL="160020" indent="-76200"/>
            <a:lvl2pPr marL="617220" indent="-76200"/>
            <a:lvl3pPr marL="1074420" indent="-76200"/>
            <a:lvl4pPr marL="1531620" indent="-76200"/>
            <a:lvl5pPr marL="1988820" indent="-76200"/>
            <a:lvl6pPr marL="2446020" indent="-76200"/>
            <a:lvl7pPr marL="2903220" indent="-76200"/>
            <a:lvl8pPr marL="3360420" indent="-76200"/>
            <a:lvl9pPr marL="3817620" indent="-76200"/>
          </a:lstStyle>
          <a:p>
            <a:pPr marL="83820" indent="-83820" algn="l">
              <a:lnSpc>
                <a:spcPct val="100000"/>
              </a:lnSpc>
              <a:buClr>
                <a:srgbClr val="000000"/>
              </a:buClr>
              <a:buChar char="©"/>
              <a:defRPr/>
            </a:pPr>
            <a:r>
              <a:rPr lang="en-US" sz="600" b="0" i="0" u="none" strike="noStrike">
                <a:solidFill>
                  <a:srgbClr val="000000"/>
                </a:solidFill>
                <a:latin typeface="BentonSans Light"/>
                <a:ea typeface="BentonSans Light"/>
                <a:cs typeface="BentonSans Light"/>
                <a:sym typeface="BentonSans Light"/>
              </a:rPr>
              <a:t>2019 SAP SE or an SAP affiliate company. All rights reserved. </a:t>
            </a:r>
            <a:endParaRPr lang="en-US" sz="1100"/>
          </a:p>
        </p:txBody>
      </p:sp>
      <p:sp>
        <p:nvSpPr>
          <p:cNvPr id="3" name="AutoShape 3"/>
          <p:cNvSpPr>
            <a:spLocks noGrp="1"/>
          </p:cNvSpPr>
          <p:nvPr>
            <p:ph type="body" sz="quarter" idx="48" hasCustomPrompt="1"/>
          </p:nvPr>
        </p:nvSpPr>
        <p:spPr>
          <a:xfrm>
            <a:off x="503870" y="1620000"/>
            <a:ext cx="11183564" cy="4230235"/>
          </a:xfrm>
          <a:prstGeom prst="rect">
            <a:avLst/>
          </a:prstGeom>
          <a:noFill/>
          <a:ln w="12700">
            <a:noFill/>
            <a:prstDash val="solid"/>
          </a:ln>
        </p:spPr>
        <p:txBody>
          <a:bodyPr vert="horz"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950" indent="-203200"/>
            <a:lvl5pPr marL="897890" indent="-177800"/>
            <a:lvl6pPr marL="1052830" indent="-177800"/>
            <a:lvl7pPr marL="1207770" indent="-177800"/>
            <a:lvl8pPr marL="1362710" indent="-177800"/>
            <a:lvl9pPr marL="1517650"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705"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20090"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
        <p:nvSpPr>
          <p:cNvPr id="4" name="AutoShape 4"/>
          <p:cNvSpPr>
            <a:spLocks noGrp="1"/>
          </p:cNvSpPr>
          <p:nvPr>
            <p:ph type="body" sz="quarter" idx="49" hasCustomPrompt="1"/>
          </p:nvPr>
        </p:nvSpPr>
        <p:spPr>
          <a:xfrm>
            <a:off x="503870" y="504001"/>
            <a:ext cx="11183564" cy="430887"/>
          </a:xfrm>
          <a:prstGeom prst="rect">
            <a:avLst/>
          </a:prstGeom>
          <a:noFill/>
          <a:ln w="12700">
            <a:noFill/>
            <a:prstDash val="solid"/>
          </a:ln>
        </p:spPr>
        <p:txBody>
          <a:bodyPr vert="horz"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grpSp>
        <p:nvGrpSpPr>
          <p:cNvPr id="6" name="Group 6"/>
          <p:cNvGrpSpPr/>
          <p:nvPr/>
        </p:nvGrpSpPr>
        <p:grpSpPr>
          <a:xfrm>
            <a:off x="0" y="0"/>
            <a:ext cx="12193625" cy="251942"/>
            <a:chOff x="0" y="0"/>
            <a:chExt cx="12193625" cy="251942"/>
          </a:xfrm>
        </p:grpSpPr>
        <p:sp>
          <p:nvSpPr>
            <p:cNvPr id="7" name="AutoShape 7"/>
            <p:cNvSpPr/>
            <p:nvPr/>
          </p:nvSpPr>
          <p:spPr>
            <a:xfrm>
              <a:off x="0" y="0"/>
              <a:ext cx="12193625" cy="251942"/>
            </a:xfrm>
            <a:prstGeom prst="rect">
              <a:avLst/>
            </a:prstGeom>
            <a:solidFill>
              <a:srgbClr val="0000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nvGrpSpPr>
            <p:cNvPr id="8" name="Group 8"/>
            <p:cNvGrpSpPr/>
            <p:nvPr/>
          </p:nvGrpSpPr>
          <p:grpSpPr>
            <a:xfrm>
              <a:off x="10680971" y="0"/>
              <a:ext cx="1512654" cy="251942"/>
              <a:chOff x="10680971" y="0"/>
              <a:chExt cx="1512654" cy="251942"/>
            </a:xfrm>
          </p:grpSpPr>
          <p:sp>
            <p:nvSpPr>
              <p:cNvPr id="9" name="AutoShape 9"/>
              <p:cNvSpPr/>
              <p:nvPr/>
            </p:nvSpPr>
            <p:spPr>
              <a:xfrm>
                <a:off x="11689756" y="0"/>
                <a:ext cx="503869" cy="251942"/>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0" name="AutoShape 10"/>
              <p:cNvSpPr/>
              <p:nvPr/>
            </p:nvSpPr>
            <p:spPr>
              <a:xfrm>
                <a:off x="11185189" y="0"/>
                <a:ext cx="503869" cy="251942"/>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1" name="AutoShape 11"/>
              <p:cNvSpPr/>
              <p:nvPr/>
            </p:nvSpPr>
            <p:spPr>
              <a:xfrm>
                <a:off x="10680971" y="0"/>
                <a:ext cx="503869" cy="251942"/>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grpSp>
      <p:pic>
        <p:nvPicPr>
          <p:cNvPr id="12" name="Picture 12"/>
          <p:cNvPicPr>
            <a:picLocks noChangeAspect="1"/>
          </p:cNvPicPr>
          <p:nvPr/>
        </p:nvPicPr>
        <p:blipFill>
          <a:blip r:embed="rId10"/>
          <a:srcRect/>
          <a:stretch>
            <a:fillRect/>
          </a:stretch>
        </p:blipFill>
        <p:spPr>
          <a:xfrm>
            <a:off x="9976362" y="391372"/>
            <a:ext cx="2212464" cy="646232"/>
          </a:xfrm>
          <a:prstGeom prst="rect">
            <a:avLst/>
          </a:prstGeom>
          <a:ln w="12700">
            <a:noFill/>
            <a:prstDash val="solid"/>
          </a:ln>
        </p:spPr>
      </p:pic>
    </p:spTree>
  </p:cSld>
  <p:clrMap bg1="lt1" tx1="dk1" bg2="dk2" tx2="lt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Shape 5"/>
        <p:cNvGrpSpPr/>
        <p:nvPr/>
      </p:nvGrpSpPr>
      <p:grpSpPr>
        <a:xfrm>
          <a:off x="0" y="0"/>
          <a:ext cx="0" cy="0"/>
          <a:chOff x="0" y="0"/>
          <a:chExt cx="0" cy="0"/>
        </a:xfrm>
      </p:grpSpPr>
      <p:sp>
        <p:nvSpPr>
          <p:cNvPr id="5" name="AutoShape 1"/>
          <p:cNvSpPr/>
          <p:nvPr/>
        </p:nvSpPr>
        <p:spPr>
          <a:xfrm>
            <a:off x="11552816" y="6536752"/>
            <a:ext cx="134617" cy="138499"/>
          </a:xfrm>
          <a:prstGeom prst="rect">
            <a:avLst/>
          </a:prstGeom>
          <a:noFill/>
          <a:ln w="12700">
            <a:noFill/>
            <a:prstDash val="solid"/>
          </a:ln>
        </p:spPr>
        <p:txBody>
          <a:bodyPr wrap="none" lIns="0" tIns="0" rIns="0" bIns="0" rtlCol="0" anchor="t">
            <a:spAutoFit/>
          </a:bodyPr>
          <a:lstStyle/>
          <a:p>
            <a:pPr algn="r">
              <a:defRPr/>
            </a:pPr>
            <a:endParaRPr/>
          </a:p>
        </p:txBody>
      </p:sp>
      <p:sp>
        <p:nvSpPr>
          <p:cNvPr id="2" name="AutoShape 2"/>
          <p:cNvSpPr/>
          <p:nvPr/>
        </p:nvSpPr>
        <p:spPr>
          <a:xfrm>
            <a:off x="503870" y="6559835"/>
            <a:ext cx="2269088" cy="92333"/>
          </a:xfrm>
          <a:prstGeom prst="rect">
            <a:avLst/>
          </a:prstGeom>
          <a:noFill/>
          <a:ln w="12700">
            <a:noFill/>
            <a:prstDash val="solid"/>
          </a:ln>
        </p:spPr>
        <p:txBody>
          <a:bodyPr wrap="square" lIns="0" tIns="0" rIns="0" bIns="0" rtlCol="0" anchor="t">
            <a:spAutoFit/>
          </a:bodyPr>
          <a:lstStyle>
            <a:lvl1pPr marL="160020" indent="-76200"/>
            <a:lvl2pPr marL="617220" indent="-76200"/>
            <a:lvl3pPr marL="1074420" indent="-76200"/>
            <a:lvl4pPr marL="1531620" indent="-76200"/>
            <a:lvl5pPr marL="1988820" indent="-76200"/>
            <a:lvl6pPr marL="2446020" indent="-76200"/>
            <a:lvl7pPr marL="2903220" indent="-76200"/>
            <a:lvl8pPr marL="3360420" indent="-76200"/>
            <a:lvl9pPr marL="3817620" indent="-76200"/>
          </a:lstStyle>
          <a:p>
            <a:pPr marL="83820" indent="-83820" algn="l">
              <a:lnSpc>
                <a:spcPct val="100000"/>
              </a:lnSpc>
              <a:buClr>
                <a:srgbClr val="000000"/>
              </a:buClr>
              <a:buChar char="©"/>
              <a:defRPr/>
            </a:pPr>
            <a:r>
              <a:rPr lang="en-US" sz="600" b="0" i="0" u="none" strike="noStrike">
                <a:solidFill>
                  <a:srgbClr val="000000"/>
                </a:solidFill>
                <a:latin typeface="BentonSans Light"/>
                <a:ea typeface="BentonSans Light"/>
                <a:cs typeface="BentonSans Light"/>
                <a:sym typeface="BentonSans Light"/>
              </a:rPr>
              <a:t>2019 SAP SE or an SAP affiliate company. All rights reserved. </a:t>
            </a:r>
            <a:endParaRPr lang="en-US" sz="1100"/>
          </a:p>
        </p:txBody>
      </p:sp>
      <p:sp>
        <p:nvSpPr>
          <p:cNvPr id="3" name="AutoShape 3"/>
          <p:cNvSpPr>
            <a:spLocks noGrp="1"/>
          </p:cNvSpPr>
          <p:nvPr>
            <p:ph type="body" sz="quarter" idx="63" hasCustomPrompt="1"/>
          </p:nvPr>
        </p:nvSpPr>
        <p:spPr>
          <a:xfrm>
            <a:off x="503870" y="1620000"/>
            <a:ext cx="11183564" cy="4230235"/>
          </a:xfrm>
          <a:prstGeom prst="rect">
            <a:avLst/>
          </a:prstGeom>
          <a:noFill/>
          <a:ln w="12700">
            <a:noFill/>
            <a:prstDash val="solid"/>
          </a:ln>
        </p:spPr>
        <p:txBody>
          <a:bodyPr vert="horz"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950" indent="-203200"/>
            <a:lvl5pPr marL="897255" indent="-177800"/>
            <a:lvl6pPr marL="1051560" indent="-177800"/>
            <a:lvl7pPr marL="1205865" indent="-177800"/>
            <a:lvl8pPr marL="1360170" indent="-177800"/>
            <a:lvl9pPr marL="1514475"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070"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19455"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
        <p:nvSpPr>
          <p:cNvPr id="4" name="AutoShape 4"/>
          <p:cNvSpPr>
            <a:spLocks noGrp="1"/>
          </p:cNvSpPr>
          <p:nvPr>
            <p:ph type="body" sz="quarter" idx="64" hasCustomPrompt="1"/>
          </p:nvPr>
        </p:nvSpPr>
        <p:spPr>
          <a:xfrm>
            <a:off x="503870" y="504001"/>
            <a:ext cx="11183564" cy="430887"/>
          </a:xfrm>
          <a:prstGeom prst="rect">
            <a:avLst/>
          </a:prstGeom>
          <a:noFill/>
          <a:ln w="12700">
            <a:noFill/>
            <a:prstDash val="solid"/>
          </a:ln>
        </p:spPr>
        <p:txBody>
          <a:bodyPr vert="horz"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grpSp>
        <p:nvGrpSpPr>
          <p:cNvPr id="6" name="Group 6"/>
          <p:cNvGrpSpPr/>
          <p:nvPr/>
        </p:nvGrpSpPr>
        <p:grpSpPr>
          <a:xfrm>
            <a:off x="0" y="0"/>
            <a:ext cx="12193625" cy="251942"/>
            <a:chOff x="0" y="0"/>
            <a:chExt cx="12193625" cy="251942"/>
          </a:xfrm>
        </p:grpSpPr>
        <p:sp>
          <p:nvSpPr>
            <p:cNvPr id="7" name="AutoShape 7"/>
            <p:cNvSpPr/>
            <p:nvPr/>
          </p:nvSpPr>
          <p:spPr>
            <a:xfrm>
              <a:off x="0" y="0"/>
              <a:ext cx="12193625" cy="251942"/>
            </a:xfrm>
            <a:prstGeom prst="rect">
              <a:avLst/>
            </a:prstGeom>
            <a:solidFill>
              <a:srgbClr val="0000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nvGrpSpPr>
            <p:cNvPr id="8" name="Group 8"/>
            <p:cNvGrpSpPr/>
            <p:nvPr/>
          </p:nvGrpSpPr>
          <p:grpSpPr>
            <a:xfrm>
              <a:off x="10680971" y="0"/>
              <a:ext cx="1512654" cy="251942"/>
              <a:chOff x="10680971" y="0"/>
              <a:chExt cx="1512654" cy="251942"/>
            </a:xfrm>
          </p:grpSpPr>
          <p:sp>
            <p:nvSpPr>
              <p:cNvPr id="9" name="AutoShape 9"/>
              <p:cNvSpPr/>
              <p:nvPr/>
            </p:nvSpPr>
            <p:spPr>
              <a:xfrm>
                <a:off x="11689756" y="0"/>
                <a:ext cx="503869" cy="251942"/>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0" name="AutoShape 10"/>
              <p:cNvSpPr/>
              <p:nvPr/>
            </p:nvSpPr>
            <p:spPr>
              <a:xfrm>
                <a:off x="11185189" y="0"/>
                <a:ext cx="503869" cy="251942"/>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1" name="AutoShape 11"/>
              <p:cNvSpPr/>
              <p:nvPr/>
            </p:nvSpPr>
            <p:spPr>
              <a:xfrm>
                <a:off x="10680971" y="0"/>
                <a:ext cx="503869" cy="251942"/>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grpSp>
    </p:spTree>
  </p:cSld>
  <p:clrMap bg1="lt1" tx1="dk1" bg2="dk2" tx2="lt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 id="2147483706" r:id="rId14"/>
    <p:sldLayoutId id="2147483707" r:id="rId15"/>
    <p:sldLayoutId id="2147483708" r:id="rId16"/>
    <p:sldLayoutId id="2147483709" r:id="rId17"/>
    <p:sldLayoutId id="2147483710" r:id="rId1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Shape 5"/>
        <p:cNvGrpSpPr/>
        <p:nvPr/>
      </p:nvGrpSpPr>
      <p:grpSpPr>
        <a:xfrm>
          <a:off x="0" y="0"/>
          <a:ext cx="0" cy="0"/>
          <a:chOff x="0" y="0"/>
          <a:chExt cx="0" cy="0"/>
        </a:xfrm>
      </p:grpSpPr>
      <p:sp>
        <p:nvSpPr>
          <p:cNvPr id="5" name="AutoShape 1"/>
          <p:cNvSpPr/>
          <p:nvPr/>
        </p:nvSpPr>
        <p:spPr>
          <a:xfrm>
            <a:off x="11552816" y="6536752"/>
            <a:ext cx="134617" cy="138499"/>
          </a:xfrm>
          <a:prstGeom prst="rect">
            <a:avLst/>
          </a:prstGeom>
          <a:noFill/>
          <a:ln w="12700">
            <a:noFill/>
            <a:prstDash val="solid"/>
          </a:ln>
        </p:spPr>
        <p:txBody>
          <a:bodyPr wrap="none" lIns="0" tIns="0" rIns="0" bIns="0" rtlCol="0" anchor="t">
            <a:spAutoFit/>
          </a:bodyPr>
          <a:lstStyle/>
          <a:p>
            <a:pPr algn="r">
              <a:defRPr/>
            </a:pPr>
            <a:endParaRPr/>
          </a:p>
        </p:txBody>
      </p:sp>
      <p:sp>
        <p:nvSpPr>
          <p:cNvPr id="2" name="AutoShape 2"/>
          <p:cNvSpPr/>
          <p:nvPr/>
        </p:nvSpPr>
        <p:spPr>
          <a:xfrm>
            <a:off x="503870" y="6559835"/>
            <a:ext cx="2269088" cy="92333"/>
          </a:xfrm>
          <a:prstGeom prst="rect">
            <a:avLst/>
          </a:prstGeom>
          <a:noFill/>
          <a:ln w="12700">
            <a:noFill/>
            <a:prstDash val="solid"/>
          </a:ln>
        </p:spPr>
        <p:txBody>
          <a:bodyPr wrap="square" lIns="0" tIns="0" rIns="0" bIns="0" rtlCol="0" anchor="t">
            <a:spAutoFit/>
          </a:bodyPr>
          <a:lstStyle>
            <a:lvl1pPr marL="160020" indent="-76200"/>
            <a:lvl2pPr marL="617220" indent="-76200"/>
            <a:lvl3pPr marL="1074420" indent="-76200"/>
            <a:lvl4pPr marL="1531620" indent="-76200"/>
            <a:lvl5pPr marL="1988820" indent="-76200"/>
            <a:lvl6pPr marL="2446020" indent="-76200"/>
            <a:lvl7pPr marL="2903220" indent="-76200"/>
            <a:lvl8pPr marL="3360420" indent="-76200"/>
            <a:lvl9pPr marL="3817620" indent="-76200"/>
          </a:lstStyle>
          <a:p>
            <a:pPr marL="83820" indent="-83820" algn="l">
              <a:lnSpc>
                <a:spcPct val="100000"/>
              </a:lnSpc>
              <a:buClr>
                <a:srgbClr val="000000"/>
              </a:buClr>
              <a:buChar char="©"/>
              <a:defRPr/>
            </a:pPr>
            <a:r>
              <a:rPr lang="en-US" sz="600" b="0" i="0" u="none" strike="noStrike">
                <a:solidFill>
                  <a:srgbClr val="000000"/>
                </a:solidFill>
                <a:latin typeface="BentonSans Light"/>
                <a:ea typeface="BentonSans Light"/>
                <a:cs typeface="BentonSans Light"/>
                <a:sym typeface="BentonSans Light"/>
              </a:rPr>
              <a:t>2019 SAP SE or an SAP affiliate company. All rights reserved. </a:t>
            </a:r>
            <a:endParaRPr lang="en-US" sz="1100"/>
          </a:p>
        </p:txBody>
      </p:sp>
      <p:sp>
        <p:nvSpPr>
          <p:cNvPr id="3" name="AutoShape 3"/>
          <p:cNvSpPr>
            <a:spLocks noGrp="1"/>
          </p:cNvSpPr>
          <p:nvPr>
            <p:ph type="body" sz="quarter" idx="111" hasCustomPrompt="1"/>
          </p:nvPr>
        </p:nvSpPr>
        <p:spPr>
          <a:xfrm>
            <a:off x="503870" y="1620000"/>
            <a:ext cx="11183564" cy="4230235"/>
          </a:xfrm>
          <a:prstGeom prst="rect">
            <a:avLst/>
          </a:prstGeom>
          <a:noFill/>
          <a:ln w="12700">
            <a:noFill/>
            <a:prstDash val="solid"/>
          </a:ln>
        </p:spPr>
        <p:txBody>
          <a:bodyPr vert="horz"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950" indent="-203200"/>
            <a:lvl5pPr marL="897890" indent="-177800"/>
            <a:lvl6pPr marL="1052830" indent="-177800"/>
            <a:lvl7pPr marL="1207770" indent="-177800"/>
            <a:lvl8pPr marL="1362710" indent="-177800"/>
            <a:lvl9pPr marL="1517650"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705"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20090"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
        <p:nvSpPr>
          <p:cNvPr id="4" name="AutoShape 4"/>
          <p:cNvSpPr>
            <a:spLocks noGrp="1"/>
          </p:cNvSpPr>
          <p:nvPr>
            <p:ph type="body" sz="quarter" idx="112" hasCustomPrompt="1"/>
          </p:nvPr>
        </p:nvSpPr>
        <p:spPr>
          <a:xfrm>
            <a:off x="503870" y="504001"/>
            <a:ext cx="11183564" cy="430887"/>
          </a:xfrm>
          <a:prstGeom prst="rect">
            <a:avLst/>
          </a:prstGeom>
          <a:noFill/>
          <a:ln w="12700">
            <a:noFill/>
            <a:prstDash val="solid"/>
          </a:ln>
        </p:spPr>
        <p:txBody>
          <a:bodyPr vert="horz"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grpSp>
        <p:nvGrpSpPr>
          <p:cNvPr id="6" name="Group 6"/>
          <p:cNvGrpSpPr/>
          <p:nvPr/>
        </p:nvGrpSpPr>
        <p:grpSpPr>
          <a:xfrm>
            <a:off x="0" y="0"/>
            <a:ext cx="12193625" cy="251942"/>
            <a:chOff x="0" y="0"/>
            <a:chExt cx="12193625" cy="251942"/>
          </a:xfrm>
        </p:grpSpPr>
        <p:sp>
          <p:nvSpPr>
            <p:cNvPr id="7" name="AutoShape 7"/>
            <p:cNvSpPr/>
            <p:nvPr/>
          </p:nvSpPr>
          <p:spPr>
            <a:xfrm>
              <a:off x="0" y="0"/>
              <a:ext cx="12193625" cy="251942"/>
            </a:xfrm>
            <a:prstGeom prst="rect">
              <a:avLst/>
            </a:prstGeom>
            <a:solidFill>
              <a:srgbClr val="0000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nvGrpSpPr>
            <p:cNvPr id="8" name="Group 8"/>
            <p:cNvGrpSpPr/>
            <p:nvPr/>
          </p:nvGrpSpPr>
          <p:grpSpPr>
            <a:xfrm>
              <a:off x="10680971" y="0"/>
              <a:ext cx="1512654" cy="251942"/>
              <a:chOff x="10680971" y="0"/>
              <a:chExt cx="1512654" cy="251942"/>
            </a:xfrm>
          </p:grpSpPr>
          <p:sp>
            <p:nvSpPr>
              <p:cNvPr id="9" name="AutoShape 9"/>
              <p:cNvSpPr/>
              <p:nvPr/>
            </p:nvSpPr>
            <p:spPr>
              <a:xfrm>
                <a:off x="11689756" y="0"/>
                <a:ext cx="503869" cy="251942"/>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0" name="AutoShape 10"/>
              <p:cNvSpPr/>
              <p:nvPr/>
            </p:nvSpPr>
            <p:spPr>
              <a:xfrm>
                <a:off x="11185189" y="0"/>
                <a:ext cx="503869" cy="251942"/>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1" name="AutoShape 11"/>
              <p:cNvSpPr/>
              <p:nvPr/>
            </p:nvSpPr>
            <p:spPr>
              <a:xfrm>
                <a:off x="10680971" y="0"/>
                <a:ext cx="503869" cy="251942"/>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grpSp>
    </p:spTree>
  </p:cSld>
  <p:clrMap bg1="lt1" tx1="dk1" bg2="dk2" tx2="lt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 id="2147483724" r:id="rId13"/>
    <p:sldLayoutId id="2147483725"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Shape 5"/>
        <p:cNvGrpSpPr/>
        <p:nvPr/>
      </p:nvGrpSpPr>
      <p:grpSpPr>
        <a:xfrm>
          <a:off x="0" y="0"/>
          <a:ext cx="0" cy="0"/>
          <a:chOff x="0" y="0"/>
          <a:chExt cx="0" cy="0"/>
        </a:xfrm>
      </p:grpSpPr>
      <p:sp>
        <p:nvSpPr>
          <p:cNvPr id="5" name="AutoShape 1"/>
          <p:cNvSpPr/>
          <p:nvPr/>
        </p:nvSpPr>
        <p:spPr>
          <a:xfrm>
            <a:off x="11546406" y="6536752"/>
            <a:ext cx="141027" cy="138499"/>
          </a:xfrm>
          <a:prstGeom prst="rect">
            <a:avLst/>
          </a:prstGeom>
          <a:noFill/>
          <a:ln w="12700">
            <a:noFill/>
            <a:prstDash val="solid"/>
          </a:ln>
        </p:spPr>
        <p:txBody>
          <a:bodyPr wrap="none" lIns="0" tIns="0" rIns="0" bIns="0" rtlCol="0" anchor="t">
            <a:spAutoFit/>
          </a:bodyPr>
          <a:lstStyle/>
          <a:p>
            <a:pPr algn="r">
              <a:defRPr/>
            </a:pPr>
            <a:endParaRPr/>
          </a:p>
        </p:txBody>
      </p:sp>
      <p:sp>
        <p:nvSpPr>
          <p:cNvPr id="2" name="AutoShape 2"/>
          <p:cNvSpPr/>
          <p:nvPr/>
        </p:nvSpPr>
        <p:spPr>
          <a:xfrm>
            <a:off x="503871" y="6559835"/>
            <a:ext cx="2269088" cy="92333"/>
          </a:xfrm>
          <a:prstGeom prst="rect">
            <a:avLst/>
          </a:prstGeom>
          <a:noFill/>
          <a:ln w="12700">
            <a:noFill/>
            <a:prstDash val="solid"/>
          </a:ln>
        </p:spPr>
        <p:txBody>
          <a:bodyPr wrap="square" lIns="0" tIns="0" rIns="0" bIns="0" rtlCol="0" anchor="t">
            <a:spAutoFit/>
          </a:bodyPr>
          <a:lstStyle>
            <a:lvl1pPr marL="160020" indent="-76200"/>
            <a:lvl2pPr marL="617220" indent="-76200"/>
            <a:lvl3pPr marL="1074420" indent="-76200"/>
            <a:lvl4pPr marL="1531620" indent="-76200"/>
            <a:lvl5pPr marL="1988820" indent="-76200"/>
            <a:lvl6pPr marL="2446020" indent="-76200"/>
            <a:lvl7pPr marL="2903220" indent="-76200"/>
            <a:lvl8pPr marL="3360420" indent="-76200"/>
            <a:lvl9pPr marL="3817620" indent="-76200"/>
          </a:lstStyle>
          <a:p>
            <a:pPr marL="83820" indent="-83820" algn="l">
              <a:lnSpc>
                <a:spcPct val="100000"/>
              </a:lnSpc>
              <a:buClr>
                <a:srgbClr val="000000"/>
              </a:buClr>
              <a:buChar char="©"/>
              <a:defRPr/>
            </a:pPr>
            <a:r>
              <a:rPr lang="en-US" sz="600" b="0" i="0" u="none" strike="noStrike">
                <a:solidFill>
                  <a:srgbClr val="000000"/>
                </a:solidFill>
                <a:latin typeface="Arial" panose="020B0604020202020204"/>
                <a:ea typeface="Arial" panose="020B0604020202020204"/>
                <a:cs typeface="Arial" panose="020B0604020202020204"/>
                <a:sym typeface="Arial" panose="020B0604020202020204"/>
              </a:rPr>
              <a:t>2018 SAP SE or an SAP affiliate company. All rights reserved. </a:t>
            </a:r>
            <a:endParaRPr lang="en-US" sz="1100"/>
          </a:p>
        </p:txBody>
      </p:sp>
      <p:sp>
        <p:nvSpPr>
          <p:cNvPr id="3" name="AutoShape 3"/>
          <p:cNvSpPr>
            <a:spLocks noGrp="1"/>
          </p:cNvSpPr>
          <p:nvPr>
            <p:ph type="body" sz="quarter" idx="151" hasCustomPrompt="1"/>
          </p:nvPr>
        </p:nvSpPr>
        <p:spPr>
          <a:xfrm>
            <a:off x="503870" y="1620001"/>
            <a:ext cx="11183564" cy="4230235"/>
          </a:xfrm>
          <a:prstGeom prst="rect">
            <a:avLst/>
          </a:prstGeom>
          <a:noFill/>
          <a:ln w="12700">
            <a:noFill/>
            <a:prstDash val="solid"/>
          </a:ln>
        </p:spPr>
        <p:txBody>
          <a:bodyPr vert="horz"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950" indent="-203200"/>
            <a:lvl5pPr marL="897890" indent="-177800"/>
            <a:lvl6pPr marL="1052830" indent="-177800"/>
            <a:lvl7pPr marL="1207770" indent="-177800"/>
            <a:lvl8pPr marL="1362710" indent="-177800"/>
            <a:lvl9pPr marL="1517650"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705"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20090"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
        <p:nvSpPr>
          <p:cNvPr id="4" name="AutoShape 4"/>
          <p:cNvSpPr>
            <a:spLocks noGrp="1"/>
          </p:cNvSpPr>
          <p:nvPr>
            <p:ph type="body" sz="quarter" idx="152" hasCustomPrompt="1"/>
          </p:nvPr>
        </p:nvSpPr>
        <p:spPr>
          <a:xfrm>
            <a:off x="503870" y="504001"/>
            <a:ext cx="11183564" cy="430887"/>
          </a:xfrm>
          <a:prstGeom prst="rect">
            <a:avLst/>
          </a:prstGeom>
          <a:noFill/>
          <a:ln w="12700">
            <a:noFill/>
            <a:prstDash val="solid"/>
          </a:ln>
        </p:spPr>
        <p:txBody>
          <a:bodyPr vert="horz"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grpSp>
        <p:nvGrpSpPr>
          <p:cNvPr id="6" name="Group 6"/>
          <p:cNvGrpSpPr/>
          <p:nvPr/>
        </p:nvGrpSpPr>
        <p:grpSpPr>
          <a:xfrm>
            <a:off x="0" y="0"/>
            <a:ext cx="12193625" cy="251942"/>
            <a:chOff x="0" y="0"/>
            <a:chExt cx="12193625" cy="251942"/>
          </a:xfrm>
        </p:grpSpPr>
        <p:sp>
          <p:nvSpPr>
            <p:cNvPr id="7" name="AutoShape 7"/>
            <p:cNvSpPr/>
            <p:nvPr/>
          </p:nvSpPr>
          <p:spPr>
            <a:xfrm>
              <a:off x="0" y="0"/>
              <a:ext cx="12193625" cy="251942"/>
            </a:xfrm>
            <a:prstGeom prst="rect">
              <a:avLst/>
            </a:prstGeom>
            <a:solidFill>
              <a:srgbClr val="0000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nvGrpSpPr>
            <p:cNvPr id="8" name="Group 8"/>
            <p:cNvGrpSpPr/>
            <p:nvPr/>
          </p:nvGrpSpPr>
          <p:grpSpPr>
            <a:xfrm>
              <a:off x="10680971" y="0"/>
              <a:ext cx="1512654" cy="251942"/>
              <a:chOff x="10680971" y="0"/>
              <a:chExt cx="1512654" cy="251942"/>
            </a:xfrm>
          </p:grpSpPr>
          <p:sp>
            <p:nvSpPr>
              <p:cNvPr id="9" name="AutoShape 9"/>
              <p:cNvSpPr/>
              <p:nvPr/>
            </p:nvSpPr>
            <p:spPr>
              <a:xfrm>
                <a:off x="11689756" y="0"/>
                <a:ext cx="503869" cy="251942"/>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0" name="AutoShape 10"/>
              <p:cNvSpPr/>
              <p:nvPr/>
            </p:nvSpPr>
            <p:spPr>
              <a:xfrm>
                <a:off x="11185189" y="0"/>
                <a:ext cx="503869" cy="251942"/>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1" name="AutoShape 11"/>
              <p:cNvSpPr/>
              <p:nvPr/>
            </p:nvSpPr>
            <p:spPr>
              <a:xfrm>
                <a:off x="10680971" y="0"/>
                <a:ext cx="503869" cy="251942"/>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grpSp>
    </p:spTree>
  </p:cSld>
  <p:clrMap bg1="lt1" tx1="dk1" bg2="dk2" tx2="lt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 id="2147483743" r:id="rId17"/>
    <p:sldLayoutId id="2147483744" r:id="rId18"/>
    <p:sldLayoutId id="2147483745" r:id="rId19"/>
    <p:sldLayoutId id="2147483746" r:id="rId20"/>
    <p:sldLayoutId id="2147483747" r:id="rId21"/>
    <p:sldLayoutId id="2147483748" r:id="rId22"/>
    <p:sldLayoutId id="2147483749" r:id="rId23"/>
    <p:sldLayoutId id="2147483750" r:id="rId24"/>
    <p:sldLayoutId id="2147483751" r:id="rId25"/>
    <p:sldLayoutId id="2147483752" r:id="rId26"/>
    <p:sldLayoutId id="2147483753" r:id="rId27"/>
    <p:sldLayoutId id="2147483754" r:id="rId28"/>
    <p:sldLayoutId id="2147483755" r:id="rId29"/>
    <p:sldLayoutId id="2147483756" r:id="rId30"/>
    <p:sldLayoutId id="2147483757" r:id="rId31"/>
    <p:sldLayoutId id="2147483758" r:id="rId3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Shape 5"/>
        <p:cNvGrpSpPr/>
        <p:nvPr/>
      </p:nvGrpSpPr>
      <p:grpSpPr>
        <a:xfrm>
          <a:off x="0" y="0"/>
          <a:ext cx="0" cy="0"/>
          <a:chOff x="0" y="0"/>
          <a:chExt cx="0" cy="0"/>
        </a:xfrm>
      </p:grpSpPr>
      <p:sp>
        <p:nvSpPr>
          <p:cNvPr id="5" name="AutoShape 1"/>
          <p:cNvSpPr/>
          <p:nvPr/>
        </p:nvSpPr>
        <p:spPr>
          <a:xfrm>
            <a:off x="11552816" y="6536752"/>
            <a:ext cx="134617" cy="138499"/>
          </a:xfrm>
          <a:prstGeom prst="rect">
            <a:avLst/>
          </a:prstGeom>
          <a:noFill/>
          <a:ln w="12700">
            <a:noFill/>
            <a:prstDash val="solid"/>
          </a:ln>
        </p:spPr>
        <p:txBody>
          <a:bodyPr wrap="none" lIns="0" tIns="0" rIns="0" bIns="0" rtlCol="0" anchor="t">
            <a:spAutoFit/>
          </a:bodyPr>
          <a:lstStyle/>
          <a:p>
            <a:pPr algn="r">
              <a:defRPr/>
            </a:pPr>
            <a:endParaRPr/>
          </a:p>
        </p:txBody>
      </p:sp>
      <p:sp>
        <p:nvSpPr>
          <p:cNvPr id="2" name="AutoShape 2"/>
          <p:cNvSpPr/>
          <p:nvPr/>
        </p:nvSpPr>
        <p:spPr>
          <a:xfrm>
            <a:off x="503870" y="6559835"/>
            <a:ext cx="2269088" cy="92333"/>
          </a:xfrm>
          <a:prstGeom prst="rect">
            <a:avLst/>
          </a:prstGeom>
          <a:noFill/>
          <a:ln w="12700">
            <a:noFill/>
            <a:prstDash val="solid"/>
          </a:ln>
        </p:spPr>
        <p:txBody>
          <a:bodyPr wrap="square" lIns="0" tIns="0" rIns="0" bIns="0" rtlCol="0" anchor="t">
            <a:spAutoFit/>
          </a:bodyPr>
          <a:lstStyle>
            <a:lvl1pPr marL="160020" indent="-76200"/>
            <a:lvl2pPr marL="617220" indent="-76200"/>
            <a:lvl3pPr marL="1074420" indent="-76200"/>
            <a:lvl4pPr marL="1531620" indent="-76200"/>
            <a:lvl5pPr marL="1988820" indent="-76200"/>
            <a:lvl6pPr marL="2446020" indent="-76200"/>
            <a:lvl7pPr marL="2903220" indent="-76200"/>
            <a:lvl8pPr marL="3360420" indent="-76200"/>
            <a:lvl9pPr marL="3817620" indent="-76200"/>
          </a:lstStyle>
          <a:p>
            <a:pPr marL="83820" indent="-83820" algn="l">
              <a:lnSpc>
                <a:spcPct val="100000"/>
              </a:lnSpc>
              <a:buClr>
                <a:srgbClr val="000000"/>
              </a:buClr>
              <a:buChar char="©"/>
              <a:defRPr/>
            </a:pPr>
            <a:r>
              <a:rPr lang="en-US" sz="600" b="0" i="0" u="none" strike="noStrike">
                <a:solidFill>
                  <a:srgbClr val="000000"/>
                </a:solidFill>
                <a:latin typeface="BentonSans Light"/>
                <a:ea typeface="BentonSans Light"/>
                <a:cs typeface="BentonSans Light"/>
                <a:sym typeface="BentonSans Light"/>
              </a:rPr>
              <a:t>2019 SAP SE or an SAP affiliate company. All rights reserved. </a:t>
            </a:r>
            <a:endParaRPr lang="en-US" sz="1100"/>
          </a:p>
        </p:txBody>
      </p:sp>
      <p:sp>
        <p:nvSpPr>
          <p:cNvPr id="3" name="AutoShape 3"/>
          <p:cNvSpPr>
            <a:spLocks noGrp="1"/>
          </p:cNvSpPr>
          <p:nvPr>
            <p:ph type="body" sz="quarter" idx="228" hasCustomPrompt="1"/>
          </p:nvPr>
        </p:nvSpPr>
        <p:spPr>
          <a:xfrm>
            <a:off x="503870" y="1620000"/>
            <a:ext cx="11183564" cy="4230235"/>
          </a:xfrm>
          <a:prstGeom prst="rect">
            <a:avLst/>
          </a:prstGeom>
          <a:noFill/>
          <a:ln w="12700">
            <a:noFill/>
            <a:prstDash val="solid"/>
          </a:ln>
        </p:spPr>
        <p:txBody>
          <a:bodyPr vert="horz"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950" indent="-203200"/>
            <a:lvl5pPr marL="897255" indent="-177800"/>
            <a:lvl6pPr marL="1051560" indent="-177800"/>
            <a:lvl7pPr marL="1205865" indent="-177800"/>
            <a:lvl8pPr marL="1360170" indent="-177800"/>
            <a:lvl9pPr marL="1514475"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070"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19455"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
        <p:nvSpPr>
          <p:cNvPr id="4" name="AutoShape 4"/>
          <p:cNvSpPr>
            <a:spLocks noGrp="1"/>
          </p:cNvSpPr>
          <p:nvPr>
            <p:ph type="body" sz="quarter" idx="229" hasCustomPrompt="1"/>
          </p:nvPr>
        </p:nvSpPr>
        <p:spPr>
          <a:xfrm>
            <a:off x="503870" y="504001"/>
            <a:ext cx="11183564" cy="430887"/>
          </a:xfrm>
          <a:prstGeom prst="rect">
            <a:avLst/>
          </a:prstGeom>
          <a:noFill/>
          <a:ln w="12700">
            <a:noFill/>
            <a:prstDash val="solid"/>
          </a:ln>
        </p:spPr>
        <p:txBody>
          <a:bodyPr vert="horz"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grpSp>
        <p:nvGrpSpPr>
          <p:cNvPr id="6" name="Group 6"/>
          <p:cNvGrpSpPr/>
          <p:nvPr/>
        </p:nvGrpSpPr>
        <p:grpSpPr>
          <a:xfrm>
            <a:off x="0" y="0"/>
            <a:ext cx="12193625" cy="251942"/>
            <a:chOff x="0" y="0"/>
            <a:chExt cx="12193625" cy="251942"/>
          </a:xfrm>
        </p:grpSpPr>
        <p:sp>
          <p:nvSpPr>
            <p:cNvPr id="7" name="AutoShape 7"/>
            <p:cNvSpPr/>
            <p:nvPr/>
          </p:nvSpPr>
          <p:spPr>
            <a:xfrm>
              <a:off x="0" y="0"/>
              <a:ext cx="12193625" cy="251942"/>
            </a:xfrm>
            <a:prstGeom prst="rect">
              <a:avLst/>
            </a:prstGeom>
            <a:solidFill>
              <a:srgbClr val="0000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nvGrpSpPr>
            <p:cNvPr id="8" name="Group 8"/>
            <p:cNvGrpSpPr/>
            <p:nvPr/>
          </p:nvGrpSpPr>
          <p:grpSpPr>
            <a:xfrm>
              <a:off x="10680971" y="0"/>
              <a:ext cx="1512654" cy="251942"/>
              <a:chOff x="10680971" y="0"/>
              <a:chExt cx="1512654" cy="251942"/>
            </a:xfrm>
          </p:grpSpPr>
          <p:sp>
            <p:nvSpPr>
              <p:cNvPr id="9" name="AutoShape 9"/>
              <p:cNvSpPr/>
              <p:nvPr/>
            </p:nvSpPr>
            <p:spPr>
              <a:xfrm>
                <a:off x="11689756" y="0"/>
                <a:ext cx="503869" cy="251942"/>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0" name="AutoShape 10"/>
              <p:cNvSpPr/>
              <p:nvPr/>
            </p:nvSpPr>
            <p:spPr>
              <a:xfrm>
                <a:off x="11185189" y="0"/>
                <a:ext cx="503869" cy="251942"/>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1" name="AutoShape 11"/>
              <p:cNvSpPr/>
              <p:nvPr/>
            </p:nvSpPr>
            <p:spPr>
              <a:xfrm>
                <a:off x="10680971" y="0"/>
                <a:ext cx="503869" cy="251942"/>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grpSp>
      <p:pic>
        <p:nvPicPr>
          <p:cNvPr id="12" name="Picture 12"/>
          <p:cNvPicPr>
            <a:picLocks noChangeAspect="1"/>
          </p:cNvPicPr>
          <p:nvPr/>
        </p:nvPicPr>
        <p:blipFill>
          <a:blip r:embed="rId17"/>
          <a:srcRect/>
          <a:stretch>
            <a:fillRect/>
          </a:stretch>
        </p:blipFill>
        <p:spPr>
          <a:xfrm>
            <a:off x="9976362" y="391372"/>
            <a:ext cx="2212464" cy="646232"/>
          </a:xfrm>
          <a:prstGeom prst="rect">
            <a:avLst/>
          </a:prstGeom>
          <a:ln w="12700">
            <a:noFill/>
            <a:prstDash val="solid"/>
          </a:ln>
        </p:spPr>
      </p:pic>
    </p:spTree>
  </p:cSld>
  <p:clrMap bg1="lt1" tx1="dk1" bg2="dk2" tx2="lt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 id="2147483771" r:id="rId12"/>
    <p:sldLayoutId id="2147483772" r:id="rId13"/>
    <p:sldLayoutId id="2147483773" r:id="rId14"/>
    <p:sldLayoutId id="2147483774"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Shape 5"/>
        <p:cNvGrpSpPr/>
        <p:nvPr/>
      </p:nvGrpSpPr>
      <p:grpSpPr>
        <a:xfrm>
          <a:off x="0" y="0"/>
          <a:ext cx="0" cy="0"/>
          <a:chOff x="0" y="0"/>
          <a:chExt cx="0" cy="0"/>
        </a:xfrm>
      </p:grpSpPr>
      <p:sp>
        <p:nvSpPr>
          <p:cNvPr id="5" name="AutoShape 1"/>
          <p:cNvSpPr/>
          <p:nvPr/>
        </p:nvSpPr>
        <p:spPr>
          <a:xfrm>
            <a:off x="11552816" y="6536752"/>
            <a:ext cx="134617" cy="138499"/>
          </a:xfrm>
          <a:prstGeom prst="rect">
            <a:avLst/>
          </a:prstGeom>
          <a:noFill/>
          <a:ln w="12700">
            <a:noFill/>
            <a:prstDash val="solid"/>
          </a:ln>
        </p:spPr>
        <p:txBody>
          <a:bodyPr wrap="none" lIns="0" tIns="0" rIns="0" bIns="0" rtlCol="0" anchor="t">
            <a:spAutoFit/>
          </a:bodyPr>
          <a:lstStyle/>
          <a:p>
            <a:pPr algn="r">
              <a:defRPr/>
            </a:pPr>
            <a:endParaRPr/>
          </a:p>
        </p:txBody>
      </p:sp>
      <p:sp>
        <p:nvSpPr>
          <p:cNvPr id="2" name="AutoShape 2"/>
          <p:cNvSpPr/>
          <p:nvPr/>
        </p:nvSpPr>
        <p:spPr>
          <a:xfrm>
            <a:off x="503870" y="6559835"/>
            <a:ext cx="2269088" cy="92333"/>
          </a:xfrm>
          <a:prstGeom prst="rect">
            <a:avLst/>
          </a:prstGeom>
          <a:noFill/>
          <a:ln w="12700">
            <a:noFill/>
            <a:prstDash val="solid"/>
          </a:ln>
        </p:spPr>
        <p:txBody>
          <a:bodyPr wrap="square" lIns="0" tIns="0" rIns="0" bIns="0" rtlCol="0" anchor="t">
            <a:spAutoFit/>
          </a:bodyPr>
          <a:lstStyle>
            <a:lvl1pPr marL="160020" indent="-76200"/>
            <a:lvl2pPr marL="617220" indent="-76200"/>
            <a:lvl3pPr marL="1074420" indent="-76200"/>
            <a:lvl4pPr marL="1531620" indent="-76200"/>
            <a:lvl5pPr marL="1988820" indent="-76200"/>
            <a:lvl6pPr marL="2446020" indent="-76200"/>
            <a:lvl7pPr marL="2903220" indent="-76200"/>
            <a:lvl8pPr marL="3360420" indent="-76200"/>
            <a:lvl9pPr marL="3817620" indent="-76200"/>
          </a:lstStyle>
          <a:p>
            <a:pPr marL="83820" indent="-83820" algn="l">
              <a:lnSpc>
                <a:spcPct val="100000"/>
              </a:lnSpc>
              <a:buClr>
                <a:srgbClr val="000000"/>
              </a:buClr>
              <a:buChar char="©"/>
              <a:defRPr/>
            </a:pPr>
            <a:r>
              <a:rPr lang="en-US" sz="600" b="0" i="0" u="none" strike="noStrike">
                <a:solidFill>
                  <a:srgbClr val="000000"/>
                </a:solidFill>
                <a:latin typeface="BentonSans Light"/>
                <a:ea typeface="BentonSans Light"/>
                <a:cs typeface="BentonSans Light"/>
                <a:sym typeface="BentonSans Light"/>
              </a:rPr>
              <a:t>2019 SAP SE or an SAP affiliate company. All rights reserved. </a:t>
            </a:r>
            <a:endParaRPr lang="en-US" sz="1100"/>
          </a:p>
        </p:txBody>
      </p:sp>
      <p:sp>
        <p:nvSpPr>
          <p:cNvPr id="3" name="AutoShape 3"/>
          <p:cNvSpPr>
            <a:spLocks noGrp="1"/>
          </p:cNvSpPr>
          <p:nvPr>
            <p:ph type="body" sz="quarter" idx="270" hasCustomPrompt="1"/>
          </p:nvPr>
        </p:nvSpPr>
        <p:spPr>
          <a:xfrm>
            <a:off x="503870" y="1620000"/>
            <a:ext cx="11183564" cy="4230235"/>
          </a:xfrm>
          <a:prstGeom prst="rect">
            <a:avLst/>
          </a:prstGeom>
          <a:noFill/>
          <a:ln w="12700">
            <a:noFill/>
            <a:prstDash val="solid"/>
          </a:ln>
        </p:spPr>
        <p:txBody>
          <a:bodyPr vert="horz" wrap="square" lIns="0" tIns="0" rIns="0" bIns="0" anchor="t">
            <a:noAutofit/>
          </a:bodyPr>
          <a:lstStyle>
            <a:lvl1pPr algn="l">
              <a:lnSpc>
                <a:spcPct val="100000"/>
              </a:lnSpc>
              <a:defRPr sz="2000" b="0" i="0" u="none" strike="noStrike" spc="0">
                <a:solidFill>
                  <a:srgbClr val="000000">
                    <a:alpha val="100000"/>
                  </a:srgbClr>
                </a:solidFill>
                <a:latin typeface="Arial" panose="020B0604020202020204"/>
              </a:defRPr>
            </a:lvl1pPr>
            <a:lvl2pPr marL="408305" indent="-228600"/>
            <a:lvl3pPr marL="587375" indent="-228600"/>
            <a:lvl4pPr marL="742950" indent="-203200"/>
            <a:lvl5pPr marL="897255" indent="-177800"/>
            <a:lvl6pPr marL="1051560" indent="-177800"/>
            <a:lvl7pPr marL="1205865" indent="-177800"/>
            <a:lvl8pPr marL="1360170" indent="-177800"/>
            <a:lvl9pPr marL="1514475" indent="-177800"/>
          </a:lstStyle>
          <a:p>
            <a:pPr marL="0" indent="0" algn="l">
              <a:lnSpc>
                <a:spcPct val="100000"/>
              </a:lnSpc>
              <a:spcBef>
                <a:spcPts val="1800"/>
              </a:spcBef>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First level</a:t>
            </a:r>
          </a:p>
          <a:p>
            <a:pPr marL="179705" lvl="1" indent="-179705" algn="l">
              <a:lnSpc>
                <a:spcPct val="100000"/>
              </a:lnSpc>
              <a:spcBef>
                <a:spcPts val="600"/>
              </a:spcBef>
              <a:buClr>
                <a:srgbClr val="F0AB00"/>
              </a:buClr>
              <a:buSzPct val="100000"/>
              <a:buFont typeface="Wingdings" panose="05000000000000000000"/>
              <a:buChar char="n"/>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Second level</a:t>
            </a:r>
          </a:p>
          <a:p>
            <a:pPr marL="358775" lvl="2" indent="-179070" algn="l">
              <a:lnSpc>
                <a:spcPct val="100000"/>
              </a:lnSpc>
              <a:spcBef>
                <a:spcPts val="300"/>
              </a:spcBef>
              <a:buClr>
                <a:srgbClr val="000000"/>
              </a:buClr>
              <a:buSzPct val="100000"/>
              <a:buChar cha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Third level</a:t>
            </a:r>
          </a:p>
          <a:p>
            <a:pPr marL="539750" lvl="3" indent="-179705" algn="l">
              <a:lnSpc>
                <a:spcPct val="100000"/>
              </a:lnSpc>
              <a:spcBef>
                <a:spcPts val="300"/>
              </a:spcBef>
              <a:buClr>
                <a:srgbClr val="000000"/>
              </a:buClr>
              <a:buSzPct val="120000"/>
              <a:buChar char="▫"/>
            </a:pPr>
            <a:r>
              <a:rPr lang="en-US" sz="1600" b="0" i="0" u="none" strike="noStrike">
                <a:solidFill>
                  <a:srgbClr val="000000"/>
                </a:solidFill>
                <a:latin typeface="Arial" panose="020B0604020202020204"/>
                <a:ea typeface="Arial" panose="020B0604020202020204"/>
                <a:cs typeface="Arial" panose="020B0604020202020204"/>
                <a:sym typeface="Arial" panose="020B0604020202020204"/>
              </a:rPr>
              <a:t>Fourth level</a:t>
            </a:r>
          </a:p>
          <a:p>
            <a:pPr marL="719455" lvl="4" indent="-179705" algn="l">
              <a:lnSpc>
                <a:spcPct val="100000"/>
              </a:lnSpc>
              <a:spcBef>
                <a:spcPts val="100"/>
              </a:spcBef>
              <a:buClr>
                <a:srgbClr val="000000"/>
              </a:buClr>
              <a:buSzPct val="100000"/>
              <a:buChar cha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Fifth level</a:t>
            </a:r>
          </a:p>
        </p:txBody>
      </p:sp>
      <p:sp>
        <p:nvSpPr>
          <p:cNvPr id="4" name="AutoShape 4"/>
          <p:cNvSpPr>
            <a:spLocks noGrp="1"/>
          </p:cNvSpPr>
          <p:nvPr>
            <p:ph type="body" sz="quarter" idx="271" hasCustomPrompt="1"/>
          </p:nvPr>
        </p:nvSpPr>
        <p:spPr>
          <a:xfrm>
            <a:off x="503870" y="504001"/>
            <a:ext cx="11183564" cy="430887"/>
          </a:xfrm>
          <a:prstGeom prst="rect">
            <a:avLst/>
          </a:prstGeom>
          <a:noFill/>
          <a:ln w="12700">
            <a:noFill/>
            <a:prstDash val="solid"/>
          </a:ln>
        </p:spPr>
        <p:txBody>
          <a:bodyPr vert="horz"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Insert page title (sentence case)</a:t>
            </a:r>
          </a:p>
        </p:txBody>
      </p:sp>
      <p:grpSp>
        <p:nvGrpSpPr>
          <p:cNvPr id="6" name="Group 6"/>
          <p:cNvGrpSpPr/>
          <p:nvPr/>
        </p:nvGrpSpPr>
        <p:grpSpPr>
          <a:xfrm>
            <a:off x="0" y="0"/>
            <a:ext cx="12193625" cy="251942"/>
            <a:chOff x="0" y="0"/>
            <a:chExt cx="12193625" cy="251942"/>
          </a:xfrm>
        </p:grpSpPr>
        <p:sp>
          <p:nvSpPr>
            <p:cNvPr id="7" name="AutoShape 7"/>
            <p:cNvSpPr/>
            <p:nvPr/>
          </p:nvSpPr>
          <p:spPr>
            <a:xfrm>
              <a:off x="0" y="0"/>
              <a:ext cx="12193625" cy="251942"/>
            </a:xfrm>
            <a:prstGeom prst="rect">
              <a:avLst/>
            </a:prstGeom>
            <a:solidFill>
              <a:srgbClr val="0000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nvGrpSpPr>
            <p:cNvPr id="8" name="Group 8"/>
            <p:cNvGrpSpPr/>
            <p:nvPr/>
          </p:nvGrpSpPr>
          <p:grpSpPr>
            <a:xfrm>
              <a:off x="10680971" y="0"/>
              <a:ext cx="1512654" cy="251942"/>
              <a:chOff x="10680971" y="0"/>
              <a:chExt cx="1512654" cy="251942"/>
            </a:xfrm>
          </p:grpSpPr>
          <p:sp>
            <p:nvSpPr>
              <p:cNvPr id="9" name="AutoShape 9"/>
              <p:cNvSpPr/>
              <p:nvPr/>
            </p:nvSpPr>
            <p:spPr>
              <a:xfrm>
                <a:off x="11689756" y="0"/>
                <a:ext cx="503869" cy="251942"/>
              </a:xfrm>
              <a:prstGeom prst="rect">
                <a:avLst/>
              </a:prstGeom>
              <a:solidFill>
                <a:srgbClr val="F0AB00">
                  <a:alpha val="10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0" name="AutoShape 10"/>
              <p:cNvSpPr/>
              <p:nvPr/>
            </p:nvSpPr>
            <p:spPr>
              <a:xfrm>
                <a:off x="11185189" y="0"/>
                <a:ext cx="503869" cy="251942"/>
              </a:xfrm>
              <a:prstGeom prst="rect">
                <a:avLst/>
              </a:prstGeom>
              <a:solidFill>
                <a:srgbClr val="F0AB00">
                  <a:alpha val="7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1" name="AutoShape 11"/>
              <p:cNvSpPr/>
              <p:nvPr/>
            </p:nvSpPr>
            <p:spPr>
              <a:xfrm>
                <a:off x="10680971" y="0"/>
                <a:ext cx="503869" cy="251942"/>
              </a:xfrm>
              <a:prstGeom prst="rect">
                <a:avLst/>
              </a:prstGeom>
              <a:solidFill>
                <a:srgbClr val="F0AB00">
                  <a:alpha val="40000"/>
                </a:srgbClr>
              </a:solidFill>
              <a:ln w="12700">
                <a:noFill/>
                <a:prstDash val="solid"/>
                <a:miter lim="800000"/>
              </a:ln>
            </p:spPr>
            <p:txBody>
              <a:bodyPr wrap="square" lIns="90000" tIns="72000" rIns="90000" bIns="72000"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grpSp>
    </p:spTree>
  </p:cSld>
  <p:clrMap bg1="lt1" tx1="dk1" bg2="dk2" tx2="lt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 id="2147483787" r:id="rId12"/>
    <p:sldLayoutId id="2147483788" r:id="rId13"/>
    <p:sldLayoutId id="2147483789" r:id="rId14"/>
    <p:sldLayoutId id="2147483790" r:id="rId15"/>
    <p:sldLayoutId id="2147483791" r:id="rId16"/>
    <p:sldLayoutId id="2147483792" r:id="rId17"/>
    <p:sldLayoutId id="2147483793" r:id="rId18"/>
    <p:sldLayoutId id="2147483794" r:id="rId19"/>
    <p:sldLayoutId id="2147483795" r:id="rId2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xml"/><Relationship Id="rId1" Type="http://schemas.openxmlformats.org/officeDocument/2006/relationships/slideLayout" Target="../slideLayouts/slideLayout234.xml"/><Relationship Id="rId4" Type="http://schemas.openxmlformats.org/officeDocument/2006/relationships/image" Target="../media/image1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5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5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2.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47.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47.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4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95.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35.xml"/></Relationships>
</file>

<file path=ppt/slides/_rels/slide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47.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19.png"/></Relationships>
</file>

<file path=ppt/slides/_rels/slide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4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5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5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5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3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t="9997"/>
          <a:stretch>
            <a:fillRect/>
          </a:stretch>
        </p:blipFill>
        <p:spPr>
          <a:xfrm>
            <a:off x="0" y="-114"/>
            <a:ext cx="12192000" cy="3429113"/>
          </a:xfrm>
          <a:prstGeom prst="rect">
            <a:avLst/>
          </a:prstGeom>
          <a:ln w="12700">
            <a:noFill/>
            <a:prstDash val="solid"/>
          </a:ln>
        </p:spPr>
      </p:pic>
      <p:sp>
        <p:nvSpPr>
          <p:cNvPr id="3" name="AutoShape 3"/>
          <p:cNvSpPr>
            <a:spLocks noGrp="1"/>
          </p:cNvSpPr>
          <p:nvPr>
            <p:ph type="body" sz="quarter" idx="574" hasCustomPrompt="1"/>
          </p:nvPr>
        </p:nvSpPr>
        <p:spPr>
          <a:xfrm>
            <a:off x="272355" y="3754822"/>
            <a:ext cx="11580131" cy="1384610"/>
          </a:xfrm>
          <a:prstGeom prst="rect">
            <a:avLst/>
          </a:prstGeom>
        </p:spPr>
        <p:txBody>
          <a:bodyPr wrap="square" lIns="0" tIns="0" rIns="0" bIns="0" anchor="t">
            <a:spAutoFit/>
          </a:bodyPr>
          <a:lstStyle>
            <a:lvl1pPr algn="l">
              <a:lnSpc>
                <a:spcPct val="92000"/>
              </a:lnSpc>
              <a:defRPr sz="3600" b="1" i="0" u="none" strike="noStrike" spc="0">
                <a:solidFill>
                  <a:srgbClr val="000000">
                    <a:alpha val="100000"/>
                  </a:srgbClr>
                </a:solidFill>
                <a:latin typeface="微软雅黑" panose="020B0503020204020204" charset="-122"/>
              </a:defRPr>
            </a:lvl1pPr>
          </a:lstStyle>
          <a:p>
            <a:pPr marL="0" indent="0" algn="l">
              <a:lnSpc>
                <a:spcPct val="92000"/>
              </a:lnSpc>
            </a:pPr>
            <a:r>
              <a:rPr lang="en-US" sz="36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SAP&amp;帛丝云商助您打造智慧企业，实现数字化腾飞  </a:t>
            </a:r>
          </a:p>
          <a:p>
            <a:pPr marL="0" indent="0" algn="l">
              <a:lnSpc>
                <a:spcPct val="92000"/>
              </a:lnSpc>
            </a:pPr>
            <a:endParaRPr sz="3600"/>
          </a:p>
          <a:p>
            <a:pPr marL="0" indent="0" algn="l">
              <a:lnSpc>
                <a:spcPct val="92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 </a:t>
            </a:r>
            <a:r>
              <a:rPr lang="en-US" sz="28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百疆</a:t>
            </a: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SAP</a:t>
            </a:r>
            <a:r>
              <a:rPr lang="en-US" sz="28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项目启动大会</a:t>
            </a:r>
          </a:p>
        </p:txBody>
      </p:sp>
      <p:grpSp>
        <p:nvGrpSpPr>
          <p:cNvPr id="4" name="Group 4"/>
          <p:cNvGrpSpPr/>
          <p:nvPr/>
        </p:nvGrpSpPr>
        <p:grpSpPr>
          <a:xfrm>
            <a:off x="9168786" y="893"/>
            <a:ext cx="3023215" cy="3429113"/>
            <a:chOff x="9168786" y="893"/>
            <a:chExt cx="3023215" cy="3429113"/>
          </a:xfrm>
        </p:grpSpPr>
        <p:sp>
          <p:nvSpPr>
            <p:cNvPr id="5" name="AutoShape 5"/>
            <p:cNvSpPr/>
            <p:nvPr/>
          </p:nvSpPr>
          <p:spPr>
            <a:xfrm>
              <a:off x="11184263" y="893"/>
              <a:ext cx="1007738" cy="3429113"/>
            </a:xfrm>
            <a:prstGeom prst="rect">
              <a:avLst/>
            </a:prstGeom>
            <a:solidFill>
              <a:srgbClr val="F0AB00">
                <a:alpha val="100000"/>
              </a:srgbClr>
            </a:solidFill>
            <a:ln w="12700">
              <a:noFill/>
              <a:prstDash val="solid"/>
              <a:miter lim="800000"/>
            </a:ln>
          </p:spPr>
          <p:txBody>
            <a:bodyPr wrap="square" lIns="89977" tIns="71981" rIns="89977" bIns="71981"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6" name="AutoShape 6"/>
            <p:cNvSpPr/>
            <p:nvPr/>
          </p:nvSpPr>
          <p:spPr>
            <a:xfrm>
              <a:off x="10176525" y="893"/>
              <a:ext cx="1007738" cy="3429113"/>
            </a:xfrm>
            <a:prstGeom prst="rect">
              <a:avLst/>
            </a:prstGeom>
            <a:solidFill>
              <a:srgbClr val="F0AB00">
                <a:alpha val="70000"/>
              </a:srgbClr>
            </a:solidFill>
            <a:ln w="12700">
              <a:noFill/>
              <a:prstDash val="solid"/>
              <a:miter lim="800000"/>
            </a:ln>
          </p:spPr>
          <p:txBody>
            <a:bodyPr wrap="square" lIns="89977" tIns="71981" rIns="89977" bIns="71981"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7" name="AutoShape 7"/>
            <p:cNvSpPr/>
            <p:nvPr/>
          </p:nvSpPr>
          <p:spPr>
            <a:xfrm>
              <a:off x="9168786" y="893"/>
              <a:ext cx="1007738" cy="3429113"/>
            </a:xfrm>
            <a:prstGeom prst="rect">
              <a:avLst/>
            </a:prstGeom>
            <a:solidFill>
              <a:srgbClr val="F0AB00">
                <a:alpha val="40000"/>
              </a:srgbClr>
            </a:solidFill>
            <a:ln w="12700">
              <a:noFill/>
              <a:prstDash val="solid"/>
              <a:miter lim="800000"/>
            </a:ln>
          </p:spPr>
          <p:txBody>
            <a:bodyPr wrap="square" lIns="89977" tIns="71981" rIns="89977" bIns="71981" rtlCol="0" anchor="ctr">
              <a:noAutofit/>
            </a:bodyPr>
            <a:lstStyle/>
            <a:p>
              <a:pPr marL="0" indent="0" algn="ctr">
                <a:lnSpc>
                  <a:spcPct val="100000"/>
                </a:lnSpc>
                <a:spcBef>
                  <a:spcPct val="50000"/>
                </a:spcBef>
                <a:defRPr/>
              </a:pPr>
              <a:r>
                <a:rPr lang="en-US" sz="20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sp>
        <p:nvSpPr>
          <p:cNvPr id="8" name="AutoShape 8"/>
          <p:cNvSpPr>
            <a:spLocks noGrp="1"/>
          </p:cNvSpPr>
          <p:nvPr>
            <p:ph type="body" sz="quarter" idx="573" hasCustomPrompt="1"/>
          </p:nvPr>
        </p:nvSpPr>
        <p:spPr>
          <a:xfrm>
            <a:off x="272355" y="5464272"/>
            <a:ext cx="1504827" cy="428011"/>
          </a:xfrm>
          <a:prstGeom prst="rect">
            <a:avLst/>
          </a:prstGeom>
        </p:spPr>
        <p:txBody>
          <a:bodyPr wrap="square" lIns="0" tIns="0" rIns="0" bIns="0" anchor="t">
            <a:noAutofit/>
          </a:bodyPr>
          <a:lstStyle>
            <a:lvl1pPr algn="l">
              <a:lnSpc>
                <a:spcPct val="150000"/>
              </a:lnSpc>
              <a:defRPr sz="1800" b="0" i="0" u="none" strike="noStrike" spc="0">
                <a:solidFill>
                  <a:srgbClr val="000000">
                    <a:alpha val="100000"/>
                  </a:srgbClr>
                </a:solidFill>
                <a:latin typeface="Arial" panose="020B0604020202020204"/>
              </a:defRPr>
            </a:lvl1pPr>
          </a:lstStyle>
          <a:p>
            <a:pPr marL="0" indent="0" algn="l">
              <a:lnSpc>
                <a:spcPct val="150000"/>
              </a:lnSpc>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20260911</a:t>
            </a:r>
          </a:p>
        </p:txBody>
      </p:sp>
      <p:pic>
        <p:nvPicPr>
          <p:cNvPr id="9" name="Picture 9"/>
          <p:cNvPicPr>
            <a:picLocks noChangeAspect="1"/>
          </p:cNvPicPr>
          <p:nvPr/>
        </p:nvPicPr>
        <p:blipFill>
          <a:blip r:embed="rId4"/>
          <a:srcRect/>
          <a:stretch>
            <a:fillRect/>
          </a:stretch>
        </p:blipFill>
        <p:spPr>
          <a:xfrm>
            <a:off x="9570085" y="5892165"/>
            <a:ext cx="2453005" cy="1048385"/>
          </a:xfrm>
          <a:prstGeom prst="rect">
            <a:avLst/>
          </a:prstGeom>
          <a:ln w="12700">
            <a:noFill/>
            <a:prstDash val="soli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a:spLocks noGrp="1"/>
          </p:cNvSpPr>
          <p:nvPr>
            <p:ph type="body" sz="quarter" idx="622" hasCustomPrompt="1"/>
          </p:nvPr>
        </p:nvSpPr>
        <p:spPr>
          <a:xfrm>
            <a:off x="360491" y="460674"/>
            <a:ext cx="10558423" cy="368916"/>
          </a:xfrm>
          <a:prstGeom prst="rect">
            <a:avLst/>
          </a:prstGeom>
        </p:spPr>
        <p:txBody>
          <a:bodyPr wrap="square" lIns="0" tIns="0" rIns="0" bIns="0" anchor="t">
            <a:spAutoFit/>
          </a:bodyPr>
          <a:lstStyle>
            <a:lvl1pPr algn="l">
              <a:lnSpc>
                <a:spcPct val="100000"/>
              </a:lnSpc>
              <a:defRPr sz="2400" b="1" i="0" u="none" strike="noStrike" spc="0">
                <a:solidFill>
                  <a:srgbClr val="000000">
                    <a:alpha val="100000"/>
                  </a:srgbClr>
                </a:solidFill>
                <a:latin typeface="微软雅黑" panose="020B0503020204020204" charset="-122"/>
              </a:defRPr>
            </a:lvl1pPr>
          </a:lstStyle>
          <a:p>
            <a:pPr marL="0" indent="0" algn="l">
              <a:lnSpc>
                <a:spcPct val="100000"/>
              </a:lnSpc>
            </a:pPr>
            <a:r>
              <a:rPr lang="en-US" sz="24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SAP项目实施过程中的工作纪律</a:t>
            </a:r>
          </a:p>
        </p:txBody>
      </p:sp>
      <p:sp>
        <p:nvSpPr>
          <p:cNvPr id="3" name="AutoShape 3"/>
          <p:cNvSpPr/>
          <p:nvPr/>
        </p:nvSpPr>
        <p:spPr>
          <a:xfrm>
            <a:off x="610583" y="922395"/>
            <a:ext cx="10968332" cy="377411"/>
          </a:xfrm>
          <a:prstGeom prst="rect">
            <a:avLst/>
          </a:prstGeom>
          <a:noFill/>
          <a:ln w="12700">
            <a:noFill/>
            <a:prstDash val="solid"/>
            <a:miter lim="800000"/>
          </a:ln>
        </p:spPr>
        <p:txBody>
          <a:bodyPr wrap="square" lIns="91440" tIns="45720" rIns="91440" bIns="45720" rtlCol="0" anchor="t">
            <a:spAutoFit/>
          </a:bodyPr>
          <a:lstStyle/>
          <a:p>
            <a:pPr marL="0" indent="0" algn="l">
              <a:lnSpc>
                <a:spcPct val="150000"/>
              </a:lnSpc>
              <a:defRPr/>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日常会议沟通与汇报可分为现场、远程两种类型，而具体采用的手段，我们通常采用会议及报告两种手段。</a:t>
            </a:r>
            <a:endParaRPr lang="en-US" sz="1100"/>
          </a:p>
        </p:txBody>
      </p:sp>
      <p:graphicFrame>
        <p:nvGraphicFramePr>
          <p:cNvPr id="4" name="Table 4"/>
          <p:cNvGraphicFramePr>
            <a:graphicFrameLocks noGrp="1"/>
          </p:cNvGraphicFramePr>
          <p:nvPr/>
        </p:nvGraphicFramePr>
        <p:xfrm>
          <a:off x="662859" y="1392610"/>
          <a:ext cx="10180819" cy="4302757"/>
        </p:xfrm>
        <a:graphic>
          <a:graphicData uri="http://schemas.openxmlformats.org/drawingml/2006/table">
            <a:tbl>
              <a:tblPr>
                <a:effectLst/>
              </a:tblPr>
              <a:tblGrid>
                <a:gridCol w="1274818">
                  <a:extLst>
                    <a:ext uri="{9D8B030D-6E8A-4147-A177-3AD203B41FA5}">
                      <a16:colId xmlns:a16="http://schemas.microsoft.com/office/drawing/2014/main" val="20000"/>
                    </a:ext>
                  </a:extLst>
                </a:gridCol>
                <a:gridCol w="1321513">
                  <a:extLst>
                    <a:ext uri="{9D8B030D-6E8A-4147-A177-3AD203B41FA5}">
                      <a16:colId xmlns:a16="http://schemas.microsoft.com/office/drawing/2014/main" val="20001"/>
                    </a:ext>
                  </a:extLst>
                </a:gridCol>
                <a:gridCol w="1572948">
                  <a:extLst>
                    <a:ext uri="{9D8B030D-6E8A-4147-A177-3AD203B41FA5}">
                      <a16:colId xmlns:a16="http://schemas.microsoft.com/office/drawing/2014/main" val="20002"/>
                    </a:ext>
                  </a:extLst>
                </a:gridCol>
                <a:gridCol w="1580237">
                  <a:extLst>
                    <a:ext uri="{9D8B030D-6E8A-4147-A177-3AD203B41FA5}">
                      <a16:colId xmlns:a16="http://schemas.microsoft.com/office/drawing/2014/main" val="20003"/>
                    </a:ext>
                  </a:extLst>
                </a:gridCol>
                <a:gridCol w="4431303">
                  <a:extLst>
                    <a:ext uri="{9D8B030D-6E8A-4147-A177-3AD203B41FA5}">
                      <a16:colId xmlns:a16="http://schemas.microsoft.com/office/drawing/2014/main" val="20004"/>
                    </a:ext>
                  </a:extLst>
                </a:gridCol>
              </a:tblGrid>
              <a:tr h="275780">
                <a:tc>
                  <a:txBody>
                    <a:bodyPr/>
                    <a:lstStyle/>
                    <a:p>
                      <a:pPr marL="0" indent="0" algn="ctr">
                        <a:lnSpc>
                          <a:spcPct val="100000"/>
                        </a:lnSpc>
                        <a:defRPr/>
                      </a:pPr>
                      <a:r>
                        <a:rPr lang="en-US" sz="1400" b="1" i="0" u="none" strike="noStrike">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rPr>
                        <a:t>类型</a:t>
                      </a:r>
                      <a:endParaRPr lang="en-US" sz="1100"/>
                    </a:p>
                  </a:txBody>
                  <a:tcPr marL="63277" marR="63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8FD3">
                        <a:alpha val="100000"/>
                      </a:srgbClr>
                    </a:solidFill>
                  </a:tcPr>
                </a:tc>
                <a:tc>
                  <a:txBody>
                    <a:bodyPr/>
                    <a:lstStyle/>
                    <a:p>
                      <a:pPr marL="0" indent="0" algn="ctr">
                        <a:lnSpc>
                          <a:spcPct val="100000"/>
                        </a:lnSpc>
                        <a:defRPr/>
                      </a:pPr>
                      <a:r>
                        <a:rPr lang="en-US" sz="1400" b="1" i="0" u="none" strike="noStrike">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rPr>
                        <a:t>时间</a:t>
                      </a:r>
                      <a:endParaRPr lang="en-US" sz="1100"/>
                    </a:p>
                  </a:txBody>
                  <a:tcPr marL="63277" marR="63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8FD3">
                        <a:alpha val="100000"/>
                      </a:srgbClr>
                    </a:solidFill>
                  </a:tcPr>
                </a:tc>
                <a:tc>
                  <a:txBody>
                    <a:bodyPr/>
                    <a:lstStyle/>
                    <a:p>
                      <a:pPr marL="0" indent="0" algn="ctr">
                        <a:lnSpc>
                          <a:spcPct val="100000"/>
                        </a:lnSpc>
                        <a:defRPr/>
                      </a:pPr>
                      <a:r>
                        <a:rPr lang="en-US" sz="1400" b="1" i="0" u="none" strike="noStrike">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rPr>
                        <a:t>参与人员</a:t>
                      </a:r>
                      <a:endParaRPr lang="en-US" sz="1100"/>
                    </a:p>
                  </a:txBody>
                  <a:tcPr marL="63277" marR="63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8FD3">
                        <a:alpha val="100000"/>
                      </a:srgbClr>
                    </a:solidFill>
                  </a:tcPr>
                </a:tc>
                <a:tc>
                  <a:txBody>
                    <a:bodyPr/>
                    <a:lstStyle/>
                    <a:p>
                      <a:pPr marL="0" indent="0" algn="ctr">
                        <a:lnSpc>
                          <a:spcPct val="100000"/>
                        </a:lnSpc>
                        <a:defRPr/>
                      </a:pPr>
                      <a:r>
                        <a:rPr lang="en-US" sz="1400" b="1" i="0" u="none" strike="noStrike">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rPr>
                        <a:t>目的</a:t>
                      </a:r>
                      <a:endParaRPr lang="en-US" sz="1100"/>
                    </a:p>
                  </a:txBody>
                  <a:tcPr marL="63277" marR="63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8FD3">
                        <a:alpha val="100000"/>
                      </a:srgbClr>
                    </a:solidFill>
                  </a:tcPr>
                </a:tc>
                <a:tc>
                  <a:txBody>
                    <a:bodyPr/>
                    <a:lstStyle/>
                    <a:p>
                      <a:pPr marL="0" indent="0" algn="ctr">
                        <a:lnSpc>
                          <a:spcPct val="100000"/>
                        </a:lnSpc>
                        <a:defRPr/>
                      </a:pPr>
                      <a:r>
                        <a:rPr lang="en-US" sz="1400" b="1" i="0" u="none" strike="noStrike">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rPr>
                        <a:t>内容安排</a:t>
                      </a:r>
                      <a:endParaRPr lang="en-US" sz="1100"/>
                    </a:p>
                  </a:txBody>
                  <a:tcPr marL="63277" marR="63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8FD3">
                        <a:alpha val="100000"/>
                      </a:srgbClr>
                    </a:solidFill>
                  </a:tcPr>
                </a:tc>
                <a:extLst>
                  <a:ext uri="{0D108BD9-81ED-4DB2-BD59-A6C34878D82A}">
                    <a16:rowId xmlns:a16="http://schemas.microsoft.com/office/drawing/2014/main" val="10000"/>
                  </a:ext>
                </a:extLst>
              </a:tr>
              <a:tr h="1080597">
                <a:tc>
                  <a:txBody>
                    <a:bodyPr/>
                    <a:lstStyle/>
                    <a:p>
                      <a:pPr marL="0" indent="0" algn="l">
                        <a:lnSpc>
                          <a:spcPct val="100000"/>
                        </a:lnSpc>
                        <a:defRPr/>
                      </a:pPr>
                      <a:r>
                        <a:rPr lang="en-US" sz="12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项目周例会</a:t>
                      </a:r>
                      <a:endParaRPr lang="en-US" sz="1100"/>
                    </a:p>
                  </a:txBody>
                  <a:tcPr marL="63277" marR="63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alpha val="100000"/>
                      </a:srgbClr>
                    </a:solidFill>
                  </a:tcPr>
                </a:tc>
                <a:tc>
                  <a:txBody>
                    <a:bodyPr/>
                    <a:lstStyle/>
                    <a:p>
                      <a:pPr marL="0" indent="0" algn="ctr">
                        <a:lnSpc>
                          <a:spcPct val="100000"/>
                        </a:lnSpc>
                        <a:defRPr/>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每周固定时间 </a:t>
                      </a:r>
                      <a:endParaRPr lang="en-US" sz="1100"/>
                    </a:p>
                    <a:p>
                      <a:pPr marL="0" indent="0" algn="ctr">
                        <a:lnSpc>
                          <a:spcPct val="100000"/>
                        </a:lnSpc>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（周二上午8点30）</a:t>
                      </a:r>
                    </a:p>
                  </a:txBody>
                  <a:tcPr marL="63277" marR="63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alpha val="100000"/>
                      </a:srgbClr>
                    </a:solidFill>
                  </a:tcPr>
                </a:tc>
                <a:tc>
                  <a:txBody>
                    <a:bodyPr/>
                    <a:lstStyle/>
                    <a:p>
                      <a:pPr marL="0" indent="0" algn="l">
                        <a:lnSpc>
                          <a:spcPct val="100000"/>
                        </a:lnSpc>
                        <a:defRPr/>
                      </a:pPr>
                      <a:endParaRPr lang="en-US" sz="1200"/>
                    </a:p>
                    <a:p>
                      <a:pPr marL="0" indent="0" algn="l">
                        <a:lnSpc>
                          <a:spcPct val="100000"/>
                        </a:lnSpc>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由项目经理主持，要求全体项目组成员参加（束勇、韩子木、Mia、Cindy、陈川哲、董金）</a:t>
                      </a:r>
                    </a:p>
                  </a:txBody>
                  <a:tcPr marL="91368" marR="91368" marT="45684" marB="45684">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alpha val="100000"/>
                      </a:srgbClr>
                    </a:solidFill>
                  </a:tcPr>
                </a:tc>
                <a:tc>
                  <a:txBody>
                    <a:bodyPr/>
                    <a:lstStyle/>
                    <a:p>
                      <a:pPr marL="0" indent="0" algn="l">
                        <a:lnSpc>
                          <a:spcPct val="100000"/>
                        </a:lnSpc>
                        <a:defRPr/>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通知情况、找出问题和制定行动内容</a:t>
                      </a:r>
                      <a:endParaRPr lang="en-US" sz="1100"/>
                    </a:p>
                  </a:txBody>
                  <a:tcPr marL="63277" marR="63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alpha val="100000"/>
                      </a:srgbClr>
                    </a:solidFill>
                  </a:tcPr>
                </a:tc>
                <a:tc>
                  <a:txBody>
                    <a:bodyPr/>
                    <a:lstStyle/>
                    <a:p>
                      <a:pPr marL="152400" indent="-152400" algn="l">
                        <a:lnSpc>
                          <a:spcPct val="100000"/>
                        </a:lnSpc>
                        <a:buClr>
                          <a:srgbClr val="000000"/>
                        </a:buClr>
                        <a:buFont typeface="Wingdings" panose="05000000000000000000"/>
                        <a:buChar char="Ø"/>
                        <a:defRPr/>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通报每周工作完成情况；</a:t>
                      </a:r>
                      <a:endParaRPr lang="en-US" sz="1100"/>
                    </a:p>
                    <a:p>
                      <a:pPr marL="152400" indent="-152400" algn="l">
                        <a:lnSpc>
                          <a:spcPct val="100000"/>
                        </a:lnSpc>
                        <a:buClr>
                          <a:srgbClr val="000000"/>
                        </a:buClr>
                        <a:buFont typeface="Wingdings" panose="05000000000000000000"/>
                        <a:buChar char="Ø"/>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指出存在的问题；</a:t>
                      </a:r>
                    </a:p>
                    <a:p>
                      <a:pPr marL="152400" indent="-152400" algn="l">
                        <a:lnSpc>
                          <a:spcPct val="100000"/>
                        </a:lnSpc>
                        <a:buClr>
                          <a:srgbClr val="000000"/>
                        </a:buClr>
                        <a:buFont typeface="Wingdings" panose="05000000000000000000"/>
                        <a:buChar char="Ø"/>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提出必要的纠正措施及改进的措施；</a:t>
                      </a:r>
                    </a:p>
                    <a:p>
                      <a:pPr marL="152400" indent="-152400" algn="l">
                        <a:lnSpc>
                          <a:spcPct val="100000"/>
                        </a:lnSpc>
                        <a:buClr>
                          <a:srgbClr val="000000"/>
                        </a:buClr>
                        <a:buFont typeface="Wingdings" panose="05000000000000000000"/>
                        <a:buChar char="Ø"/>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制定下周工作计划及工作分配。</a:t>
                      </a:r>
                    </a:p>
                  </a:txBody>
                  <a:tcPr marL="63277" marR="63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alpha val="100000"/>
                      </a:srgbClr>
                    </a:solidFill>
                  </a:tcPr>
                </a:tc>
                <a:extLst>
                  <a:ext uri="{0D108BD9-81ED-4DB2-BD59-A6C34878D82A}">
                    <a16:rowId xmlns:a16="http://schemas.microsoft.com/office/drawing/2014/main" val="10001"/>
                  </a:ext>
                </a:extLst>
              </a:tr>
              <a:tr h="954912">
                <a:tc>
                  <a:txBody>
                    <a:bodyPr/>
                    <a:lstStyle/>
                    <a:p>
                      <a:pPr marL="0" indent="0" algn="l">
                        <a:lnSpc>
                          <a:spcPct val="100000"/>
                        </a:lnSpc>
                        <a:defRPr/>
                      </a:pPr>
                      <a:r>
                        <a:rPr lang="en-US" sz="12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专题会议</a:t>
                      </a:r>
                      <a:endParaRPr lang="en-US" sz="1100"/>
                    </a:p>
                  </a:txBody>
                  <a:tcPr marL="63277" marR="63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alpha val="100000"/>
                      </a:srgbClr>
                    </a:solidFill>
                  </a:tcPr>
                </a:tc>
                <a:tc>
                  <a:txBody>
                    <a:bodyPr/>
                    <a:lstStyle/>
                    <a:p>
                      <a:pPr marL="0" indent="0" algn="l">
                        <a:lnSpc>
                          <a:spcPct val="100000"/>
                        </a:lnSpc>
                        <a:defRPr/>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发现问题时及时安排专题会议</a:t>
                      </a:r>
                      <a:endParaRPr lang="en-US" sz="1100"/>
                    </a:p>
                  </a:txBody>
                  <a:tcPr marL="63277" marR="63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alpha val="100000"/>
                      </a:srgbClr>
                    </a:solidFill>
                  </a:tcPr>
                </a:tc>
                <a:tc>
                  <a:txBody>
                    <a:bodyPr/>
                    <a:lstStyle/>
                    <a:p>
                      <a:pPr marL="0" indent="0" algn="l">
                        <a:lnSpc>
                          <a:spcPct val="100000"/>
                        </a:lnSpc>
                        <a:defRPr/>
                      </a:pPr>
                      <a:endParaRPr lang="en-US" sz="1200"/>
                    </a:p>
                    <a:p>
                      <a:pPr marL="0" indent="0" algn="l">
                        <a:lnSpc>
                          <a:spcPct val="100000"/>
                        </a:lnSpc>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由相应项目成员、专家及对应业务部门负责人参加</a:t>
                      </a:r>
                    </a:p>
                  </a:txBody>
                  <a:tcPr marL="91368" marR="91368" marT="45684" marB="45684">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alpha val="100000"/>
                      </a:srgbClr>
                    </a:solidFill>
                  </a:tcPr>
                </a:tc>
                <a:tc>
                  <a:txBody>
                    <a:bodyPr/>
                    <a:lstStyle/>
                    <a:p>
                      <a:pPr marL="0" indent="0" algn="l">
                        <a:lnSpc>
                          <a:spcPct val="100000"/>
                        </a:lnSpc>
                        <a:defRPr/>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通报发现的问题，沟通、确定解决方案</a:t>
                      </a:r>
                      <a:endParaRPr lang="en-US" sz="1100"/>
                    </a:p>
                  </a:txBody>
                  <a:tcPr marL="63277" marR="63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alpha val="100000"/>
                      </a:srgbClr>
                    </a:solidFill>
                  </a:tcPr>
                </a:tc>
                <a:tc>
                  <a:txBody>
                    <a:bodyPr/>
                    <a:lstStyle/>
                    <a:p>
                      <a:pPr marL="152400" indent="-152400" algn="l">
                        <a:lnSpc>
                          <a:spcPct val="100000"/>
                        </a:lnSpc>
                        <a:buClr>
                          <a:srgbClr val="000000"/>
                        </a:buClr>
                        <a:buFont typeface="Wingdings" panose="05000000000000000000"/>
                        <a:buChar char="Ø"/>
                        <a:defRPr/>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描述问题；</a:t>
                      </a:r>
                      <a:endParaRPr lang="en-US" sz="1100"/>
                    </a:p>
                    <a:p>
                      <a:pPr marL="152400" indent="-152400" algn="l">
                        <a:lnSpc>
                          <a:spcPct val="100000"/>
                        </a:lnSpc>
                        <a:buClr>
                          <a:srgbClr val="000000"/>
                        </a:buClr>
                        <a:buFont typeface="Wingdings" panose="05000000000000000000"/>
                        <a:buChar char="Ø"/>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诊断并找出问题的潜在原因；</a:t>
                      </a:r>
                    </a:p>
                    <a:p>
                      <a:pPr marL="152400" indent="-152400" algn="l">
                        <a:lnSpc>
                          <a:spcPct val="100000"/>
                        </a:lnSpc>
                        <a:buClr>
                          <a:srgbClr val="000000"/>
                        </a:buClr>
                        <a:buFont typeface="Wingdings" panose="05000000000000000000"/>
                        <a:buChar char="Ø"/>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讨论并出具可能的解决方案；</a:t>
                      </a:r>
                    </a:p>
                    <a:p>
                      <a:pPr marL="152400" indent="-152400" algn="l">
                        <a:lnSpc>
                          <a:spcPct val="100000"/>
                        </a:lnSpc>
                        <a:buClr>
                          <a:srgbClr val="000000"/>
                        </a:buClr>
                        <a:buFont typeface="Wingdings" panose="05000000000000000000"/>
                        <a:buChar char="Ø"/>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评价可行方案，确定最佳解决方案；</a:t>
                      </a:r>
                    </a:p>
                  </a:txBody>
                  <a:tcPr marL="63277" marR="63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alpha val="100000"/>
                      </a:srgbClr>
                    </a:solidFill>
                  </a:tcPr>
                </a:tc>
                <a:extLst>
                  <a:ext uri="{0D108BD9-81ED-4DB2-BD59-A6C34878D82A}">
                    <a16:rowId xmlns:a16="http://schemas.microsoft.com/office/drawing/2014/main" val="10002"/>
                  </a:ext>
                </a:extLst>
              </a:tr>
              <a:tr h="954911">
                <a:tc>
                  <a:txBody>
                    <a:bodyPr/>
                    <a:lstStyle/>
                    <a:p>
                      <a:pPr marL="0" indent="0" algn="l">
                        <a:lnSpc>
                          <a:spcPct val="100000"/>
                        </a:lnSpc>
                        <a:defRPr/>
                      </a:pPr>
                      <a:r>
                        <a:rPr lang="en-US" sz="12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项目文档</a:t>
                      </a:r>
                      <a:endParaRPr lang="en-US" sz="1100"/>
                    </a:p>
                  </a:txBody>
                  <a:tcPr marL="63277" marR="63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alpha val="100000"/>
                      </a:srgbClr>
                    </a:solidFill>
                  </a:tcPr>
                </a:tc>
                <a:tc>
                  <a:txBody>
                    <a:bodyPr/>
                    <a:lstStyle/>
                    <a:p>
                      <a:pPr marL="0" indent="0" algn="l">
                        <a:lnSpc>
                          <a:spcPct val="100000"/>
                        </a:lnSpc>
                        <a:defRPr/>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每次</a:t>
                      </a:r>
                      <a:endParaRPr lang="en-US" sz="1100"/>
                    </a:p>
                  </a:txBody>
                  <a:tcPr marL="63277" marR="63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alpha val="100000"/>
                      </a:srgbClr>
                    </a:solidFill>
                  </a:tcPr>
                </a:tc>
                <a:tc>
                  <a:txBody>
                    <a:bodyPr/>
                    <a:lstStyle/>
                    <a:p>
                      <a:pPr marL="0" indent="0" algn="ctr">
                        <a:lnSpc>
                          <a:spcPct val="100000"/>
                        </a:lnSpc>
                        <a:defRPr/>
                      </a:pPr>
                      <a:endParaRPr lang="en-US" sz="1200"/>
                    </a:p>
                    <a:p>
                      <a:pPr marL="0" indent="0" algn="ctr">
                        <a:lnSpc>
                          <a:spcPct val="100000"/>
                        </a:lnSpc>
                      </a:pPr>
                      <a:endParaRPr sz="1200"/>
                    </a:p>
                    <a:p>
                      <a:pPr marL="0" indent="0" algn="ctr">
                        <a:lnSpc>
                          <a:spcPct val="100000"/>
                        </a:lnSpc>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双方项目组所有成员</a:t>
                      </a:r>
                    </a:p>
                  </a:txBody>
                  <a:tcPr marL="91368" marR="91368" marT="45684" marB="45684">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alpha val="100000"/>
                      </a:srgbClr>
                    </a:solidFill>
                  </a:tcPr>
                </a:tc>
                <a:tc>
                  <a:txBody>
                    <a:bodyPr/>
                    <a:lstStyle/>
                    <a:p>
                      <a:pPr marL="0" indent="0" algn="l">
                        <a:lnSpc>
                          <a:spcPct val="100000"/>
                        </a:lnSpc>
                        <a:defRPr/>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对所有文档进行签字确认，留存便于后面使用</a:t>
                      </a:r>
                      <a:endParaRPr lang="en-US" sz="1100"/>
                    </a:p>
                  </a:txBody>
                  <a:tcPr marL="63277" marR="63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alpha val="100000"/>
                      </a:srgbClr>
                    </a:solidFill>
                  </a:tcPr>
                </a:tc>
                <a:tc>
                  <a:txBody>
                    <a:bodyPr/>
                    <a:lstStyle/>
                    <a:p>
                      <a:pPr marL="152400" indent="-152400" algn="l">
                        <a:lnSpc>
                          <a:spcPct val="100000"/>
                        </a:lnSpc>
                        <a:buClr>
                          <a:srgbClr val="000000"/>
                        </a:buClr>
                        <a:buFont typeface="Wingdings" panose="05000000000000000000"/>
                        <a:buChar char="Ø"/>
                        <a:defRPr/>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所有会议会议纪要；</a:t>
                      </a:r>
                      <a:endParaRPr lang="en-US" sz="1100"/>
                    </a:p>
                    <a:p>
                      <a:pPr marL="152400" indent="-152400" algn="l">
                        <a:lnSpc>
                          <a:spcPct val="100000"/>
                        </a:lnSpc>
                        <a:buClr>
                          <a:srgbClr val="000000"/>
                        </a:buClr>
                        <a:buFont typeface="Wingdings" panose="05000000000000000000"/>
                        <a:buChar char="Ø"/>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专题讨论确认方案；</a:t>
                      </a:r>
                    </a:p>
                    <a:p>
                      <a:pPr marL="152400" indent="-152400" algn="l">
                        <a:lnSpc>
                          <a:spcPct val="100000"/>
                        </a:lnSpc>
                        <a:buClr>
                          <a:srgbClr val="000000"/>
                        </a:buClr>
                        <a:buFont typeface="Wingdings" panose="05000000000000000000"/>
                        <a:buChar char="Ø"/>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蓝图文档；</a:t>
                      </a:r>
                    </a:p>
                    <a:p>
                      <a:pPr marL="152400" indent="-152400" algn="l">
                        <a:lnSpc>
                          <a:spcPct val="100000"/>
                        </a:lnSpc>
                        <a:buClr>
                          <a:srgbClr val="000000"/>
                        </a:buClr>
                        <a:buFont typeface="Wingdings" panose="05000000000000000000"/>
                        <a:buChar char="Ø"/>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测试、培训文档；</a:t>
                      </a:r>
                    </a:p>
                  </a:txBody>
                  <a:tcPr marL="63277" marR="63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alpha val="100000"/>
                      </a:srgbClr>
                    </a:solidFill>
                  </a:tcPr>
                </a:tc>
                <a:extLst>
                  <a:ext uri="{0D108BD9-81ED-4DB2-BD59-A6C34878D82A}">
                    <a16:rowId xmlns:a16="http://schemas.microsoft.com/office/drawing/2014/main" val="10003"/>
                  </a:ext>
                </a:extLst>
              </a:tr>
              <a:tr h="1036557">
                <a:tc>
                  <a:txBody>
                    <a:bodyPr/>
                    <a:lstStyle/>
                    <a:p>
                      <a:pPr marL="0" indent="0" algn="l">
                        <a:lnSpc>
                          <a:spcPct val="100000"/>
                        </a:lnSpc>
                        <a:defRPr/>
                      </a:pPr>
                      <a:r>
                        <a:rPr lang="en-US" sz="12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会议协作规范</a:t>
                      </a:r>
                      <a:endParaRPr lang="en-US" sz="1100"/>
                    </a:p>
                  </a:txBody>
                  <a:tcPr marL="63277" marR="63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alpha val="100000"/>
                      </a:srgbClr>
                    </a:solidFill>
                  </a:tcPr>
                </a:tc>
                <a:tc>
                  <a:txBody>
                    <a:bodyPr/>
                    <a:lstStyle/>
                    <a:p>
                      <a:pPr marL="0" indent="0" algn="l">
                        <a:lnSpc>
                          <a:spcPct val="100000"/>
                        </a:lnSpc>
                        <a:defRPr/>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每次</a:t>
                      </a:r>
                      <a:endParaRPr lang="en-US" sz="1100"/>
                    </a:p>
                  </a:txBody>
                  <a:tcPr marL="63277" marR="63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alpha val="100000"/>
                      </a:srgbClr>
                    </a:solidFill>
                  </a:tcPr>
                </a:tc>
                <a:tc>
                  <a:txBody>
                    <a:bodyPr/>
                    <a:lstStyle/>
                    <a:p>
                      <a:pPr marL="0" indent="0" algn="ctr">
                        <a:lnSpc>
                          <a:spcPct val="100000"/>
                        </a:lnSpc>
                        <a:defRPr/>
                      </a:pPr>
                      <a:endParaRPr lang="en-US" sz="1200"/>
                    </a:p>
                    <a:p>
                      <a:pPr marL="0" indent="0" algn="ctr">
                        <a:lnSpc>
                          <a:spcPct val="100000"/>
                        </a:lnSpc>
                      </a:pPr>
                      <a:endParaRPr sz="1200"/>
                    </a:p>
                    <a:p>
                      <a:pPr marL="0" indent="0" algn="ctr">
                        <a:lnSpc>
                          <a:spcPct val="100000"/>
                        </a:lnSpc>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双方项目组所有成员</a:t>
                      </a:r>
                    </a:p>
                  </a:txBody>
                  <a:tcPr marL="91368" marR="91368" marT="45684" marB="45684">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alpha val="100000"/>
                      </a:srgbClr>
                    </a:solidFill>
                  </a:tcPr>
                </a:tc>
                <a:tc>
                  <a:txBody>
                    <a:bodyPr/>
                    <a:lstStyle/>
                    <a:p>
                      <a:pPr marL="0" indent="0" algn="l">
                        <a:lnSpc>
                          <a:spcPct val="100000"/>
                        </a:lnSpc>
                        <a:defRPr/>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提高工作要率</a:t>
                      </a:r>
                      <a:endParaRPr lang="en-US" sz="1100"/>
                    </a:p>
                  </a:txBody>
                  <a:tcPr marL="63277" marR="63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alpha val="100000"/>
                      </a:srgbClr>
                    </a:solidFill>
                  </a:tcPr>
                </a:tc>
                <a:tc>
                  <a:txBody>
                    <a:bodyPr/>
                    <a:lstStyle/>
                    <a:p>
                      <a:pPr marL="152400" indent="-152400" algn="l">
                        <a:lnSpc>
                          <a:spcPct val="100000"/>
                        </a:lnSpc>
                        <a:buClr>
                          <a:srgbClr val="000000"/>
                        </a:buClr>
                        <a:buFont typeface="Wingdings" panose="05000000000000000000"/>
                        <a:buChar char="Ø"/>
                        <a:defRPr/>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会前准备：乙方提前2天提供会议资料；</a:t>
                      </a:r>
                      <a:endParaRPr lang="en-US" sz="1100"/>
                    </a:p>
                    <a:p>
                      <a:pPr marL="152400" indent="-152400" algn="l">
                        <a:lnSpc>
                          <a:spcPct val="100000"/>
                        </a:lnSpc>
                        <a:buClr>
                          <a:srgbClr val="000000"/>
                        </a:buClr>
                        <a:buFont typeface="Wingdings" panose="05000000000000000000"/>
                        <a:buChar char="Ø"/>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会后跟进：客户确认会议结论与待办事项；</a:t>
                      </a:r>
                    </a:p>
                    <a:p>
                      <a:pPr marL="152400" indent="-152400" algn="l">
                        <a:lnSpc>
                          <a:spcPct val="100000"/>
                        </a:lnSpc>
                        <a:buClr>
                          <a:srgbClr val="000000"/>
                        </a:buClr>
                        <a:buFont typeface="Wingdings" panose="05000000000000000000"/>
                        <a:buChar char="Ø"/>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参会要求；关键用户准时出席，确保会议效率；</a:t>
                      </a:r>
                    </a:p>
                    <a:p>
                      <a:pPr marL="152400" indent="-152400" algn="l">
                        <a:lnSpc>
                          <a:spcPct val="100000"/>
                        </a:lnSpc>
                        <a:buClr>
                          <a:srgbClr val="000000"/>
                        </a:buClr>
                        <a:buFont typeface="Wingdings" panose="05000000000000000000"/>
                        <a:buChar char="Ø"/>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时间管理：提前一周锁定会议时间；</a:t>
                      </a:r>
                    </a:p>
                    <a:p>
                      <a:pPr marL="152400" indent="-152400" algn="l">
                        <a:lnSpc>
                          <a:spcPct val="100000"/>
                        </a:lnSpc>
                        <a:buClr>
                          <a:srgbClr val="000000"/>
                        </a:buClr>
                        <a:buFont typeface="Wingdings" panose="05000000000000000000"/>
                        <a:buChar char="Ø"/>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会议纪律：原则上不随意调整已确认的会议安排</a:t>
                      </a:r>
                    </a:p>
                  </a:txBody>
                  <a:tcPr marL="63277" marR="63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alpha val="100000"/>
                      </a:srgbClr>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a:spLocks noGrp="1"/>
          </p:cNvSpPr>
          <p:nvPr>
            <p:ph type="body" sz="quarter" idx="622" hasCustomPrompt="1"/>
          </p:nvPr>
        </p:nvSpPr>
        <p:spPr>
          <a:prstGeom prst="rect">
            <a:avLst/>
          </a:prstGeom>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实施模式</a:t>
            </a:r>
          </a:p>
        </p:txBody>
      </p:sp>
      <p:sp>
        <p:nvSpPr>
          <p:cNvPr id="3" name="AutoShape 3"/>
          <p:cNvSpPr/>
          <p:nvPr/>
        </p:nvSpPr>
        <p:spPr>
          <a:xfrm>
            <a:off x="410904" y="1344979"/>
            <a:ext cx="3657600" cy="4114800"/>
          </a:xfrm>
          <a:prstGeom prst="rect">
            <a:avLst/>
          </a:prstGeom>
          <a:solidFill>
            <a:srgbClr val="ECF0F1">
              <a:alpha val="100000"/>
            </a:srgbClr>
          </a:solidFill>
          <a:ln w="12700" cap="flat">
            <a:noFill/>
            <a:prstDash val="solid"/>
          </a:ln>
          <a:effectLst>
            <a:outerShdw blurRad="38100" dist="25400" dir="5400000" rotWithShape="0">
              <a:srgbClr val="000000">
                <a:alpha val="45000"/>
              </a:srgbClr>
            </a:outerShdw>
          </a:effectLst>
        </p:spPr>
        <p:txBody>
          <a:bodyPr wrap="square" lIns="91440" tIns="45720" rIns="91440" bIns="45720" rtlCol="0" anchor="ctr">
            <a:noAutofit/>
          </a:bodyPr>
          <a:lstStyle/>
          <a:p>
            <a:pPr marL="0" indent="0" algn="ctr">
              <a:lnSpc>
                <a:spcPct val="100000"/>
              </a:lnSpc>
              <a:defRPr/>
            </a:pPr>
            <a:r>
              <a:rPr lang="en-US" sz="18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4" name="AutoShape 4"/>
          <p:cNvSpPr/>
          <p:nvPr/>
        </p:nvSpPr>
        <p:spPr>
          <a:xfrm>
            <a:off x="1599624" y="1710739"/>
            <a:ext cx="1280160" cy="1280160"/>
          </a:xfrm>
          <a:prstGeom prst="ellipse">
            <a:avLst/>
          </a:prstGeom>
          <a:solidFill>
            <a:srgbClr val="007CC0">
              <a:alpha val="100000"/>
            </a:srgbClr>
          </a:solidFill>
          <a:ln w="12700" cap="flat">
            <a:noFill/>
            <a:prstDash val="solid"/>
          </a:ln>
          <a:effectLst>
            <a:outerShdw blurRad="38100" dist="25400" dir="5400000" rotWithShape="0">
              <a:srgbClr val="000000">
                <a:alpha val="45000"/>
              </a:srgbClr>
            </a:outerShdw>
          </a:effectLst>
        </p:spPr>
        <p:txBody>
          <a:bodyPr wrap="square" lIns="91440" tIns="45720" rIns="91440" bIns="45720" rtlCol="0" anchor="ctr">
            <a:noAutofit/>
          </a:bodyPr>
          <a:lstStyle/>
          <a:p>
            <a:pPr marL="0" indent="0" algn="ctr">
              <a:lnSpc>
                <a:spcPct val="100000"/>
              </a:lnSpc>
              <a:defRPr/>
            </a:pPr>
            <a:r>
              <a:rPr lang="en-US" sz="18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第一步</a:t>
            </a:r>
            <a:endParaRPr lang="en-US" sz="1100"/>
          </a:p>
        </p:txBody>
      </p:sp>
      <p:sp>
        <p:nvSpPr>
          <p:cNvPr id="5" name="AutoShape 5"/>
          <p:cNvSpPr/>
          <p:nvPr/>
        </p:nvSpPr>
        <p:spPr>
          <a:xfrm>
            <a:off x="593784" y="3173779"/>
            <a:ext cx="3291840" cy="400110"/>
          </a:xfrm>
          <a:prstGeom prst="rect">
            <a:avLst/>
          </a:prstGeom>
          <a:noFill/>
          <a:ln w="12700">
            <a:noFill/>
            <a:prstDash val="solid"/>
          </a:ln>
        </p:spPr>
        <p:txBody>
          <a:bodyPr wrap="square" lIns="91440" tIns="45720" rIns="91440" bIns="45720" rtlCol="0" anchor="t">
            <a:spAutoFit/>
          </a:bodyPr>
          <a:lstStyle/>
          <a:p>
            <a:pPr marL="0" indent="0" algn="ctr">
              <a:lnSpc>
                <a:spcPct val="100000"/>
              </a:lnSpc>
              <a:defRPr/>
            </a:pPr>
            <a:r>
              <a:rPr lang="en-US" sz="2000" b="1" i="0" u="none" strike="noStrike">
                <a:solidFill>
                  <a:srgbClr val="007CC0"/>
                </a:solidFill>
                <a:latin typeface="Noto Sans SC" panose="020B0200000000000000" charset="-122"/>
                <a:ea typeface="Noto Sans SC" panose="020B0200000000000000" charset="-122"/>
                <a:cs typeface="Noto Sans SC" panose="020B0200000000000000" charset="-122"/>
                <a:sym typeface="Noto Sans SC" panose="020B0200000000000000" charset="-122"/>
              </a:rPr>
              <a:t>重点模式调研</a:t>
            </a:r>
            <a:endParaRPr lang="en-US" sz="1100"/>
          </a:p>
        </p:txBody>
      </p:sp>
      <p:sp>
        <p:nvSpPr>
          <p:cNvPr id="6" name="AutoShape 6"/>
          <p:cNvSpPr/>
          <p:nvPr/>
        </p:nvSpPr>
        <p:spPr>
          <a:xfrm>
            <a:off x="685224" y="3813859"/>
            <a:ext cx="3108960" cy="1371600"/>
          </a:xfrm>
          <a:prstGeom prst="rect">
            <a:avLst/>
          </a:prstGeom>
          <a:noFill/>
          <a:ln w="12700">
            <a:noFill/>
            <a:prstDash val="solid"/>
          </a:ln>
        </p:spPr>
        <p:txBody>
          <a:bodyPr wrap="square" lIns="91440" tIns="45720" rIns="91440" bIns="45720" rtlCol="0" anchor="t">
            <a:spAutoFit/>
          </a:bodyPr>
          <a:lstStyle/>
          <a:p>
            <a:pPr marL="0" indent="0" algn="ctr">
              <a:lnSpc>
                <a:spcPct val="100000"/>
              </a:lnSpc>
              <a:defRPr/>
            </a:pPr>
            <a:r>
              <a:rPr lang="en-US" sz="1400" b="0" i="0" u="none" strike="noStrike">
                <a:solidFill>
                  <a:srgbClr val="2C3E50"/>
                </a:solidFill>
                <a:latin typeface="Noto Sans SC" panose="020B0200000000000000" charset="-122"/>
                <a:ea typeface="Noto Sans SC" panose="020B0200000000000000" charset="-122"/>
                <a:cs typeface="Noto Sans SC" panose="020B0200000000000000" charset="-122"/>
                <a:sym typeface="Noto Sans SC" panose="020B0200000000000000" charset="-122"/>
              </a:rPr>
              <a:t>深入了解核心业务需求，以中国、菲律宾、加拿大为例，进行深入沟通，确保本地业务需求被充分理解</a:t>
            </a:r>
            <a:endParaRPr lang="en-US" sz="1100"/>
          </a:p>
        </p:txBody>
      </p:sp>
      <p:sp>
        <p:nvSpPr>
          <p:cNvPr id="7" name="AutoShape 7"/>
          <p:cNvSpPr/>
          <p:nvPr/>
        </p:nvSpPr>
        <p:spPr>
          <a:xfrm>
            <a:off x="4342824" y="1344979"/>
            <a:ext cx="3657600" cy="4114800"/>
          </a:xfrm>
          <a:prstGeom prst="rect">
            <a:avLst/>
          </a:prstGeom>
          <a:solidFill>
            <a:srgbClr val="ECF0F1">
              <a:alpha val="100000"/>
            </a:srgbClr>
          </a:solidFill>
          <a:ln w="12700" cap="flat">
            <a:noFill/>
            <a:prstDash val="solid"/>
          </a:ln>
          <a:effectLst>
            <a:outerShdw blurRad="38100" dist="25400" dir="5400000" rotWithShape="0">
              <a:srgbClr val="000000">
                <a:alpha val="45000"/>
              </a:srgbClr>
            </a:outerShdw>
          </a:effectLst>
        </p:spPr>
        <p:txBody>
          <a:bodyPr wrap="square" lIns="91440" tIns="45720" rIns="91440" bIns="45720" rtlCol="0" anchor="ctr">
            <a:noAutofit/>
          </a:bodyPr>
          <a:lstStyle/>
          <a:p>
            <a:pPr marL="0" indent="0" algn="ctr">
              <a:lnSpc>
                <a:spcPct val="100000"/>
              </a:lnSpc>
              <a:defRPr/>
            </a:pPr>
            <a:r>
              <a:rPr lang="en-US" sz="18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8" name="AutoShape 8"/>
          <p:cNvSpPr/>
          <p:nvPr/>
        </p:nvSpPr>
        <p:spPr>
          <a:xfrm>
            <a:off x="5531544" y="1710739"/>
            <a:ext cx="1280160" cy="1280160"/>
          </a:xfrm>
          <a:prstGeom prst="ellipse">
            <a:avLst/>
          </a:prstGeom>
          <a:solidFill>
            <a:srgbClr val="007CC0">
              <a:alpha val="100000"/>
            </a:srgbClr>
          </a:solidFill>
          <a:ln w="12700" cap="flat">
            <a:noFill/>
            <a:prstDash val="solid"/>
          </a:ln>
          <a:effectLst>
            <a:outerShdw blurRad="38100" dist="25400" dir="5400000" rotWithShape="0">
              <a:srgbClr val="000000">
                <a:alpha val="45000"/>
              </a:srgbClr>
            </a:outerShdw>
          </a:effectLst>
        </p:spPr>
        <p:txBody>
          <a:bodyPr wrap="square" lIns="91440" tIns="45720" rIns="91440" bIns="45720" rtlCol="0" anchor="ctr">
            <a:noAutofit/>
          </a:bodyPr>
          <a:lstStyle/>
          <a:p>
            <a:pPr marL="0" indent="0" algn="ctr">
              <a:lnSpc>
                <a:spcPct val="100000"/>
              </a:lnSpc>
              <a:defRPr/>
            </a:pPr>
            <a:r>
              <a:rPr lang="en-US" sz="18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第二步</a:t>
            </a:r>
            <a:endParaRPr lang="en-US" sz="1100"/>
          </a:p>
        </p:txBody>
      </p:sp>
      <p:sp>
        <p:nvSpPr>
          <p:cNvPr id="9" name="AutoShape 9"/>
          <p:cNvSpPr/>
          <p:nvPr/>
        </p:nvSpPr>
        <p:spPr>
          <a:xfrm>
            <a:off x="4525704" y="3173779"/>
            <a:ext cx="3291840" cy="457200"/>
          </a:xfrm>
          <a:prstGeom prst="rect">
            <a:avLst/>
          </a:prstGeom>
          <a:noFill/>
          <a:ln w="12700">
            <a:noFill/>
            <a:prstDash val="solid"/>
          </a:ln>
        </p:spPr>
        <p:txBody>
          <a:bodyPr wrap="square" lIns="91440" tIns="45720" rIns="91440" bIns="45720" rtlCol="0" anchor="t">
            <a:spAutoFit/>
          </a:bodyPr>
          <a:lstStyle/>
          <a:p>
            <a:pPr marL="0" indent="0" algn="ctr">
              <a:lnSpc>
                <a:spcPct val="100000"/>
              </a:lnSpc>
              <a:defRPr/>
            </a:pPr>
            <a:r>
              <a:rPr lang="en-US" sz="2000" b="1" i="0" u="none" strike="noStrike">
                <a:solidFill>
                  <a:srgbClr val="007CC0"/>
                </a:solidFill>
                <a:latin typeface="Noto Sans SC" panose="020B0200000000000000" charset="-122"/>
                <a:ea typeface="Noto Sans SC" panose="020B0200000000000000" charset="-122"/>
                <a:cs typeface="Noto Sans SC" panose="020B0200000000000000" charset="-122"/>
                <a:sym typeface="Noto Sans SC" panose="020B0200000000000000" charset="-122"/>
              </a:rPr>
              <a:t>形成集团模板</a:t>
            </a:r>
            <a:endParaRPr lang="en-US" sz="1100"/>
          </a:p>
        </p:txBody>
      </p:sp>
      <p:sp>
        <p:nvSpPr>
          <p:cNvPr id="10" name="AutoShape 10"/>
          <p:cNvSpPr/>
          <p:nvPr/>
        </p:nvSpPr>
        <p:spPr>
          <a:xfrm>
            <a:off x="4617144" y="3813859"/>
            <a:ext cx="3108960" cy="1371600"/>
          </a:xfrm>
          <a:prstGeom prst="rect">
            <a:avLst/>
          </a:prstGeom>
          <a:noFill/>
          <a:ln w="12700">
            <a:noFill/>
            <a:prstDash val="solid"/>
          </a:ln>
        </p:spPr>
        <p:txBody>
          <a:bodyPr wrap="square" lIns="91440" tIns="45720" rIns="91440" bIns="45720" rtlCol="0" anchor="t">
            <a:spAutoFit/>
          </a:bodyPr>
          <a:lstStyle/>
          <a:p>
            <a:pPr marL="0" indent="0" algn="ctr">
              <a:lnSpc>
                <a:spcPct val="100000"/>
              </a:lnSpc>
              <a:defRPr/>
            </a:pPr>
            <a:r>
              <a:rPr lang="en-US" sz="1400" b="0" i="0" u="none" strike="noStrike">
                <a:solidFill>
                  <a:srgbClr val="2C3E50"/>
                </a:solidFill>
                <a:latin typeface="Noto Sans SC" panose="020B0200000000000000" charset="-122"/>
                <a:ea typeface="Noto Sans SC" panose="020B0200000000000000" charset="-122"/>
                <a:cs typeface="Noto Sans SC" panose="020B0200000000000000" charset="-122"/>
                <a:sym typeface="Noto Sans SC" panose="020B0200000000000000" charset="-122"/>
              </a:rPr>
              <a:t>标准化解决方案</a:t>
            </a:r>
            <a:endParaRPr lang="en-US" sz="1100"/>
          </a:p>
        </p:txBody>
      </p:sp>
      <p:sp>
        <p:nvSpPr>
          <p:cNvPr id="11" name="AutoShape 11"/>
          <p:cNvSpPr/>
          <p:nvPr/>
        </p:nvSpPr>
        <p:spPr>
          <a:xfrm>
            <a:off x="8274744" y="1344979"/>
            <a:ext cx="3657600" cy="4114800"/>
          </a:xfrm>
          <a:prstGeom prst="rect">
            <a:avLst/>
          </a:prstGeom>
          <a:solidFill>
            <a:srgbClr val="ECF0F1">
              <a:alpha val="100000"/>
            </a:srgbClr>
          </a:solidFill>
          <a:ln w="12700" cap="flat">
            <a:noFill/>
            <a:prstDash val="solid"/>
          </a:ln>
          <a:effectLst>
            <a:outerShdw blurRad="38100" dist="25400" dir="5400000" rotWithShape="0">
              <a:srgbClr val="000000">
                <a:alpha val="45000"/>
              </a:srgbClr>
            </a:outerShdw>
          </a:effectLst>
        </p:spPr>
        <p:txBody>
          <a:bodyPr wrap="square" lIns="91440" tIns="45720" rIns="91440" bIns="45720" rtlCol="0" anchor="ctr">
            <a:noAutofit/>
          </a:bodyPr>
          <a:lstStyle/>
          <a:p>
            <a:pPr marL="0" indent="0" algn="ctr">
              <a:lnSpc>
                <a:spcPct val="100000"/>
              </a:lnSpc>
              <a:defRPr/>
            </a:pPr>
            <a:r>
              <a:rPr lang="en-US" sz="18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12" name="AutoShape 12"/>
          <p:cNvSpPr/>
          <p:nvPr/>
        </p:nvSpPr>
        <p:spPr>
          <a:xfrm>
            <a:off x="9463464" y="1710739"/>
            <a:ext cx="1280160" cy="1280160"/>
          </a:xfrm>
          <a:prstGeom prst="ellipse">
            <a:avLst/>
          </a:prstGeom>
          <a:solidFill>
            <a:srgbClr val="007CC0">
              <a:alpha val="100000"/>
            </a:srgbClr>
          </a:solidFill>
          <a:ln w="12700" cap="flat">
            <a:noFill/>
            <a:prstDash val="solid"/>
          </a:ln>
          <a:effectLst>
            <a:outerShdw blurRad="38100" dist="25400" dir="5400000" rotWithShape="0">
              <a:srgbClr val="000000">
                <a:alpha val="45000"/>
              </a:srgbClr>
            </a:outerShdw>
          </a:effectLst>
        </p:spPr>
        <p:txBody>
          <a:bodyPr wrap="square" lIns="91440" tIns="45720" rIns="91440" bIns="45720" rtlCol="0" anchor="ctr">
            <a:noAutofit/>
          </a:bodyPr>
          <a:lstStyle/>
          <a:p>
            <a:pPr marL="0" indent="0" algn="ctr">
              <a:lnSpc>
                <a:spcPct val="100000"/>
              </a:lnSpc>
              <a:defRPr/>
            </a:pPr>
            <a:r>
              <a:rPr lang="en-US" sz="18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第三步</a:t>
            </a:r>
            <a:endParaRPr lang="en-US" sz="1100"/>
          </a:p>
        </p:txBody>
      </p:sp>
      <p:sp>
        <p:nvSpPr>
          <p:cNvPr id="13" name="AutoShape 13"/>
          <p:cNvSpPr/>
          <p:nvPr/>
        </p:nvSpPr>
        <p:spPr>
          <a:xfrm>
            <a:off x="8457623" y="3173779"/>
            <a:ext cx="3291840" cy="400110"/>
          </a:xfrm>
          <a:prstGeom prst="rect">
            <a:avLst/>
          </a:prstGeom>
          <a:noFill/>
          <a:ln w="12700">
            <a:noFill/>
            <a:prstDash val="solid"/>
          </a:ln>
        </p:spPr>
        <p:txBody>
          <a:bodyPr wrap="square" lIns="91440" tIns="45720" rIns="91440" bIns="45720" rtlCol="0" anchor="t">
            <a:spAutoFit/>
          </a:bodyPr>
          <a:lstStyle/>
          <a:p>
            <a:pPr marL="0" indent="0" algn="ctr">
              <a:lnSpc>
                <a:spcPct val="100000"/>
              </a:lnSpc>
              <a:defRPr/>
            </a:pPr>
            <a:r>
              <a:rPr lang="en-US" sz="2000" b="1" i="0" u="none" strike="noStrike">
                <a:solidFill>
                  <a:srgbClr val="007CC0"/>
                </a:solidFill>
                <a:latin typeface="Noto Sans SC" panose="020B0200000000000000" charset="-122"/>
                <a:ea typeface="Noto Sans SC" panose="020B0200000000000000" charset="-122"/>
                <a:cs typeface="Noto Sans SC" panose="020B0200000000000000" charset="-122"/>
                <a:sym typeface="Noto Sans SC" panose="020B0200000000000000" charset="-122"/>
              </a:rPr>
              <a:t>与其他团队沟通确认</a:t>
            </a:r>
            <a:endParaRPr lang="en-US" sz="1100"/>
          </a:p>
        </p:txBody>
      </p:sp>
      <p:sp>
        <p:nvSpPr>
          <p:cNvPr id="14" name="AutoShape 14"/>
          <p:cNvSpPr/>
          <p:nvPr/>
        </p:nvSpPr>
        <p:spPr>
          <a:xfrm>
            <a:off x="8549064" y="3813859"/>
            <a:ext cx="3108960" cy="1371600"/>
          </a:xfrm>
          <a:prstGeom prst="rect">
            <a:avLst/>
          </a:prstGeom>
          <a:noFill/>
          <a:ln w="12700">
            <a:noFill/>
            <a:prstDash val="solid"/>
          </a:ln>
        </p:spPr>
        <p:txBody>
          <a:bodyPr wrap="square" lIns="91440" tIns="45720" rIns="91440" bIns="45720" rtlCol="0" anchor="t">
            <a:spAutoFit/>
          </a:bodyPr>
          <a:lstStyle/>
          <a:p>
            <a:pPr marL="0" indent="0" algn="ctr">
              <a:lnSpc>
                <a:spcPct val="100000"/>
              </a:lnSpc>
              <a:defRPr/>
            </a:pPr>
            <a:r>
              <a:rPr lang="en-US" sz="1400" b="0" i="0" u="none" strike="noStrike">
                <a:solidFill>
                  <a:srgbClr val="2C3E50"/>
                </a:solidFill>
                <a:latin typeface="Noto Sans SC" panose="020B0200000000000000" charset="-122"/>
                <a:ea typeface="Noto Sans SC" panose="020B0200000000000000" charset="-122"/>
                <a:cs typeface="Noto Sans SC" panose="020B0200000000000000" charset="-122"/>
                <a:sym typeface="Noto Sans SC" panose="020B0200000000000000" charset="-122"/>
              </a:rPr>
              <a:t>确保全球一致性</a:t>
            </a:r>
            <a:endParaRPr lang="en-US" sz="1100"/>
          </a:p>
        </p:txBody>
      </p:sp>
      <p:sp>
        <p:nvSpPr>
          <p:cNvPr id="15" name="AutoShape 15"/>
          <p:cNvSpPr/>
          <p:nvPr/>
        </p:nvSpPr>
        <p:spPr>
          <a:xfrm>
            <a:off x="410904" y="5642659"/>
            <a:ext cx="11247120" cy="548640"/>
          </a:xfrm>
          <a:prstGeom prst="rect">
            <a:avLst/>
          </a:prstGeom>
          <a:solidFill>
            <a:srgbClr val="005288">
              <a:alpha val="100000"/>
            </a:srgbClr>
          </a:solidFill>
          <a:ln w="12700" cap="flat">
            <a:noFill/>
            <a:prstDash val="solid"/>
          </a:ln>
          <a:effectLst>
            <a:outerShdw blurRad="38100" dist="25400" dir="5400000" rotWithShape="0">
              <a:srgbClr val="000000">
                <a:alpha val="45000"/>
              </a:srgbClr>
            </a:outerShdw>
          </a:effectLst>
        </p:spPr>
        <p:txBody>
          <a:bodyPr wrap="square" lIns="91440" tIns="45720" rIns="91440" bIns="45720" rtlCol="0" anchor="ctr">
            <a:noAutofit/>
          </a:bodyPr>
          <a:lstStyle/>
          <a:p>
            <a:pPr marL="0" indent="0" algn="ctr">
              <a:lnSpc>
                <a:spcPct val="100000"/>
              </a:lnSpc>
              <a:defRPr/>
            </a:pPr>
            <a:r>
              <a:rPr lang="en-US" sz="18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16" name="AutoShape 16"/>
          <p:cNvSpPr/>
          <p:nvPr/>
        </p:nvSpPr>
        <p:spPr>
          <a:xfrm>
            <a:off x="685224" y="5688379"/>
            <a:ext cx="10698480" cy="457200"/>
          </a:xfrm>
          <a:prstGeom prst="rect">
            <a:avLst/>
          </a:prstGeom>
          <a:noFill/>
          <a:ln w="12700">
            <a:noFill/>
            <a:prstDash val="solid"/>
          </a:ln>
        </p:spPr>
        <p:txBody>
          <a:bodyPr wrap="square" lIns="91440" tIns="45720" rIns="91440" bIns="45720" rtlCol="0" anchor="t">
            <a:spAutoFit/>
          </a:bodyPr>
          <a:lstStyle/>
          <a:p>
            <a:pPr marL="0" indent="0" algn="ctr">
              <a:lnSpc>
                <a:spcPct val="100000"/>
              </a:lnSpc>
              <a:defRPr/>
            </a:pPr>
            <a:r>
              <a:rPr lang="en-US" sz="16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此模式有助于提升整体实施效率，避免重复劳动，确保项目有序推进</a:t>
            </a:r>
            <a:endParaRPr lang="en-US" sz="11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354407" y="463727"/>
            <a:ext cx="11178064" cy="369140"/>
          </a:xfrm>
          <a:prstGeom prst="rect">
            <a:avLst/>
          </a:prstGeom>
          <a:noFill/>
          <a:ln w="12700">
            <a:noFill/>
            <a:prstDash val="solid"/>
          </a:ln>
        </p:spPr>
        <p:txBody>
          <a:bodyPr vert="horz" wrap="square" lIns="0" tIns="0" rIns="0" bIns="0" rtlCol="0" anchor="t">
            <a:spAutoFit/>
          </a:bodyPr>
          <a:lstStyle/>
          <a:p>
            <a:pPr marL="13970" indent="0" algn="l">
              <a:lnSpc>
                <a:spcPct val="100000"/>
              </a:lnSpc>
              <a:defRPr/>
            </a:pPr>
            <a:r>
              <a:rPr lang="en-US" sz="24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需求确认机制</a:t>
            </a:r>
            <a:endParaRPr lang="en-US" sz="1100"/>
          </a:p>
        </p:txBody>
      </p:sp>
      <p:sp>
        <p:nvSpPr>
          <p:cNvPr id="3" name="AutoShape 3"/>
          <p:cNvSpPr/>
          <p:nvPr/>
        </p:nvSpPr>
        <p:spPr>
          <a:xfrm>
            <a:off x="624372" y="2171613"/>
            <a:ext cx="1471432" cy="578475"/>
          </a:xfrm>
          <a:prstGeom prst="roundRect">
            <a:avLst>
              <a:gd name="adj" fmla="val 16666"/>
            </a:avLst>
          </a:prstGeom>
          <a:solidFill>
            <a:srgbClr val="D9D9D9">
              <a:alpha val="100000"/>
            </a:srgbClr>
          </a:solidFill>
          <a:ln w="12700">
            <a:noFill/>
            <a:prstDash val="solid"/>
            <a:miter lim="800000"/>
          </a:ln>
        </p:spPr>
        <p:txBody>
          <a:bodyPr wrap="square" lIns="89977" tIns="71981" rIns="89977" bIns="71981" rtlCol="0" anchor="ctr">
            <a:noAutofit/>
          </a:bodyPr>
          <a:lstStyle/>
          <a:p>
            <a:pPr marL="0" indent="0" algn="ctr">
              <a:lnSpc>
                <a:spcPct val="100000"/>
              </a:lnSpc>
              <a:spcBef>
                <a:spcPct val="50000"/>
              </a:spcBef>
              <a:defRPr/>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1.提出需求，内部确认后提交</a:t>
            </a:r>
            <a:endParaRPr lang="en-US" sz="1100"/>
          </a:p>
        </p:txBody>
      </p:sp>
      <p:cxnSp>
        <p:nvCxnSpPr>
          <p:cNvPr id="4" name="Connector 4"/>
          <p:cNvCxnSpPr/>
          <p:nvPr/>
        </p:nvCxnSpPr>
        <p:spPr>
          <a:xfrm>
            <a:off x="587674" y="1538596"/>
            <a:ext cx="10739156" cy="0"/>
          </a:xfrm>
          <a:prstGeom prst="line">
            <a:avLst/>
          </a:prstGeom>
          <a:noFill/>
          <a:ln w="12700" cap="flat">
            <a:solidFill>
              <a:srgbClr val="000000">
                <a:alpha val="100000"/>
              </a:srgbClr>
            </a:solidFill>
            <a:prstDash val="dash"/>
            <a:headEnd type="none" w="med" len="med"/>
            <a:tailEnd type="none" w="med" len="med"/>
          </a:ln>
        </p:spPr>
      </p:cxnSp>
      <p:cxnSp>
        <p:nvCxnSpPr>
          <p:cNvPr id="5" name="Connector 5"/>
          <p:cNvCxnSpPr/>
          <p:nvPr/>
        </p:nvCxnSpPr>
        <p:spPr>
          <a:xfrm>
            <a:off x="3170545" y="1096436"/>
            <a:ext cx="0" cy="5535759"/>
          </a:xfrm>
          <a:prstGeom prst="line">
            <a:avLst/>
          </a:prstGeom>
          <a:noFill/>
          <a:ln w="12700" cap="flat">
            <a:solidFill>
              <a:srgbClr val="000000">
                <a:alpha val="100000"/>
              </a:srgbClr>
            </a:solidFill>
            <a:prstDash val="dash"/>
            <a:headEnd type="none" w="med" len="med"/>
            <a:tailEnd type="none" w="med" len="med"/>
          </a:ln>
        </p:spPr>
      </p:cxnSp>
      <p:cxnSp>
        <p:nvCxnSpPr>
          <p:cNvPr id="6" name="Connector 6"/>
          <p:cNvCxnSpPr/>
          <p:nvPr/>
        </p:nvCxnSpPr>
        <p:spPr>
          <a:xfrm flipV="1">
            <a:off x="2095804" y="2458472"/>
            <a:ext cx="1305522" cy="2378"/>
          </a:xfrm>
          <a:prstGeom prst="bentConnector3">
            <a:avLst>
              <a:gd name="adj1" fmla="val 50000"/>
            </a:avLst>
          </a:prstGeom>
          <a:noFill/>
          <a:ln w="12700" cap="flat">
            <a:solidFill>
              <a:srgbClr val="000000">
                <a:alpha val="100000"/>
              </a:srgbClr>
            </a:solidFill>
            <a:prstDash val="solid"/>
            <a:headEnd type="none" w="med" len="med"/>
            <a:tailEnd type="triangle" w="med" len="med"/>
          </a:ln>
        </p:spPr>
      </p:cxnSp>
      <p:sp>
        <p:nvSpPr>
          <p:cNvPr id="7" name="AutoShape 7"/>
          <p:cNvSpPr/>
          <p:nvPr/>
        </p:nvSpPr>
        <p:spPr>
          <a:xfrm>
            <a:off x="3401326" y="2169234"/>
            <a:ext cx="1471432" cy="578475"/>
          </a:xfrm>
          <a:prstGeom prst="roundRect">
            <a:avLst>
              <a:gd name="adj" fmla="val 16666"/>
            </a:avLst>
          </a:prstGeom>
          <a:solidFill>
            <a:srgbClr val="D9D9D9">
              <a:alpha val="100000"/>
            </a:srgbClr>
          </a:solidFill>
          <a:ln w="12700">
            <a:noFill/>
            <a:prstDash val="solid"/>
            <a:miter lim="800000"/>
          </a:ln>
        </p:spPr>
        <p:txBody>
          <a:bodyPr wrap="square" lIns="89977" tIns="71981" rIns="89977" bIns="71981" rtlCol="0" anchor="ctr">
            <a:noAutofit/>
          </a:bodyPr>
          <a:lstStyle/>
          <a:p>
            <a:pPr marL="0" indent="0" algn="ctr">
              <a:lnSpc>
                <a:spcPct val="100000"/>
              </a:lnSpc>
              <a:spcBef>
                <a:spcPct val="50000"/>
              </a:spcBef>
              <a:defRPr/>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2.内部讨论确认</a:t>
            </a:r>
            <a:endParaRPr lang="en-US" sz="1100"/>
          </a:p>
        </p:txBody>
      </p:sp>
      <p:sp>
        <p:nvSpPr>
          <p:cNvPr id="8" name="AutoShape 8"/>
          <p:cNvSpPr/>
          <p:nvPr/>
        </p:nvSpPr>
        <p:spPr>
          <a:xfrm>
            <a:off x="1026622" y="1094836"/>
            <a:ext cx="1581646" cy="379653"/>
          </a:xfrm>
          <a:prstGeom prst="roundRect">
            <a:avLst>
              <a:gd name="adj" fmla="val 16666"/>
            </a:avLst>
          </a:prstGeom>
          <a:noFill/>
          <a:ln w="12700">
            <a:noFill/>
            <a:prstDash val="solid"/>
            <a:miter lim="800000"/>
          </a:ln>
        </p:spPr>
        <p:txBody>
          <a:bodyPr wrap="square" lIns="89977" tIns="71981" rIns="89977" bIns="71981" rtlCol="0" anchor="ctr">
            <a:noAutofit/>
          </a:bodyPr>
          <a:lstStyle/>
          <a:p>
            <a:pPr marL="0" indent="0" algn="ctr">
              <a:lnSpc>
                <a:spcPct val="100000"/>
              </a:lnSpc>
              <a:spcBef>
                <a:spcPct val="50000"/>
              </a:spcBef>
              <a:defRPr/>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组员/组长</a:t>
            </a:r>
            <a:endParaRPr lang="en-US" sz="1100"/>
          </a:p>
        </p:txBody>
      </p:sp>
      <p:sp>
        <p:nvSpPr>
          <p:cNvPr id="9" name="AutoShape 9"/>
          <p:cNvSpPr/>
          <p:nvPr/>
        </p:nvSpPr>
        <p:spPr>
          <a:xfrm>
            <a:off x="4469231" y="1094836"/>
            <a:ext cx="1581646" cy="379653"/>
          </a:xfrm>
          <a:prstGeom prst="roundRect">
            <a:avLst>
              <a:gd name="adj" fmla="val 16666"/>
            </a:avLst>
          </a:prstGeom>
          <a:noFill/>
          <a:ln w="12700">
            <a:noFill/>
            <a:prstDash val="solid"/>
            <a:miter lim="800000"/>
          </a:ln>
        </p:spPr>
        <p:txBody>
          <a:bodyPr wrap="square" lIns="89977" tIns="71981" rIns="89977" bIns="71981" rtlCol="0" anchor="ctr">
            <a:noAutofit/>
          </a:bodyPr>
          <a:lstStyle/>
          <a:p>
            <a:pPr marL="0" indent="0" algn="ctr">
              <a:lnSpc>
                <a:spcPct val="100000"/>
              </a:lnSpc>
              <a:spcBef>
                <a:spcPct val="50000"/>
              </a:spcBef>
              <a:defRPr/>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项目经理</a:t>
            </a:r>
            <a:endParaRPr lang="en-US" sz="1100"/>
          </a:p>
        </p:txBody>
      </p:sp>
      <p:sp>
        <p:nvSpPr>
          <p:cNvPr id="10" name="AutoShape 10"/>
          <p:cNvSpPr/>
          <p:nvPr/>
        </p:nvSpPr>
        <p:spPr>
          <a:xfrm>
            <a:off x="3299208" y="3206161"/>
            <a:ext cx="1669797" cy="800757"/>
          </a:xfrm>
          <a:prstGeom prst="flowChartDecision">
            <a:avLst/>
          </a:prstGeom>
          <a:solidFill>
            <a:srgbClr val="D9D9D9">
              <a:alpha val="100000"/>
            </a:srgbClr>
          </a:solidFill>
          <a:ln w="12700">
            <a:noFill/>
            <a:prstDash val="solid"/>
            <a:miter lim="800000"/>
          </a:ln>
        </p:spPr>
        <p:txBody>
          <a:bodyPr wrap="square" lIns="89977" tIns="71981" rIns="89977" bIns="71981" rtlCol="0" anchor="ctr">
            <a:noAutofit/>
          </a:bodyPr>
          <a:lstStyle/>
          <a:p>
            <a:pPr marL="0" indent="0" algn="l">
              <a:lnSpc>
                <a:spcPct val="100000"/>
              </a:lnSpc>
              <a:spcBef>
                <a:spcPct val="50000"/>
              </a:spcBef>
              <a:defRPr/>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是否为本期ERP实施范围内需求</a:t>
            </a:r>
            <a:endParaRPr lang="en-US" sz="1100"/>
          </a:p>
        </p:txBody>
      </p:sp>
      <p:cxnSp>
        <p:nvCxnSpPr>
          <p:cNvPr id="11" name="Connector 11"/>
          <p:cNvCxnSpPr/>
          <p:nvPr/>
        </p:nvCxnSpPr>
        <p:spPr>
          <a:xfrm rot="5400000">
            <a:off x="3906350" y="2975467"/>
            <a:ext cx="458452" cy="2935"/>
          </a:xfrm>
          <a:prstGeom prst="bentConnector3">
            <a:avLst>
              <a:gd name="adj1" fmla="val 50000"/>
            </a:avLst>
          </a:prstGeom>
          <a:noFill/>
          <a:ln w="12700" cap="flat">
            <a:solidFill>
              <a:srgbClr val="000000">
                <a:alpha val="100000"/>
              </a:srgbClr>
            </a:solidFill>
            <a:prstDash val="solid"/>
            <a:headEnd type="none" w="med" len="med"/>
            <a:tailEnd type="triangle" w="med" len="med"/>
          </a:ln>
        </p:spPr>
      </p:cxnSp>
      <p:cxnSp>
        <p:nvCxnSpPr>
          <p:cNvPr id="12" name="Connector 12"/>
          <p:cNvCxnSpPr/>
          <p:nvPr/>
        </p:nvCxnSpPr>
        <p:spPr>
          <a:xfrm>
            <a:off x="7298779" y="1118202"/>
            <a:ext cx="0" cy="5513993"/>
          </a:xfrm>
          <a:prstGeom prst="line">
            <a:avLst/>
          </a:prstGeom>
          <a:noFill/>
          <a:ln w="12700" cap="flat">
            <a:solidFill>
              <a:srgbClr val="000000">
                <a:alpha val="100000"/>
              </a:srgbClr>
            </a:solidFill>
            <a:prstDash val="dash"/>
            <a:headEnd type="none" w="med" len="med"/>
            <a:tailEnd type="none" w="med" len="med"/>
          </a:ln>
        </p:spPr>
      </p:cxnSp>
      <p:sp>
        <p:nvSpPr>
          <p:cNvPr id="13" name="AutoShape 13"/>
          <p:cNvSpPr/>
          <p:nvPr/>
        </p:nvSpPr>
        <p:spPr>
          <a:xfrm>
            <a:off x="4975712" y="4055812"/>
            <a:ext cx="1596387" cy="800757"/>
          </a:xfrm>
          <a:prstGeom prst="flowChartDecision">
            <a:avLst/>
          </a:prstGeom>
          <a:solidFill>
            <a:srgbClr val="D9D9D9">
              <a:alpha val="100000"/>
            </a:srgbClr>
          </a:solidFill>
          <a:ln w="12700">
            <a:noFill/>
            <a:prstDash val="solid"/>
            <a:miter lim="800000"/>
          </a:ln>
        </p:spPr>
        <p:txBody>
          <a:bodyPr wrap="square" lIns="89977" tIns="71981" rIns="89977" bIns="71981" rtlCol="0" anchor="ctr">
            <a:noAutofit/>
          </a:bodyPr>
          <a:lstStyle/>
          <a:p>
            <a:pPr marL="0" indent="0" algn="l">
              <a:lnSpc>
                <a:spcPct val="100000"/>
              </a:lnSpc>
              <a:spcBef>
                <a:spcPct val="50000"/>
              </a:spcBef>
              <a:defRPr/>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是否为影响公司管理层面的需求</a:t>
            </a:r>
            <a:endParaRPr lang="en-US" sz="1100"/>
          </a:p>
        </p:txBody>
      </p:sp>
      <p:cxnSp>
        <p:nvCxnSpPr>
          <p:cNvPr id="14" name="Connector 14"/>
          <p:cNvCxnSpPr/>
          <p:nvPr/>
        </p:nvCxnSpPr>
        <p:spPr>
          <a:xfrm flipV="1">
            <a:off x="4969005" y="2774126"/>
            <a:ext cx="2604088" cy="832414"/>
          </a:xfrm>
          <a:prstGeom prst="bentConnector3">
            <a:avLst>
              <a:gd name="adj1" fmla="val 50000"/>
            </a:avLst>
          </a:prstGeom>
          <a:noFill/>
          <a:ln w="12700" cap="flat">
            <a:solidFill>
              <a:srgbClr val="000000">
                <a:alpha val="100000"/>
              </a:srgbClr>
            </a:solidFill>
            <a:prstDash val="solid"/>
            <a:headEnd type="none" w="med" len="med"/>
            <a:tailEnd type="triangle" w="med" len="med"/>
          </a:ln>
        </p:spPr>
      </p:cxnSp>
      <p:sp>
        <p:nvSpPr>
          <p:cNvPr id="15" name="AutoShape 15"/>
          <p:cNvSpPr/>
          <p:nvPr/>
        </p:nvSpPr>
        <p:spPr>
          <a:xfrm>
            <a:off x="649350" y="4464683"/>
            <a:ext cx="1471432" cy="578475"/>
          </a:xfrm>
          <a:prstGeom prst="roundRect">
            <a:avLst>
              <a:gd name="adj" fmla="val 16666"/>
            </a:avLst>
          </a:prstGeom>
          <a:solidFill>
            <a:srgbClr val="D9D9D9">
              <a:alpha val="100000"/>
            </a:srgbClr>
          </a:solidFill>
          <a:ln w="12700">
            <a:noFill/>
            <a:prstDash val="solid"/>
            <a:miter lim="800000"/>
          </a:ln>
        </p:spPr>
        <p:txBody>
          <a:bodyPr wrap="square" lIns="89977" tIns="71981" rIns="89977" bIns="71981" rtlCol="0" anchor="ctr">
            <a:noAutofit/>
          </a:bodyPr>
          <a:lstStyle/>
          <a:p>
            <a:pPr marL="0" indent="0" algn="ctr">
              <a:lnSpc>
                <a:spcPct val="100000"/>
              </a:lnSpc>
              <a:spcBef>
                <a:spcPct val="50000"/>
              </a:spcBef>
              <a:defRPr/>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4.回复相关用户，关闭需求</a:t>
            </a:r>
            <a:endParaRPr lang="en-US" sz="1100"/>
          </a:p>
        </p:txBody>
      </p:sp>
      <p:cxnSp>
        <p:nvCxnSpPr>
          <p:cNvPr id="16" name="Connector 16"/>
          <p:cNvCxnSpPr/>
          <p:nvPr/>
        </p:nvCxnSpPr>
        <p:spPr>
          <a:xfrm rot="10800000" flipV="1">
            <a:off x="1385067" y="3606539"/>
            <a:ext cx="1914143" cy="858144"/>
          </a:xfrm>
          <a:prstGeom prst="bentConnector2">
            <a:avLst/>
          </a:prstGeom>
          <a:noFill/>
          <a:ln w="12700" cap="flat">
            <a:solidFill>
              <a:srgbClr val="000000">
                <a:alpha val="100000"/>
              </a:srgbClr>
            </a:solidFill>
            <a:prstDash val="solid"/>
            <a:headEnd type="none" w="med" len="med"/>
            <a:tailEnd type="triangle" w="med" len="med"/>
          </a:ln>
        </p:spPr>
      </p:cxnSp>
      <p:cxnSp>
        <p:nvCxnSpPr>
          <p:cNvPr id="17" name="Connector 17"/>
          <p:cNvCxnSpPr/>
          <p:nvPr/>
        </p:nvCxnSpPr>
        <p:spPr>
          <a:xfrm>
            <a:off x="9315742" y="1139967"/>
            <a:ext cx="0" cy="5572035"/>
          </a:xfrm>
          <a:prstGeom prst="line">
            <a:avLst/>
          </a:prstGeom>
          <a:noFill/>
          <a:ln w="12700" cap="flat">
            <a:solidFill>
              <a:srgbClr val="000000">
                <a:alpha val="100000"/>
              </a:srgbClr>
            </a:solidFill>
            <a:prstDash val="dash"/>
            <a:headEnd type="none" w="med" len="med"/>
            <a:tailEnd type="none" w="med" len="med"/>
          </a:ln>
        </p:spPr>
      </p:cxnSp>
      <p:sp>
        <p:nvSpPr>
          <p:cNvPr id="18" name="AutoShape 18"/>
          <p:cNvSpPr/>
          <p:nvPr/>
        </p:nvSpPr>
        <p:spPr>
          <a:xfrm>
            <a:off x="7573094" y="2484888"/>
            <a:ext cx="1471432" cy="578475"/>
          </a:xfrm>
          <a:prstGeom prst="roundRect">
            <a:avLst>
              <a:gd name="adj" fmla="val 16666"/>
            </a:avLst>
          </a:prstGeom>
          <a:solidFill>
            <a:srgbClr val="D9D9D9">
              <a:alpha val="100000"/>
            </a:srgbClr>
          </a:solidFill>
          <a:ln w="12700">
            <a:noFill/>
            <a:prstDash val="solid"/>
            <a:miter lim="800000"/>
          </a:ln>
        </p:spPr>
        <p:txBody>
          <a:bodyPr wrap="square" lIns="89977" tIns="71981" rIns="89977" bIns="71981" rtlCol="0" anchor="ctr">
            <a:noAutofit/>
          </a:bodyPr>
          <a:lstStyle/>
          <a:p>
            <a:pPr marL="0" indent="0" algn="ctr">
              <a:lnSpc>
                <a:spcPct val="100000"/>
              </a:lnSpc>
              <a:spcBef>
                <a:spcPct val="50000"/>
              </a:spcBef>
              <a:defRPr/>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3.给出建议解决方案</a:t>
            </a:r>
            <a:endParaRPr lang="en-US" sz="1100"/>
          </a:p>
        </p:txBody>
      </p:sp>
      <p:sp>
        <p:nvSpPr>
          <p:cNvPr id="19" name="AutoShape 19"/>
          <p:cNvSpPr/>
          <p:nvPr/>
        </p:nvSpPr>
        <p:spPr>
          <a:xfrm>
            <a:off x="7433898" y="1094836"/>
            <a:ext cx="1581646" cy="379653"/>
          </a:xfrm>
          <a:prstGeom prst="roundRect">
            <a:avLst>
              <a:gd name="adj" fmla="val 16666"/>
            </a:avLst>
          </a:prstGeom>
          <a:noFill/>
          <a:ln w="12700">
            <a:noFill/>
            <a:prstDash val="solid"/>
            <a:miter lim="800000"/>
          </a:ln>
        </p:spPr>
        <p:txBody>
          <a:bodyPr wrap="square" lIns="89977" tIns="71981" rIns="89977" bIns="71981" rtlCol="0" anchor="ctr">
            <a:noAutofit/>
          </a:bodyPr>
          <a:lstStyle/>
          <a:p>
            <a:pPr marL="0" indent="0" algn="ctr">
              <a:lnSpc>
                <a:spcPct val="100000"/>
              </a:lnSpc>
              <a:spcBef>
                <a:spcPct val="50000"/>
              </a:spcBef>
              <a:defRPr/>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20" name="AutoShape 20"/>
          <p:cNvSpPr/>
          <p:nvPr/>
        </p:nvSpPr>
        <p:spPr>
          <a:xfrm>
            <a:off x="7482404" y="1094836"/>
            <a:ext cx="1581646" cy="379653"/>
          </a:xfrm>
          <a:prstGeom prst="roundRect">
            <a:avLst>
              <a:gd name="adj" fmla="val 16666"/>
            </a:avLst>
          </a:prstGeom>
          <a:noFill/>
          <a:ln w="12700">
            <a:noFill/>
            <a:prstDash val="solid"/>
            <a:miter lim="800000"/>
          </a:ln>
        </p:spPr>
        <p:txBody>
          <a:bodyPr wrap="square" lIns="89977" tIns="71981" rIns="89977" bIns="71981" rtlCol="0" anchor="ctr">
            <a:noAutofit/>
          </a:bodyPr>
          <a:lstStyle/>
          <a:p>
            <a:pPr marL="0" indent="0" algn="ctr">
              <a:lnSpc>
                <a:spcPct val="100000"/>
              </a:lnSpc>
              <a:spcBef>
                <a:spcPct val="50000"/>
              </a:spcBef>
              <a:defRPr/>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顾问</a:t>
            </a:r>
            <a:endParaRPr lang="en-US" sz="1100"/>
          </a:p>
        </p:txBody>
      </p:sp>
      <p:cxnSp>
        <p:nvCxnSpPr>
          <p:cNvPr id="21" name="Connector 21"/>
          <p:cNvCxnSpPr/>
          <p:nvPr/>
        </p:nvCxnSpPr>
        <p:spPr>
          <a:xfrm rot="5400000">
            <a:off x="6545134" y="2292135"/>
            <a:ext cx="992449" cy="2534904"/>
          </a:xfrm>
          <a:prstGeom prst="bentConnector3">
            <a:avLst>
              <a:gd name="adj1" fmla="val 78511"/>
            </a:avLst>
          </a:prstGeom>
          <a:noFill/>
          <a:ln w="12700" cap="flat">
            <a:solidFill>
              <a:srgbClr val="000000">
                <a:alpha val="100000"/>
              </a:srgbClr>
            </a:solidFill>
            <a:prstDash val="solid"/>
            <a:headEnd type="none" w="med" len="med"/>
            <a:tailEnd type="triangle" w="med" len="med"/>
          </a:ln>
        </p:spPr>
      </p:cxnSp>
      <p:sp>
        <p:nvSpPr>
          <p:cNvPr id="22" name="AutoShape 22"/>
          <p:cNvSpPr/>
          <p:nvPr/>
        </p:nvSpPr>
        <p:spPr>
          <a:xfrm>
            <a:off x="9298423" y="1094836"/>
            <a:ext cx="1990739" cy="379653"/>
          </a:xfrm>
          <a:prstGeom prst="roundRect">
            <a:avLst>
              <a:gd name="adj" fmla="val 16666"/>
            </a:avLst>
          </a:prstGeom>
          <a:noFill/>
          <a:ln w="12700">
            <a:noFill/>
            <a:prstDash val="solid"/>
            <a:miter lim="800000"/>
          </a:ln>
        </p:spPr>
        <p:txBody>
          <a:bodyPr wrap="square" lIns="89977" tIns="71981" rIns="89977" bIns="71981" rtlCol="0" anchor="ctr">
            <a:noAutofit/>
          </a:bodyPr>
          <a:lstStyle/>
          <a:p>
            <a:pPr marL="0" indent="0" algn="ctr">
              <a:lnSpc>
                <a:spcPct val="100000"/>
              </a:lnSpc>
              <a:spcBef>
                <a:spcPct val="50000"/>
              </a:spcBef>
              <a:defRPr/>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项目总监/管理委员会</a:t>
            </a:r>
            <a:endParaRPr lang="en-US" sz="1100"/>
          </a:p>
        </p:txBody>
      </p:sp>
      <p:sp>
        <p:nvSpPr>
          <p:cNvPr id="23" name="AutoShape 23"/>
          <p:cNvSpPr/>
          <p:nvPr/>
        </p:nvSpPr>
        <p:spPr>
          <a:xfrm>
            <a:off x="9505764" y="1889190"/>
            <a:ext cx="1471432" cy="578475"/>
          </a:xfrm>
          <a:prstGeom prst="roundRect">
            <a:avLst>
              <a:gd name="adj" fmla="val 16666"/>
            </a:avLst>
          </a:prstGeom>
          <a:solidFill>
            <a:srgbClr val="D9D9D9">
              <a:alpha val="100000"/>
            </a:srgbClr>
          </a:solidFill>
          <a:ln w="12700">
            <a:noFill/>
            <a:prstDash val="solid"/>
            <a:miter lim="800000"/>
          </a:ln>
        </p:spPr>
        <p:txBody>
          <a:bodyPr wrap="square" lIns="89977" tIns="71981" rIns="89977" bIns="71981" rtlCol="0" anchor="ctr">
            <a:noAutofit/>
          </a:bodyPr>
          <a:lstStyle/>
          <a:p>
            <a:pPr marL="0" indent="0" algn="ctr">
              <a:lnSpc>
                <a:spcPct val="100000"/>
              </a:lnSpc>
              <a:spcBef>
                <a:spcPct val="50000"/>
              </a:spcBef>
              <a:defRPr/>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5.参与解决方案的讨论并确认最终方案</a:t>
            </a:r>
            <a:endParaRPr lang="en-US" sz="1100"/>
          </a:p>
        </p:txBody>
      </p:sp>
      <p:cxnSp>
        <p:nvCxnSpPr>
          <p:cNvPr id="24" name="Connector 24"/>
          <p:cNvCxnSpPr/>
          <p:nvPr/>
        </p:nvCxnSpPr>
        <p:spPr>
          <a:xfrm flipV="1">
            <a:off x="6572100" y="2467666"/>
            <a:ext cx="3669381" cy="1988525"/>
          </a:xfrm>
          <a:prstGeom prst="bentConnector2">
            <a:avLst/>
          </a:prstGeom>
          <a:noFill/>
          <a:ln w="12700" cap="flat">
            <a:solidFill>
              <a:srgbClr val="000000">
                <a:alpha val="100000"/>
              </a:srgbClr>
            </a:solidFill>
            <a:prstDash val="solid"/>
            <a:headEnd type="none" w="med" len="med"/>
            <a:tailEnd type="triangle" w="med" len="med"/>
          </a:ln>
        </p:spPr>
      </p:cxnSp>
      <p:sp>
        <p:nvSpPr>
          <p:cNvPr id="25" name="AutoShape 25"/>
          <p:cNvSpPr/>
          <p:nvPr/>
        </p:nvSpPr>
        <p:spPr>
          <a:xfrm>
            <a:off x="5037872" y="5386217"/>
            <a:ext cx="1471432" cy="578475"/>
          </a:xfrm>
          <a:prstGeom prst="roundRect">
            <a:avLst>
              <a:gd name="adj" fmla="val 16666"/>
            </a:avLst>
          </a:prstGeom>
          <a:solidFill>
            <a:srgbClr val="D9D9D9">
              <a:alpha val="100000"/>
            </a:srgbClr>
          </a:solidFill>
          <a:ln w="12700">
            <a:noFill/>
            <a:prstDash val="solid"/>
            <a:miter lim="800000"/>
          </a:ln>
        </p:spPr>
        <p:txBody>
          <a:bodyPr wrap="square" lIns="89977" tIns="71981" rIns="89977" bIns="71981" rtlCol="0" anchor="ctr">
            <a:noAutofit/>
          </a:bodyPr>
          <a:lstStyle/>
          <a:p>
            <a:pPr marL="0" indent="0" algn="ctr">
              <a:lnSpc>
                <a:spcPct val="100000"/>
              </a:lnSpc>
              <a:spcBef>
                <a:spcPct val="50000"/>
              </a:spcBef>
              <a:defRPr/>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6.参与方案的讨论与确并确认最终方案</a:t>
            </a:r>
            <a:endParaRPr lang="en-US" sz="1100"/>
          </a:p>
        </p:txBody>
      </p:sp>
      <p:cxnSp>
        <p:nvCxnSpPr>
          <p:cNvPr id="26" name="Connector 26"/>
          <p:cNvCxnSpPr/>
          <p:nvPr/>
        </p:nvCxnSpPr>
        <p:spPr>
          <a:xfrm rot="5400000">
            <a:off x="5508923" y="5121234"/>
            <a:ext cx="529648" cy="318"/>
          </a:xfrm>
          <a:prstGeom prst="bentConnector3">
            <a:avLst>
              <a:gd name="adj1" fmla="val 50000"/>
            </a:avLst>
          </a:prstGeom>
          <a:noFill/>
          <a:ln w="12700" cap="flat">
            <a:solidFill>
              <a:srgbClr val="000000">
                <a:alpha val="100000"/>
              </a:srgbClr>
            </a:solidFill>
            <a:prstDash val="solid"/>
            <a:headEnd type="none" w="med" len="med"/>
            <a:tailEnd type="triangle" w="med" len="med"/>
          </a:ln>
        </p:spPr>
      </p:cxnSp>
      <p:sp>
        <p:nvSpPr>
          <p:cNvPr id="27" name="AutoShape 27"/>
          <p:cNvSpPr/>
          <p:nvPr/>
        </p:nvSpPr>
        <p:spPr>
          <a:xfrm>
            <a:off x="1014351" y="1597214"/>
            <a:ext cx="695372" cy="422201"/>
          </a:xfrm>
          <a:prstGeom prst="flowChartConnector">
            <a:avLst/>
          </a:prstGeom>
          <a:solidFill>
            <a:srgbClr val="D9D9D9">
              <a:alpha val="100000"/>
            </a:srgbClr>
          </a:solidFill>
          <a:ln w="12700">
            <a:solidFill>
              <a:srgbClr val="FFFFFF">
                <a:alpha val="100000"/>
              </a:srgbClr>
            </a:solidFill>
            <a:prstDash val="solid"/>
            <a:miter lim="800000"/>
          </a:ln>
        </p:spPr>
        <p:txBody>
          <a:bodyPr wrap="square" lIns="89977" tIns="71981" rIns="89977" bIns="71981" rtlCol="0" anchor="ctr">
            <a:noAutofit/>
          </a:bodyPr>
          <a:lstStyle/>
          <a:p>
            <a:pPr marL="0" indent="0" algn="l">
              <a:lnSpc>
                <a:spcPct val="100000"/>
              </a:lnSpc>
              <a:spcBef>
                <a:spcPct val="50000"/>
              </a:spcBef>
              <a:defRPr/>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开始</a:t>
            </a:r>
            <a:endParaRPr lang="en-US" sz="1100"/>
          </a:p>
        </p:txBody>
      </p:sp>
      <p:sp>
        <p:nvSpPr>
          <p:cNvPr id="28" name="AutoShape 28"/>
          <p:cNvSpPr/>
          <p:nvPr/>
        </p:nvSpPr>
        <p:spPr>
          <a:xfrm>
            <a:off x="10118707" y="5886742"/>
            <a:ext cx="695372" cy="357364"/>
          </a:xfrm>
          <a:prstGeom prst="flowChartConnector">
            <a:avLst/>
          </a:prstGeom>
          <a:solidFill>
            <a:srgbClr val="D9D9D9">
              <a:alpha val="100000"/>
            </a:srgbClr>
          </a:solidFill>
          <a:ln w="12700">
            <a:solidFill>
              <a:srgbClr val="FFFFFF">
                <a:alpha val="100000"/>
              </a:srgbClr>
            </a:solidFill>
            <a:prstDash val="solid"/>
            <a:miter lim="800000"/>
          </a:ln>
        </p:spPr>
        <p:txBody>
          <a:bodyPr wrap="square" lIns="89977" tIns="71981" rIns="89977" bIns="71981" rtlCol="0" anchor="ctr">
            <a:noAutofit/>
          </a:bodyPr>
          <a:lstStyle/>
          <a:p>
            <a:pPr marL="0" indent="0" algn="l">
              <a:lnSpc>
                <a:spcPct val="100000"/>
              </a:lnSpc>
              <a:spcBef>
                <a:spcPct val="50000"/>
              </a:spcBef>
              <a:defRPr/>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结束</a:t>
            </a:r>
            <a:endParaRPr lang="en-US" sz="1100"/>
          </a:p>
        </p:txBody>
      </p:sp>
      <p:cxnSp>
        <p:nvCxnSpPr>
          <p:cNvPr id="29" name="Connector 29"/>
          <p:cNvCxnSpPr/>
          <p:nvPr/>
        </p:nvCxnSpPr>
        <p:spPr>
          <a:xfrm rot="10800000" flipV="1">
            <a:off x="10814078" y="2178428"/>
            <a:ext cx="163118" cy="3886997"/>
          </a:xfrm>
          <a:prstGeom prst="bentConnector3">
            <a:avLst>
              <a:gd name="adj1" fmla="val -140108"/>
            </a:avLst>
          </a:prstGeom>
          <a:noFill/>
          <a:ln w="12700" cap="flat">
            <a:solidFill>
              <a:srgbClr val="000000">
                <a:alpha val="100000"/>
              </a:srgbClr>
            </a:solidFill>
            <a:prstDash val="solid"/>
            <a:headEnd type="none" w="med" len="med"/>
            <a:tailEnd type="triangle" w="med" len="med"/>
          </a:ln>
        </p:spPr>
      </p:cxnSp>
      <p:cxnSp>
        <p:nvCxnSpPr>
          <p:cNvPr id="30" name="Connector 30"/>
          <p:cNvCxnSpPr/>
          <p:nvPr/>
        </p:nvCxnSpPr>
        <p:spPr>
          <a:xfrm>
            <a:off x="6509303" y="5675455"/>
            <a:ext cx="3957090" cy="211287"/>
          </a:xfrm>
          <a:prstGeom prst="bentConnector2">
            <a:avLst/>
          </a:prstGeom>
          <a:noFill/>
          <a:ln w="12700" cap="flat">
            <a:solidFill>
              <a:srgbClr val="000000">
                <a:alpha val="100000"/>
              </a:srgbClr>
            </a:solidFill>
            <a:prstDash val="solid"/>
            <a:headEnd type="none" w="med" len="med"/>
            <a:tailEnd type="triangle" w="med" len="med"/>
          </a:ln>
        </p:spPr>
      </p:cxnSp>
      <p:cxnSp>
        <p:nvCxnSpPr>
          <p:cNvPr id="31" name="Connector 31"/>
          <p:cNvCxnSpPr/>
          <p:nvPr/>
        </p:nvCxnSpPr>
        <p:spPr>
          <a:xfrm rot="5400000" flipV="1">
            <a:off x="5325256" y="1102969"/>
            <a:ext cx="1200947" cy="9081327"/>
          </a:xfrm>
          <a:prstGeom prst="bentConnector3">
            <a:avLst>
              <a:gd name="adj1" fmla="val 119030"/>
            </a:avLst>
          </a:prstGeom>
          <a:noFill/>
          <a:ln w="12700" cap="flat">
            <a:solidFill>
              <a:srgbClr val="000000">
                <a:alpha val="100000"/>
              </a:srgbClr>
            </a:solidFill>
            <a:prstDash val="solid"/>
            <a:headEnd type="none" w="med" len="med"/>
            <a:tailEnd type="triangle" w="med" len="med"/>
          </a:ln>
        </p:spPr>
      </p:cxnSp>
      <p:cxnSp>
        <p:nvCxnSpPr>
          <p:cNvPr id="32" name="Connector 32"/>
          <p:cNvCxnSpPr/>
          <p:nvPr/>
        </p:nvCxnSpPr>
        <p:spPr>
          <a:xfrm rot="5400000">
            <a:off x="1284964" y="2094540"/>
            <a:ext cx="152198" cy="1948"/>
          </a:xfrm>
          <a:prstGeom prst="bentConnector3">
            <a:avLst>
              <a:gd name="adj1" fmla="val 50000"/>
            </a:avLst>
          </a:prstGeom>
          <a:noFill/>
          <a:ln w="12700" cap="flat">
            <a:solidFill>
              <a:srgbClr val="000000">
                <a:alpha val="100000"/>
              </a:srgbClr>
            </a:solidFill>
            <a:prstDash val="solid"/>
            <a:headEnd type="none" w="med" len="med"/>
            <a:tailEnd type="triangle" w="med" len="med"/>
          </a:ln>
        </p:spPr>
      </p:cxnSp>
      <p:sp>
        <p:nvSpPr>
          <p:cNvPr id="33" name="AutoShape 33"/>
          <p:cNvSpPr/>
          <p:nvPr/>
        </p:nvSpPr>
        <p:spPr>
          <a:xfrm>
            <a:off x="5002345" y="3343749"/>
            <a:ext cx="475753" cy="236356"/>
          </a:xfrm>
          <a:prstGeom prst="roundRect">
            <a:avLst>
              <a:gd name="adj" fmla="val 16666"/>
            </a:avLst>
          </a:prstGeom>
          <a:noFill/>
          <a:ln w="12700">
            <a:noFill/>
            <a:prstDash val="solid"/>
            <a:miter lim="800000"/>
          </a:ln>
        </p:spPr>
        <p:txBody>
          <a:bodyPr wrap="square" lIns="89977" tIns="71981" rIns="89977" bIns="71981" rtlCol="0" anchor="ctr">
            <a:noAutofit/>
          </a:bodyPr>
          <a:lstStyle/>
          <a:p>
            <a:pPr marL="0" indent="0" algn="ctr">
              <a:lnSpc>
                <a:spcPct val="100000"/>
              </a:lnSpc>
              <a:spcBef>
                <a:spcPct val="50000"/>
              </a:spcBef>
              <a:defRPr/>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是</a:t>
            </a:r>
            <a:endParaRPr lang="en-US" sz="1100"/>
          </a:p>
        </p:txBody>
      </p:sp>
      <p:sp>
        <p:nvSpPr>
          <p:cNvPr id="34" name="AutoShape 34"/>
          <p:cNvSpPr/>
          <p:nvPr/>
        </p:nvSpPr>
        <p:spPr>
          <a:xfrm>
            <a:off x="2442687" y="3345565"/>
            <a:ext cx="459416" cy="230984"/>
          </a:xfrm>
          <a:prstGeom prst="roundRect">
            <a:avLst>
              <a:gd name="adj" fmla="val 16667"/>
            </a:avLst>
          </a:prstGeom>
          <a:noFill/>
          <a:ln w="12700">
            <a:noFill/>
            <a:prstDash val="solid"/>
            <a:miter lim="800000"/>
          </a:ln>
        </p:spPr>
        <p:txBody>
          <a:bodyPr wrap="square" lIns="89977" tIns="71981" rIns="89977" bIns="71981" rtlCol="0" anchor="ctr">
            <a:noAutofit/>
          </a:bodyPr>
          <a:lstStyle/>
          <a:p>
            <a:pPr marL="0" indent="0" algn="ctr">
              <a:lnSpc>
                <a:spcPct val="100000"/>
              </a:lnSpc>
              <a:spcBef>
                <a:spcPct val="50000"/>
              </a:spcBef>
              <a:defRPr/>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否</a:t>
            </a:r>
            <a:endParaRPr lang="en-US" sz="1100"/>
          </a:p>
        </p:txBody>
      </p:sp>
      <p:sp>
        <p:nvSpPr>
          <p:cNvPr id="35" name="AutoShape 35"/>
          <p:cNvSpPr/>
          <p:nvPr/>
        </p:nvSpPr>
        <p:spPr>
          <a:xfrm>
            <a:off x="7549707" y="4228326"/>
            <a:ext cx="475753" cy="236356"/>
          </a:xfrm>
          <a:prstGeom prst="roundRect">
            <a:avLst>
              <a:gd name="adj" fmla="val 16666"/>
            </a:avLst>
          </a:prstGeom>
          <a:noFill/>
          <a:ln w="12700">
            <a:noFill/>
            <a:prstDash val="solid"/>
            <a:miter lim="800000"/>
          </a:ln>
        </p:spPr>
        <p:txBody>
          <a:bodyPr wrap="square" lIns="89977" tIns="71981" rIns="89977" bIns="71981" rtlCol="0" anchor="ctr">
            <a:noAutofit/>
          </a:bodyPr>
          <a:lstStyle/>
          <a:p>
            <a:pPr marL="0" indent="0" algn="ctr">
              <a:lnSpc>
                <a:spcPct val="100000"/>
              </a:lnSpc>
              <a:spcBef>
                <a:spcPct val="50000"/>
              </a:spcBef>
              <a:defRPr/>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是</a:t>
            </a:r>
            <a:endParaRPr lang="en-US" sz="1100"/>
          </a:p>
        </p:txBody>
      </p:sp>
      <p:sp>
        <p:nvSpPr>
          <p:cNvPr id="36" name="AutoShape 36"/>
          <p:cNvSpPr/>
          <p:nvPr/>
        </p:nvSpPr>
        <p:spPr>
          <a:xfrm>
            <a:off x="5685773" y="4934461"/>
            <a:ext cx="459416" cy="230984"/>
          </a:xfrm>
          <a:prstGeom prst="roundRect">
            <a:avLst>
              <a:gd name="adj" fmla="val 16667"/>
            </a:avLst>
          </a:prstGeom>
          <a:noFill/>
          <a:ln w="12700">
            <a:noFill/>
            <a:prstDash val="solid"/>
            <a:miter lim="800000"/>
          </a:ln>
        </p:spPr>
        <p:txBody>
          <a:bodyPr wrap="square" lIns="89977" tIns="71981" rIns="89977" bIns="71981" rtlCol="0" anchor="ctr">
            <a:noAutofit/>
          </a:bodyPr>
          <a:lstStyle/>
          <a:p>
            <a:pPr marL="0" indent="0" algn="ctr">
              <a:lnSpc>
                <a:spcPct val="100000"/>
              </a:lnSpc>
              <a:spcBef>
                <a:spcPct val="50000"/>
              </a:spcBef>
              <a:defRPr/>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否</a:t>
            </a:r>
            <a:endParaRPr lang="en-US" sz="11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p:cNvGraphicFramePr>
            <a:graphicFrameLocks noGrp="1"/>
          </p:cNvGraphicFramePr>
          <p:nvPr/>
        </p:nvGraphicFramePr>
        <p:xfrm>
          <a:off x="515639" y="964754"/>
          <a:ext cx="11323435" cy="5756086"/>
        </p:xfrm>
        <a:graphic>
          <a:graphicData uri="http://schemas.openxmlformats.org/drawingml/2006/table">
            <a:tbl>
              <a:tblPr>
                <a:effectLst/>
              </a:tblPr>
              <a:tblGrid>
                <a:gridCol w="783772">
                  <a:extLst>
                    <a:ext uri="{9D8B030D-6E8A-4147-A177-3AD203B41FA5}">
                      <a16:colId xmlns:a16="http://schemas.microsoft.com/office/drawing/2014/main" val="20000"/>
                    </a:ext>
                  </a:extLst>
                </a:gridCol>
                <a:gridCol w="3265714">
                  <a:extLst>
                    <a:ext uri="{9D8B030D-6E8A-4147-A177-3AD203B41FA5}">
                      <a16:colId xmlns:a16="http://schemas.microsoft.com/office/drawing/2014/main" val="20001"/>
                    </a:ext>
                  </a:extLst>
                </a:gridCol>
                <a:gridCol w="7273949">
                  <a:extLst>
                    <a:ext uri="{9D8B030D-6E8A-4147-A177-3AD203B41FA5}">
                      <a16:colId xmlns:a16="http://schemas.microsoft.com/office/drawing/2014/main" val="20002"/>
                    </a:ext>
                  </a:extLst>
                </a:gridCol>
              </a:tblGrid>
              <a:tr h="393993">
                <a:tc>
                  <a:txBody>
                    <a:bodyPr/>
                    <a:lstStyle/>
                    <a:p>
                      <a:pPr marL="0" indent="0" algn="ctr">
                        <a:lnSpc>
                          <a:spcPct val="92000"/>
                        </a:lnSpc>
                        <a:spcBef>
                          <a:spcPct val="30000"/>
                        </a:spcBef>
                        <a:spcAft>
                          <a:spcPct val="10000"/>
                        </a:spcAft>
                        <a:defRPr/>
                      </a:pPr>
                      <a:r>
                        <a:rPr lang="en-US" sz="13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序号</a:t>
                      </a:r>
                      <a:endParaRPr lang="en-US" sz="1100"/>
                    </a:p>
                  </a:txBody>
                  <a:tcPr marL="100520" marR="100520" marT="50260" marB="502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alpha val="100000"/>
                      </a:srgbClr>
                    </a:solidFill>
                  </a:tcPr>
                </a:tc>
                <a:tc>
                  <a:txBody>
                    <a:bodyPr/>
                    <a:lstStyle/>
                    <a:p>
                      <a:pPr marL="0" indent="0" algn="ctr">
                        <a:lnSpc>
                          <a:spcPct val="92000"/>
                        </a:lnSpc>
                        <a:spcBef>
                          <a:spcPct val="30000"/>
                        </a:spcBef>
                        <a:spcAft>
                          <a:spcPct val="10000"/>
                        </a:spcAft>
                        <a:defRPr/>
                      </a:pPr>
                      <a:r>
                        <a:rPr lang="en-US" sz="13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项目风险</a:t>
                      </a:r>
                      <a:endParaRPr lang="en-US" sz="1100"/>
                    </a:p>
                  </a:txBody>
                  <a:tcPr marL="100520" marR="100520" marT="50260" marB="502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alpha val="100000"/>
                      </a:srgbClr>
                    </a:solidFill>
                  </a:tcPr>
                </a:tc>
                <a:tc>
                  <a:txBody>
                    <a:bodyPr/>
                    <a:lstStyle/>
                    <a:p>
                      <a:pPr marL="0" indent="0" algn="ctr">
                        <a:lnSpc>
                          <a:spcPct val="92000"/>
                        </a:lnSpc>
                        <a:spcBef>
                          <a:spcPct val="30000"/>
                        </a:spcBef>
                        <a:spcAft>
                          <a:spcPct val="10000"/>
                        </a:spcAft>
                        <a:defRPr/>
                      </a:pPr>
                      <a:r>
                        <a:rPr lang="en-US" sz="13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风险抑制方法</a:t>
                      </a:r>
                      <a:endParaRPr lang="en-US" sz="1100"/>
                    </a:p>
                  </a:txBody>
                  <a:tcPr marL="100520" marR="100520" marT="50260" marB="502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alpha val="100000"/>
                      </a:srgbClr>
                    </a:solidFill>
                  </a:tcPr>
                </a:tc>
                <a:extLst>
                  <a:ext uri="{0D108BD9-81ED-4DB2-BD59-A6C34878D82A}">
                    <a16:rowId xmlns:a16="http://schemas.microsoft.com/office/drawing/2014/main" val="10000"/>
                  </a:ext>
                </a:extLst>
              </a:tr>
              <a:tr h="429530">
                <a:tc>
                  <a:txBody>
                    <a:bodyPr/>
                    <a:lstStyle/>
                    <a:p>
                      <a:pPr marL="0" indent="0" algn="ctr">
                        <a:lnSpc>
                          <a:spcPct val="92000"/>
                        </a:lnSpc>
                        <a:spcBef>
                          <a:spcPct val="30000"/>
                        </a:spcBef>
                        <a:spcAft>
                          <a:spcPct val="10000"/>
                        </a:spcAft>
                        <a:defRPr/>
                      </a:pPr>
                      <a:r>
                        <a:rPr lang="en-US" sz="13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1</a:t>
                      </a:r>
                      <a:endParaRPr lang="en-US" sz="1100"/>
                    </a:p>
                  </a:txBody>
                  <a:tcPr marL="100520" marR="100520" marT="50260" marB="502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alpha val="100000"/>
                      </a:srgbClr>
                    </a:solidFill>
                  </a:tcPr>
                </a:tc>
                <a:tc>
                  <a:txBody>
                    <a:bodyPr/>
                    <a:lstStyle/>
                    <a:p>
                      <a:pPr marL="0" indent="0" algn="l">
                        <a:lnSpc>
                          <a:spcPct val="92000"/>
                        </a:lnSpc>
                        <a:spcBef>
                          <a:spcPct val="30000"/>
                        </a:spcBef>
                        <a:spcAft>
                          <a:spcPct val="10000"/>
                        </a:spcAft>
                        <a:defRPr/>
                      </a:pPr>
                      <a:r>
                        <a:rPr lang="en-US" sz="1300" b="0" i="0" u="none" strike="noStrike">
                          <a:solidFill>
                            <a:srgbClr val="FF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管理层的支持</a:t>
                      </a:r>
                      <a:r>
                        <a:rPr lang="en-US" sz="13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、承诺、及参与</a:t>
                      </a:r>
                      <a:endParaRPr lang="en-US" sz="1100"/>
                    </a:p>
                  </a:txBody>
                  <a:tcPr marL="100520" marR="100520" marT="50260" marB="502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alpha val="100000"/>
                      </a:srgbClr>
                    </a:solidFill>
                  </a:tcPr>
                </a:tc>
                <a:tc>
                  <a:txBody>
                    <a:bodyPr/>
                    <a:lstStyle/>
                    <a:p>
                      <a:pPr marL="0" indent="0" algn="l">
                        <a:lnSpc>
                          <a:spcPct val="92000"/>
                        </a:lnSpc>
                        <a:spcBef>
                          <a:spcPct val="30000"/>
                        </a:spcBef>
                        <a:spcAft>
                          <a:spcPct val="10000"/>
                        </a:spcAft>
                        <a:defRPr/>
                      </a:pPr>
                      <a:r>
                        <a:rPr lang="en-US" sz="13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管理队伍的主人翁精神和参与度是成功的关键因素. 对项目的参与度可以作为业绩评估的标准。</a:t>
                      </a:r>
                      <a:endParaRPr lang="en-US" sz="1100"/>
                    </a:p>
                  </a:txBody>
                  <a:tcPr marL="100520" marR="100520" marT="50260" marB="502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alpha val="100000"/>
                      </a:srgbClr>
                    </a:solidFill>
                  </a:tcPr>
                </a:tc>
                <a:extLst>
                  <a:ext uri="{0D108BD9-81ED-4DB2-BD59-A6C34878D82A}">
                    <a16:rowId xmlns:a16="http://schemas.microsoft.com/office/drawing/2014/main" val="10001"/>
                  </a:ext>
                </a:extLst>
              </a:tr>
              <a:tr h="541052">
                <a:tc>
                  <a:txBody>
                    <a:bodyPr/>
                    <a:lstStyle/>
                    <a:p>
                      <a:pPr marL="0" indent="0" algn="ctr">
                        <a:lnSpc>
                          <a:spcPct val="92000"/>
                        </a:lnSpc>
                        <a:spcBef>
                          <a:spcPct val="30000"/>
                        </a:spcBef>
                        <a:spcAft>
                          <a:spcPct val="10000"/>
                        </a:spcAft>
                        <a:defRPr/>
                      </a:pPr>
                      <a:r>
                        <a:rPr lang="en-US" sz="13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2</a:t>
                      </a:r>
                      <a:endParaRPr lang="en-US" sz="1100"/>
                    </a:p>
                  </a:txBody>
                  <a:tcPr marL="100520" marR="100520" marT="50260" marB="502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alpha val="100000"/>
                      </a:srgbClr>
                    </a:solidFill>
                  </a:tcPr>
                </a:tc>
                <a:tc>
                  <a:txBody>
                    <a:bodyPr/>
                    <a:lstStyle/>
                    <a:p>
                      <a:pPr marL="0" indent="0" algn="l">
                        <a:lnSpc>
                          <a:spcPct val="92000"/>
                        </a:lnSpc>
                        <a:spcBef>
                          <a:spcPct val="30000"/>
                        </a:spcBef>
                        <a:spcAft>
                          <a:spcPct val="10000"/>
                        </a:spcAft>
                        <a:defRPr/>
                      </a:pPr>
                      <a:r>
                        <a:rPr lang="en-US" sz="1300" b="0" i="0" u="none" strike="noStrike">
                          <a:solidFill>
                            <a:srgbClr val="FF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关键用户项目时间</a:t>
                      </a:r>
                      <a:r>
                        <a:rPr lang="en-US" sz="13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因自身的日常工作而无法保证</a:t>
                      </a:r>
                      <a:endParaRPr lang="en-US" sz="1100"/>
                    </a:p>
                  </a:txBody>
                  <a:tcPr marL="100520" marR="100520" marT="50260" marB="502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alpha val="100000"/>
                      </a:srgbClr>
                    </a:solidFill>
                  </a:tcPr>
                </a:tc>
                <a:tc>
                  <a:txBody>
                    <a:bodyPr/>
                    <a:lstStyle/>
                    <a:p>
                      <a:pPr marL="0" indent="0" algn="l">
                        <a:lnSpc>
                          <a:spcPct val="92000"/>
                        </a:lnSpc>
                        <a:spcBef>
                          <a:spcPct val="30000"/>
                        </a:spcBef>
                        <a:spcAft>
                          <a:spcPct val="10000"/>
                        </a:spcAft>
                        <a:defRPr/>
                      </a:pPr>
                      <a:r>
                        <a:rPr lang="en-US" sz="13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从项目一开始就必须明确项目实施小组成员将全力参与整个项目。百疆高级管理层需保证参与关键用户项目参与时间。</a:t>
                      </a:r>
                      <a:endParaRPr lang="en-US" sz="1100"/>
                    </a:p>
                  </a:txBody>
                  <a:tcPr marL="100520" marR="100520" marT="50260" marB="502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alpha val="100000"/>
                      </a:srgbClr>
                    </a:solidFill>
                  </a:tcPr>
                </a:tc>
                <a:extLst>
                  <a:ext uri="{0D108BD9-81ED-4DB2-BD59-A6C34878D82A}">
                    <a16:rowId xmlns:a16="http://schemas.microsoft.com/office/drawing/2014/main" val="10002"/>
                  </a:ext>
                </a:extLst>
              </a:tr>
              <a:tr h="986892">
                <a:tc>
                  <a:txBody>
                    <a:bodyPr/>
                    <a:lstStyle/>
                    <a:p>
                      <a:pPr marL="0" indent="0" algn="ctr">
                        <a:lnSpc>
                          <a:spcPct val="92000"/>
                        </a:lnSpc>
                        <a:spcBef>
                          <a:spcPct val="30000"/>
                        </a:spcBef>
                        <a:spcAft>
                          <a:spcPct val="10000"/>
                        </a:spcAft>
                        <a:defRPr/>
                      </a:pPr>
                      <a:r>
                        <a:rPr lang="en-US" sz="13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3</a:t>
                      </a:r>
                      <a:endParaRPr lang="en-US" sz="1100"/>
                    </a:p>
                  </a:txBody>
                  <a:tcPr marL="100520" marR="100520" marT="50260" marB="502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alpha val="100000"/>
                      </a:srgbClr>
                    </a:solidFill>
                  </a:tcPr>
                </a:tc>
                <a:tc>
                  <a:txBody>
                    <a:bodyPr/>
                    <a:lstStyle/>
                    <a:p>
                      <a:pPr marL="0" indent="0" algn="l">
                        <a:lnSpc>
                          <a:spcPct val="92000"/>
                        </a:lnSpc>
                        <a:spcBef>
                          <a:spcPct val="30000"/>
                        </a:spcBef>
                        <a:spcAft>
                          <a:spcPct val="10000"/>
                        </a:spcAft>
                        <a:defRPr/>
                      </a:pPr>
                      <a:r>
                        <a:rPr lang="en-US" sz="1300" b="0" i="0" u="none" strike="noStrike">
                          <a:solidFill>
                            <a:srgbClr val="FF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过渡强调部门自身要求</a:t>
                      </a:r>
                      <a:r>
                        <a:rPr lang="en-US" sz="13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,忽视公司总体发展及SAP标准流程。</a:t>
                      </a:r>
                      <a:endParaRPr lang="en-US" sz="1100"/>
                    </a:p>
                  </a:txBody>
                  <a:tcPr marL="100520" marR="100520" marT="50260" marB="502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alpha val="100000"/>
                      </a:srgbClr>
                    </a:solidFill>
                  </a:tcPr>
                </a:tc>
                <a:tc>
                  <a:txBody>
                    <a:bodyPr/>
                    <a:lstStyle/>
                    <a:p>
                      <a:pPr marL="0" indent="0" algn="l">
                        <a:lnSpc>
                          <a:spcPct val="92000"/>
                        </a:lnSpc>
                        <a:spcBef>
                          <a:spcPct val="30000"/>
                        </a:spcBef>
                        <a:spcAft>
                          <a:spcPct val="10000"/>
                        </a:spcAft>
                        <a:defRPr/>
                      </a:pPr>
                      <a:r>
                        <a:rPr lang="en-US" sz="13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高层领导要尽可能将企业未来的发展方向给各部门明确，同时各部门应站在企业整体的角度来提出要求</a:t>
                      </a:r>
                      <a:endParaRPr lang="en-US" sz="1100"/>
                    </a:p>
                    <a:p>
                      <a:pPr marL="0" indent="0" algn="l">
                        <a:lnSpc>
                          <a:spcPct val="92000"/>
                        </a:lnSpc>
                        <a:spcBef>
                          <a:spcPct val="30000"/>
                        </a:spcBef>
                        <a:spcAft>
                          <a:spcPct val="10000"/>
                        </a:spcAft>
                      </a:pPr>
                      <a:r>
                        <a:rPr lang="en-US" sz="13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SAP是流程化的ERP软件,集成了大量优秀企业的管理思想，对企业业务流程的标准化科学化有相当的好处. 项目组要尽量发挥,挖掘SAP的标准功能.</a:t>
                      </a:r>
                    </a:p>
                  </a:txBody>
                  <a:tcPr marL="100520" marR="100520" marT="50260" marB="502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alpha val="100000"/>
                      </a:srgbClr>
                    </a:solidFill>
                  </a:tcPr>
                </a:tc>
                <a:extLst>
                  <a:ext uri="{0D108BD9-81ED-4DB2-BD59-A6C34878D82A}">
                    <a16:rowId xmlns:a16="http://schemas.microsoft.com/office/drawing/2014/main" val="10003"/>
                  </a:ext>
                </a:extLst>
              </a:tr>
              <a:tr h="592781">
                <a:tc>
                  <a:txBody>
                    <a:bodyPr/>
                    <a:lstStyle/>
                    <a:p>
                      <a:pPr marL="0" indent="0" algn="ctr">
                        <a:lnSpc>
                          <a:spcPct val="92000"/>
                        </a:lnSpc>
                        <a:spcBef>
                          <a:spcPct val="30000"/>
                        </a:spcBef>
                        <a:spcAft>
                          <a:spcPct val="10000"/>
                        </a:spcAft>
                        <a:defRPr/>
                      </a:pPr>
                      <a:r>
                        <a:rPr lang="en-US" sz="13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4</a:t>
                      </a:r>
                      <a:endParaRPr lang="en-US" sz="1100"/>
                    </a:p>
                  </a:txBody>
                  <a:tcPr marL="100520" marR="100520" marT="50260" marB="502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alpha val="100000"/>
                      </a:srgbClr>
                    </a:solidFill>
                  </a:tcPr>
                </a:tc>
                <a:tc>
                  <a:txBody>
                    <a:bodyPr/>
                    <a:lstStyle/>
                    <a:p>
                      <a:pPr marL="0" indent="0" algn="l">
                        <a:lnSpc>
                          <a:spcPct val="92000"/>
                        </a:lnSpc>
                        <a:spcBef>
                          <a:spcPct val="30000"/>
                        </a:spcBef>
                        <a:spcAft>
                          <a:spcPct val="10000"/>
                        </a:spcAft>
                        <a:defRPr/>
                      </a:pPr>
                      <a:r>
                        <a:rPr lang="en-US" sz="13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对</a:t>
                      </a:r>
                      <a:r>
                        <a:rPr lang="en-US" sz="1300" b="0" i="0" u="none" strike="noStrike">
                          <a:solidFill>
                            <a:srgbClr val="FF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用户的培训</a:t>
                      </a:r>
                      <a:r>
                        <a:rPr lang="en-US" sz="13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及上线后的支持</a:t>
                      </a:r>
                      <a:endParaRPr lang="en-US" sz="1100"/>
                    </a:p>
                  </a:txBody>
                  <a:tcPr marL="100520" marR="100520" marT="50260" marB="502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alpha val="100000"/>
                      </a:srgbClr>
                    </a:solidFill>
                  </a:tcPr>
                </a:tc>
                <a:tc>
                  <a:txBody>
                    <a:bodyPr/>
                    <a:lstStyle/>
                    <a:p>
                      <a:pPr marL="0" indent="0" algn="l">
                        <a:lnSpc>
                          <a:spcPct val="92000"/>
                        </a:lnSpc>
                        <a:spcBef>
                          <a:spcPct val="30000"/>
                        </a:spcBef>
                        <a:spcAft>
                          <a:spcPct val="10000"/>
                        </a:spcAft>
                        <a:defRPr/>
                      </a:pPr>
                      <a:r>
                        <a:rPr lang="en-US" sz="13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注重对项目培训的计划和执行, 加强用户的参与程度并将其可以作为业绩评估的标准。</a:t>
                      </a:r>
                      <a:endParaRPr lang="en-US" sz="1100"/>
                    </a:p>
                    <a:p>
                      <a:pPr marL="0" indent="0" algn="l">
                        <a:lnSpc>
                          <a:spcPct val="92000"/>
                        </a:lnSpc>
                        <a:spcBef>
                          <a:spcPct val="30000"/>
                        </a:spcBef>
                        <a:spcAft>
                          <a:spcPct val="10000"/>
                        </a:spcAft>
                      </a:pPr>
                      <a:r>
                        <a:rPr lang="en-US" sz="13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尽早决定用户支持策略, 设立用户支持中心。</a:t>
                      </a:r>
                    </a:p>
                  </a:txBody>
                  <a:tcPr marL="100520" marR="100520" marT="50260" marB="502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alpha val="100000"/>
                      </a:srgbClr>
                    </a:solidFill>
                  </a:tcPr>
                </a:tc>
                <a:extLst>
                  <a:ext uri="{0D108BD9-81ED-4DB2-BD59-A6C34878D82A}">
                    <a16:rowId xmlns:a16="http://schemas.microsoft.com/office/drawing/2014/main" val="10004"/>
                  </a:ext>
                </a:extLst>
              </a:tr>
              <a:tr h="918280">
                <a:tc>
                  <a:txBody>
                    <a:bodyPr/>
                    <a:lstStyle/>
                    <a:p>
                      <a:pPr marL="0" indent="0" algn="ctr">
                        <a:lnSpc>
                          <a:spcPct val="92000"/>
                        </a:lnSpc>
                        <a:spcBef>
                          <a:spcPct val="30000"/>
                        </a:spcBef>
                        <a:spcAft>
                          <a:spcPct val="10000"/>
                        </a:spcAft>
                        <a:defRPr/>
                      </a:pPr>
                      <a:r>
                        <a:rPr lang="en-US" sz="13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5</a:t>
                      </a:r>
                      <a:endParaRPr lang="en-US" sz="1100"/>
                    </a:p>
                  </a:txBody>
                  <a:tcPr marL="100520" marR="100520" marT="50260" marB="502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alpha val="100000"/>
                      </a:srgbClr>
                    </a:solidFill>
                  </a:tcPr>
                </a:tc>
                <a:tc>
                  <a:txBody>
                    <a:bodyPr/>
                    <a:lstStyle/>
                    <a:p>
                      <a:pPr marL="0" indent="0" algn="l">
                        <a:lnSpc>
                          <a:spcPct val="92000"/>
                        </a:lnSpc>
                        <a:spcBef>
                          <a:spcPct val="30000"/>
                        </a:spcBef>
                        <a:spcAft>
                          <a:spcPct val="10000"/>
                        </a:spcAft>
                        <a:defRPr/>
                      </a:pPr>
                      <a:r>
                        <a:rPr lang="en-US" sz="13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在项目中由于实施小组成员遇到各种不可预见的问题，而不经意地使</a:t>
                      </a:r>
                      <a:r>
                        <a:rPr lang="en-US" sz="1300" b="0" i="0" u="none" strike="noStrike">
                          <a:solidFill>
                            <a:srgbClr val="FF0000"/>
                          </a:solidFill>
                          <a:latin typeface="微软雅黑" panose="020B0503020204020204" charset="-122"/>
                          <a:ea typeface="微软雅黑" panose="020B0503020204020204" charset="-122"/>
                          <a:cs typeface="微软雅黑" panose="020B0503020204020204" charset="-122"/>
                          <a:sym typeface="微软雅黑" panose="020B0503020204020204" charset="-122"/>
                        </a:rPr>
                        <a:t>项目范围逐渐扩大</a:t>
                      </a:r>
                      <a:r>
                        <a:rPr lang="en-US" sz="13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a:t>
                      </a:r>
                      <a:endParaRPr lang="en-US" sz="1100"/>
                    </a:p>
                  </a:txBody>
                  <a:tcPr marL="100520" marR="100520" marT="50260" marB="502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alpha val="100000"/>
                      </a:srgbClr>
                    </a:solidFill>
                  </a:tcPr>
                </a:tc>
                <a:tc>
                  <a:txBody>
                    <a:bodyPr/>
                    <a:lstStyle/>
                    <a:p>
                      <a:pPr marL="0" indent="0" algn="l">
                        <a:lnSpc>
                          <a:spcPct val="92000"/>
                        </a:lnSpc>
                        <a:spcBef>
                          <a:spcPct val="30000"/>
                        </a:spcBef>
                        <a:spcAft>
                          <a:spcPct val="10000"/>
                        </a:spcAft>
                        <a:defRPr/>
                      </a:pPr>
                      <a:r>
                        <a:rPr lang="en-US" sz="13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各级人员需认识到企业信息化的推进过程是需采用分步实施的，因此现阶段不能解决企业管理中存在的所有问题，问题的解决是有优先级的。</a:t>
                      </a:r>
                      <a:endParaRPr lang="en-US" sz="1100"/>
                    </a:p>
                    <a:p>
                      <a:pPr marL="0" indent="0" algn="l">
                        <a:lnSpc>
                          <a:spcPct val="92000"/>
                        </a:lnSpc>
                        <a:spcBef>
                          <a:spcPct val="30000"/>
                        </a:spcBef>
                        <a:spcAft>
                          <a:spcPct val="10000"/>
                        </a:spcAft>
                      </a:pPr>
                      <a:r>
                        <a:rPr lang="en-US" sz="13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必须建立恰当的项目变更申请机制，以防止项目范围的失控。百疆高级管理层必须对项目范围作出承诺。</a:t>
                      </a:r>
                    </a:p>
                  </a:txBody>
                  <a:tcPr marL="100520" marR="100520" marT="50260" marB="502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alpha val="100000"/>
                      </a:srgbClr>
                    </a:solidFill>
                  </a:tcPr>
                </a:tc>
                <a:extLst>
                  <a:ext uri="{0D108BD9-81ED-4DB2-BD59-A6C34878D82A}">
                    <a16:rowId xmlns:a16="http://schemas.microsoft.com/office/drawing/2014/main" val="10005"/>
                  </a:ext>
                </a:extLst>
              </a:tr>
              <a:tr h="653433">
                <a:tc>
                  <a:txBody>
                    <a:bodyPr/>
                    <a:lstStyle/>
                    <a:p>
                      <a:pPr marL="0" indent="0" algn="ctr">
                        <a:lnSpc>
                          <a:spcPct val="92000"/>
                        </a:lnSpc>
                        <a:spcBef>
                          <a:spcPct val="30000"/>
                        </a:spcBef>
                        <a:spcAft>
                          <a:spcPct val="10000"/>
                        </a:spcAft>
                        <a:defRPr/>
                      </a:pPr>
                      <a:r>
                        <a:rPr lang="en-US" sz="13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6 </a:t>
                      </a:r>
                      <a:endParaRPr lang="en-US" sz="1100"/>
                    </a:p>
                  </a:txBody>
                  <a:tcPr marL="100520" marR="100520" marT="50260" marB="502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alpha val="100000"/>
                      </a:srgbClr>
                    </a:solidFill>
                  </a:tcPr>
                </a:tc>
                <a:tc>
                  <a:txBody>
                    <a:bodyPr/>
                    <a:lstStyle/>
                    <a:p>
                      <a:pPr marL="0" indent="0" algn="l">
                        <a:lnSpc>
                          <a:spcPct val="92000"/>
                        </a:lnSpc>
                        <a:spcBef>
                          <a:spcPct val="30000"/>
                        </a:spcBef>
                        <a:spcAft>
                          <a:spcPct val="10000"/>
                        </a:spcAft>
                        <a:defRPr/>
                      </a:pPr>
                      <a:r>
                        <a:rPr lang="en-US" sz="13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必需通过分配优先级的方式严格管理开发需求，以防止随意要求开发，致使</a:t>
                      </a:r>
                      <a:r>
                        <a:rPr lang="en-US" sz="1300" b="0" i="0" u="none" strike="noStrike">
                          <a:solidFill>
                            <a:srgbClr val="FF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过度开发</a:t>
                      </a:r>
                      <a:r>
                        <a:rPr lang="en-US" sz="13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，造成项目实施的进度拖期。</a:t>
                      </a:r>
                      <a:endParaRPr lang="en-US" sz="1100"/>
                    </a:p>
                  </a:txBody>
                  <a:tcPr marL="100520" marR="100520" marT="50260" marB="502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alpha val="100000"/>
                      </a:srgbClr>
                    </a:solidFill>
                  </a:tcPr>
                </a:tc>
                <a:tc>
                  <a:txBody>
                    <a:bodyPr/>
                    <a:lstStyle/>
                    <a:p>
                      <a:pPr marL="0" indent="0" algn="l">
                        <a:lnSpc>
                          <a:spcPct val="92000"/>
                        </a:lnSpc>
                        <a:spcBef>
                          <a:spcPct val="30000"/>
                        </a:spcBef>
                        <a:spcAft>
                          <a:spcPct val="10000"/>
                        </a:spcAft>
                        <a:defRPr/>
                      </a:pPr>
                      <a:r>
                        <a:rPr lang="en-US" sz="13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所有开发需求被提请并分配优先级. 申请中需包含开发的关键信息，需要经过项目管理委员会的决策才允许进行开发。</a:t>
                      </a:r>
                      <a:endParaRPr lang="en-US" sz="1100"/>
                    </a:p>
                  </a:txBody>
                  <a:tcPr marL="100520" marR="100520" marT="50260" marB="502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alpha val="100000"/>
                      </a:srgbClr>
                    </a:solidFill>
                  </a:tcPr>
                </a:tc>
                <a:extLst>
                  <a:ext uri="{0D108BD9-81ED-4DB2-BD59-A6C34878D82A}">
                    <a16:rowId xmlns:a16="http://schemas.microsoft.com/office/drawing/2014/main" val="10006"/>
                  </a:ext>
                </a:extLst>
              </a:tr>
              <a:tr h="734924">
                <a:tc>
                  <a:txBody>
                    <a:bodyPr/>
                    <a:lstStyle/>
                    <a:p>
                      <a:pPr marL="0" indent="0" algn="ctr">
                        <a:lnSpc>
                          <a:spcPct val="92000"/>
                        </a:lnSpc>
                        <a:spcBef>
                          <a:spcPct val="30000"/>
                        </a:spcBef>
                        <a:spcAft>
                          <a:spcPct val="10000"/>
                        </a:spcAft>
                        <a:defRPr/>
                      </a:pPr>
                      <a:r>
                        <a:rPr lang="en-US" sz="13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7</a:t>
                      </a:r>
                      <a:endParaRPr lang="en-US" sz="1100"/>
                    </a:p>
                  </a:txBody>
                  <a:tcPr marL="100520" marR="100520" marT="50260" marB="502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alpha val="100000"/>
                      </a:srgbClr>
                    </a:solidFill>
                  </a:tcPr>
                </a:tc>
                <a:tc>
                  <a:txBody>
                    <a:bodyPr/>
                    <a:lstStyle/>
                    <a:p>
                      <a:pPr marL="0" indent="0" algn="l">
                        <a:lnSpc>
                          <a:spcPct val="92000"/>
                        </a:lnSpc>
                        <a:spcBef>
                          <a:spcPct val="30000"/>
                        </a:spcBef>
                        <a:spcAft>
                          <a:spcPct val="10000"/>
                        </a:spcAft>
                        <a:defRPr/>
                      </a:pPr>
                      <a:r>
                        <a:rPr lang="en-US" sz="13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SAP的实施可能使组织结构，工作职责和业务流程发生变化，需要</a:t>
                      </a:r>
                      <a:r>
                        <a:rPr lang="en-US" sz="1300" b="0" i="0" u="none" strike="noStrike">
                          <a:solidFill>
                            <a:srgbClr val="FF0000"/>
                          </a:solidFill>
                          <a:latin typeface="微软雅黑" panose="020B0503020204020204" charset="-122"/>
                          <a:ea typeface="微软雅黑" panose="020B0503020204020204" charset="-122"/>
                          <a:cs typeface="微软雅黑" panose="020B0503020204020204" charset="-122"/>
                          <a:sym typeface="微软雅黑" panose="020B0503020204020204" charset="-122"/>
                        </a:rPr>
                        <a:t>部门间高度协同</a:t>
                      </a:r>
                      <a:r>
                        <a:rPr lang="en-US" sz="13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a:t>
                      </a:r>
                      <a:endParaRPr lang="en-US" sz="1100"/>
                    </a:p>
                  </a:txBody>
                  <a:tcPr marL="100520" marR="100520" marT="50260" marB="502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alpha val="100000"/>
                      </a:srgbClr>
                    </a:solidFill>
                  </a:tcPr>
                </a:tc>
                <a:tc>
                  <a:txBody>
                    <a:bodyPr/>
                    <a:lstStyle/>
                    <a:p>
                      <a:pPr marL="0" indent="0" algn="l">
                        <a:lnSpc>
                          <a:spcPct val="92000"/>
                        </a:lnSpc>
                        <a:spcBef>
                          <a:spcPct val="30000"/>
                        </a:spcBef>
                        <a:spcAft>
                          <a:spcPct val="10000"/>
                        </a:spcAft>
                        <a:defRPr/>
                      </a:pPr>
                      <a:r>
                        <a:rPr lang="en-US" sz="13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恰当的变革管理程序将有助于克服各种阻力，百疆项目经理必须就转型好处和相关人员进行交流，并恰当的改变组织结构。</a:t>
                      </a:r>
                      <a:endParaRPr lang="en-US" sz="1100"/>
                    </a:p>
                    <a:p>
                      <a:pPr marL="0" indent="0" algn="l">
                        <a:lnSpc>
                          <a:spcPct val="92000"/>
                        </a:lnSpc>
                        <a:spcBef>
                          <a:spcPct val="30000"/>
                        </a:spcBef>
                        <a:spcAft>
                          <a:spcPct val="10000"/>
                        </a:spcAft>
                      </a:pPr>
                      <a:r>
                        <a:rPr lang="en-US" sz="13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一旦做出决定，百疆的高级管理层将全力支持实施小组的工作和决定。</a:t>
                      </a:r>
                    </a:p>
                  </a:txBody>
                  <a:tcPr marL="100520" marR="100520" marT="50260" marB="502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alpha val="100000"/>
                      </a:srgbClr>
                    </a:solidFill>
                  </a:tcPr>
                </a:tc>
                <a:extLst>
                  <a:ext uri="{0D108BD9-81ED-4DB2-BD59-A6C34878D82A}">
                    <a16:rowId xmlns:a16="http://schemas.microsoft.com/office/drawing/2014/main" val="10007"/>
                  </a:ext>
                </a:extLst>
              </a:tr>
              <a:tr h="505201">
                <a:tc>
                  <a:txBody>
                    <a:bodyPr/>
                    <a:lstStyle/>
                    <a:p>
                      <a:pPr marL="0" indent="0" algn="ctr">
                        <a:lnSpc>
                          <a:spcPct val="92000"/>
                        </a:lnSpc>
                        <a:spcBef>
                          <a:spcPct val="30000"/>
                        </a:spcBef>
                        <a:spcAft>
                          <a:spcPct val="10000"/>
                        </a:spcAft>
                        <a:defRPr/>
                      </a:pPr>
                      <a:r>
                        <a:rPr lang="en-US" sz="13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8</a:t>
                      </a:r>
                      <a:endParaRPr lang="en-US" sz="1100"/>
                    </a:p>
                  </a:txBody>
                  <a:tcPr marL="100520" marR="100520" marT="50260" marB="502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alpha val="100000"/>
                      </a:srgbClr>
                    </a:solidFill>
                  </a:tcPr>
                </a:tc>
                <a:tc>
                  <a:txBody>
                    <a:bodyPr/>
                    <a:lstStyle/>
                    <a:p>
                      <a:pPr marL="0" indent="0" algn="l">
                        <a:lnSpc>
                          <a:spcPct val="92000"/>
                        </a:lnSpc>
                        <a:spcBef>
                          <a:spcPct val="30000"/>
                        </a:spcBef>
                        <a:spcAft>
                          <a:spcPct val="10000"/>
                        </a:spcAft>
                        <a:defRPr/>
                      </a:pPr>
                      <a:r>
                        <a:rPr lang="en-US" sz="1300" b="0" i="0" u="none" strike="noStrike">
                          <a:solidFill>
                            <a:srgbClr val="FF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多系统集成</a:t>
                      </a:r>
                      <a:r>
                        <a:rPr lang="en-US" sz="13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，需要三系统协同一致</a:t>
                      </a:r>
                      <a:endParaRPr lang="en-US" sz="1100"/>
                    </a:p>
                  </a:txBody>
                  <a:tcPr marL="100520" marR="100520" marT="50260" marB="502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alpha val="100000"/>
                      </a:srgbClr>
                    </a:solidFill>
                  </a:tcPr>
                </a:tc>
                <a:tc>
                  <a:txBody>
                    <a:bodyPr/>
                    <a:lstStyle/>
                    <a:p>
                      <a:pPr marL="0" indent="0" algn="l">
                        <a:lnSpc>
                          <a:spcPct val="92000"/>
                        </a:lnSpc>
                        <a:spcBef>
                          <a:spcPct val="30000"/>
                        </a:spcBef>
                        <a:spcAft>
                          <a:spcPct val="10000"/>
                        </a:spcAft>
                        <a:defRPr/>
                      </a:pPr>
                      <a:r>
                        <a:rPr lang="en-US" sz="13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本次实施除SAP外，还有电商OMS系统、线下门店POS系统、SAP BTP系统集成，需要协调这些外围系统的同步计划，保证系统测试的及时和充分，保证项目的顺利上线。</a:t>
                      </a:r>
                      <a:endParaRPr lang="en-US" sz="1100"/>
                    </a:p>
                  </a:txBody>
                  <a:tcPr marL="100520" marR="100520" marT="50260" marB="502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alpha val="100000"/>
                      </a:srgbClr>
                    </a:solidFill>
                  </a:tcPr>
                </a:tc>
                <a:extLst>
                  <a:ext uri="{0D108BD9-81ED-4DB2-BD59-A6C34878D82A}">
                    <a16:rowId xmlns:a16="http://schemas.microsoft.com/office/drawing/2014/main" val="10008"/>
                  </a:ext>
                </a:extLst>
              </a:tr>
            </a:tbl>
          </a:graphicData>
        </a:graphic>
      </p:graphicFrame>
      <p:sp>
        <p:nvSpPr>
          <p:cNvPr id="3" name="AutoShape 3"/>
          <p:cNvSpPr/>
          <p:nvPr/>
        </p:nvSpPr>
        <p:spPr>
          <a:xfrm>
            <a:off x="180000" y="360000"/>
            <a:ext cx="6098290" cy="369204"/>
          </a:xfrm>
          <a:prstGeom prst="rect">
            <a:avLst/>
          </a:prstGeom>
          <a:noFill/>
          <a:ln w="12700">
            <a:noFill/>
            <a:prstDash val="solid"/>
          </a:ln>
        </p:spPr>
        <p:txBody>
          <a:bodyPr vert="horz" wrap="square" lIns="0" tIns="0" rIns="0" bIns="0" rtlCol="0" anchor="t">
            <a:spAutoFit/>
          </a:bodyPr>
          <a:lstStyle/>
          <a:p>
            <a:pPr marL="0" indent="0" algn="l">
              <a:lnSpc>
                <a:spcPct val="100000"/>
              </a:lnSpc>
              <a:defRPr/>
            </a:pPr>
            <a:r>
              <a:rPr lang="en-US" sz="24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百疆团队人员要求——风险控制</a:t>
            </a:r>
            <a:endParaRPr lang="en-US" sz="11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457200" y="274320"/>
            <a:ext cx="11247120" cy="731520"/>
          </a:xfrm>
          <a:prstGeom prst="rect">
            <a:avLst/>
          </a:prstGeom>
          <a:noFill/>
          <a:ln w="12700">
            <a:noFill/>
            <a:prstDash val="solid"/>
          </a:ln>
        </p:spPr>
        <p:txBody>
          <a:bodyPr wrap="square" lIns="91440" tIns="45720" rIns="91440" bIns="45720" rtlCol="0" anchor="t">
            <a:spAutoFit/>
          </a:bodyPr>
          <a:lstStyle/>
          <a:p>
            <a:pPr marL="0" indent="0" algn="ctr">
              <a:lnSpc>
                <a:spcPct val="100000"/>
              </a:lnSpc>
              <a:defRPr/>
            </a:pPr>
            <a:r>
              <a:rPr lang="en-US" sz="36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百疆项目团队人员要求</a:t>
            </a:r>
            <a:endParaRPr lang="en-US" sz="1100"/>
          </a:p>
        </p:txBody>
      </p:sp>
      <p:sp>
        <p:nvSpPr>
          <p:cNvPr id="3" name="AutoShape 3"/>
          <p:cNvSpPr/>
          <p:nvPr/>
        </p:nvSpPr>
        <p:spPr>
          <a:xfrm>
            <a:off x="457200" y="1645920"/>
            <a:ext cx="5303520" cy="3785652"/>
          </a:xfrm>
          <a:prstGeom prst="rect">
            <a:avLst/>
          </a:prstGeom>
          <a:noFill/>
          <a:ln w="12700">
            <a:noFill/>
            <a:prstDash val="solid"/>
          </a:ln>
        </p:spPr>
        <p:txBody>
          <a:bodyPr wrap="square" lIns="91440" tIns="45720" rIns="91440" bIns="45720" rtlCol="0" anchor="t">
            <a:spAutoFit/>
          </a:bodyPr>
          <a:lstStyle/>
          <a:p>
            <a:pPr marL="0" indent="0" algn="l">
              <a:lnSpc>
                <a:spcPct val="100000"/>
              </a:lnSpc>
              <a:defRPr/>
            </a:pPr>
            <a:r>
              <a:rPr lang="en-US" sz="2000" b="1" i="0" u="none" strike="noStrike">
                <a:solidFill>
                  <a:srgbClr val="666666"/>
                </a:solidFill>
                <a:latin typeface="微软雅黑" panose="020B0503020204020204" charset="-122"/>
                <a:ea typeface="微软雅黑" panose="020B0503020204020204" charset="-122"/>
                <a:cs typeface="微软雅黑" panose="020B0503020204020204" charset="-122"/>
                <a:sym typeface="微软雅黑" panose="020B0503020204020204" charset="-122"/>
              </a:rPr>
              <a:t>流程负责人（组长）主要职责</a:t>
            </a:r>
            <a:endParaRPr lang="en-US" sz="1100"/>
          </a:p>
          <a:p>
            <a:pPr marL="0" indent="0" algn="l">
              <a:lnSpc>
                <a:spcPct val="100000"/>
              </a:lnSpc>
            </a:pPr>
            <a:endParaRPr sz="2000"/>
          </a:p>
          <a:p>
            <a:pPr marL="0" indent="0" algn="l">
              <a:lnSpc>
                <a:spcPct val="100000"/>
              </a:lnSpc>
              <a:spcAft>
                <a:spcPts val="800"/>
              </a:spcAft>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 由各</a:t>
            </a:r>
            <a:r>
              <a:rPr lang="en-US" sz="1400" b="0" i="0" u="none" strike="noStrike">
                <a:solidFill>
                  <a:srgbClr val="FF0000"/>
                </a:solidFill>
                <a:latin typeface="微软雅黑" panose="020B0503020204020204" charset="-122"/>
                <a:ea typeface="微软雅黑" panose="020B0503020204020204" charset="-122"/>
                <a:cs typeface="微软雅黑" panose="020B0503020204020204" charset="-122"/>
                <a:sym typeface="微软雅黑" panose="020B0503020204020204" charset="-122"/>
              </a:rPr>
              <a:t>业务模块主管</a:t>
            </a: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领导担任</a:t>
            </a:r>
          </a:p>
          <a:p>
            <a:pPr marL="0" indent="0" algn="l">
              <a:lnSpc>
                <a:spcPct val="100000"/>
              </a:lnSpc>
              <a:spcAft>
                <a:spcPts val="800"/>
              </a:spcAft>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 在业务流程和业务模式层面进行决定</a:t>
            </a:r>
          </a:p>
          <a:p>
            <a:pPr marL="0" indent="0" algn="l">
              <a:lnSpc>
                <a:spcPct val="100000"/>
              </a:lnSpc>
              <a:spcAft>
                <a:spcPts val="800"/>
              </a:spcAft>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 保障项目定义内容的贯彻执行</a:t>
            </a:r>
          </a:p>
          <a:p>
            <a:pPr marL="0" indent="0" algn="l">
              <a:lnSpc>
                <a:spcPct val="100000"/>
              </a:lnSpc>
              <a:spcAft>
                <a:spcPts val="800"/>
              </a:spcAft>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 对</a:t>
            </a:r>
            <a:r>
              <a:rPr lang="en-US" sz="1400" b="0" i="0" u="none" strike="noStrike">
                <a:solidFill>
                  <a:srgbClr val="FF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关键业务流程</a:t>
            </a: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进行决策，积极参与业务变革讨论</a:t>
            </a:r>
          </a:p>
          <a:p>
            <a:pPr marL="0" indent="0" algn="l">
              <a:lnSpc>
                <a:spcPct val="100000"/>
              </a:lnSpc>
              <a:spcAft>
                <a:spcPts val="800"/>
              </a:spcAft>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 快速决策争议问题，保证项目顺利进行</a:t>
            </a:r>
          </a:p>
          <a:p>
            <a:pPr marL="0" indent="0" algn="l">
              <a:lnSpc>
                <a:spcPct val="100000"/>
              </a:lnSpc>
              <a:spcAft>
                <a:spcPts val="800"/>
              </a:spcAft>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 </a:t>
            </a:r>
            <a:r>
              <a:rPr lang="en-US" sz="1400" b="0" i="0" u="none" strike="noStrike">
                <a:solidFill>
                  <a:srgbClr val="FF0000"/>
                </a:solidFill>
                <a:latin typeface="微软雅黑" panose="020B0503020204020204" charset="-122"/>
                <a:ea typeface="微软雅黑" panose="020B0503020204020204" charset="-122"/>
                <a:cs typeface="微软雅黑" panose="020B0503020204020204" charset="-122"/>
                <a:sym typeface="微软雅黑" panose="020B0503020204020204" charset="-122"/>
              </a:rPr>
              <a:t>与其他部门协同</a:t>
            </a: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，从公司管理角度考虑方案合理性</a:t>
            </a:r>
          </a:p>
          <a:p>
            <a:pPr marL="0" indent="0" algn="l">
              <a:lnSpc>
                <a:spcPct val="100000"/>
              </a:lnSpc>
              <a:spcAft>
                <a:spcPts val="800"/>
              </a:spcAft>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 </a:t>
            </a:r>
            <a:r>
              <a:rPr lang="en-US" sz="1400" b="0" i="0" u="none" strike="noStrike">
                <a:solidFill>
                  <a:srgbClr val="FF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制定重大业务变更策略</a:t>
            </a: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，保障变更执行</a:t>
            </a:r>
          </a:p>
          <a:p>
            <a:pPr marL="0" indent="0" algn="l">
              <a:lnSpc>
                <a:spcPct val="100000"/>
              </a:lnSpc>
              <a:spcAft>
                <a:spcPts val="800"/>
              </a:spcAft>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 鼓励员工参加培训，建立相应考核机制</a:t>
            </a:r>
          </a:p>
          <a:p>
            <a:pPr marL="0" indent="0" algn="l">
              <a:lnSpc>
                <a:spcPct val="100000"/>
              </a:lnSpc>
              <a:spcAft>
                <a:spcPts val="800"/>
              </a:spcAft>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 </a:t>
            </a:r>
            <a:r>
              <a:rPr lang="en-US" sz="1400" b="0" i="0" u="none" strike="noStrike">
                <a:solidFill>
                  <a:srgbClr val="FF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蓝图文档签字确认</a:t>
            </a:r>
          </a:p>
          <a:p>
            <a:pPr marL="0" indent="0" algn="l">
              <a:lnSpc>
                <a:spcPct val="100000"/>
              </a:lnSpc>
              <a:spcAft>
                <a:spcPts val="800"/>
              </a:spcAft>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 加强上线后管理，保证流程操作和业务数据正确</a:t>
            </a:r>
          </a:p>
        </p:txBody>
      </p:sp>
      <p:sp>
        <p:nvSpPr>
          <p:cNvPr id="4" name="AutoShape 4"/>
          <p:cNvSpPr/>
          <p:nvPr/>
        </p:nvSpPr>
        <p:spPr>
          <a:xfrm>
            <a:off x="6217920" y="1645920"/>
            <a:ext cx="5486400" cy="3785652"/>
          </a:xfrm>
          <a:prstGeom prst="rect">
            <a:avLst/>
          </a:prstGeom>
          <a:noFill/>
          <a:ln w="12700">
            <a:noFill/>
            <a:prstDash val="solid"/>
          </a:ln>
        </p:spPr>
        <p:txBody>
          <a:bodyPr wrap="square" lIns="91440" tIns="45720" rIns="91440" bIns="45720" rtlCol="0" anchor="t">
            <a:spAutoFit/>
          </a:bodyPr>
          <a:lstStyle/>
          <a:p>
            <a:pPr marL="0" indent="0" algn="l">
              <a:lnSpc>
                <a:spcPct val="100000"/>
              </a:lnSpc>
              <a:defRPr/>
            </a:pPr>
            <a:r>
              <a:rPr lang="en-US" sz="2000" b="1" i="0" u="none" strike="noStrike">
                <a:solidFill>
                  <a:srgbClr val="666666"/>
                </a:solidFill>
                <a:latin typeface="微软雅黑" panose="020B0503020204020204" charset="-122"/>
                <a:ea typeface="微软雅黑" panose="020B0503020204020204" charset="-122"/>
                <a:cs typeface="微软雅黑" panose="020B0503020204020204" charset="-122"/>
                <a:sym typeface="微软雅黑" panose="020B0503020204020204" charset="-122"/>
              </a:rPr>
              <a:t>关键用户（组员）主要职责</a:t>
            </a:r>
            <a:endParaRPr lang="en-US" sz="1100"/>
          </a:p>
          <a:p>
            <a:pPr marL="0" indent="0" algn="l">
              <a:lnSpc>
                <a:spcPct val="100000"/>
              </a:lnSpc>
            </a:pPr>
            <a:endParaRPr sz="2000"/>
          </a:p>
          <a:p>
            <a:pPr marL="0" indent="0" algn="l">
              <a:lnSpc>
                <a:spcPct val="100000"/>
              </a:lnSpc>
              <a:spcAft>
                <a:spcPts val="800"/>
              </a:spcAft>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 由百疆指定各</a:t>
            </a:r>
            <a:r>
              <a:rPr lang="en-US" sz="1400" b="0" i="0" u="none" strike="noStrike">
                <a:solidFill>
                  <a:srgbClr val="FF0000"/>
                </a:solidFill>
                <a:latin typeface="微软雅黑" panose="020B0503020204020204" charset="-122"/>
                <a:ea typeface="微软雅黑" panose="020B0503020204020204" charset="-122"/>
                <a:cs typeface="微软雅黑" panose="020B0503020204020204" charset="-122"/>
                <a:sym typeface="微软雅黑" panose="020B0503020204020204" charset="-122"/>
              </a:rPr>
              <a:t>业务模块关键用户</a:t>
            </a:r>
          </a:p>
          <a:p>
            <a:pPr marL="0" indent="0" algn="l">
              <a:lnSpc>
                <a:spcPct val="100000"/>
              </a:lnSpc>
              <a:spcAft>
                <a:spcPts val="800"/>
              </a:spcAft>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 需投入</a:t>
            </a:r>
            <a:r>
              <a:rPr lang="en-US" sz="1400" b="0" i="0" u="none" strike="noStrike">
                <a:solidFill>
                  <a:srgbClr val="FF0000"/>
                </a:solidFill>
                <a:latin typeface="微软雅黑" panose="020B0503020204020204" charset="-122"/>
                <a:ea typeface="微软雅黑" panose="020B0503020204020204" charset="-122"/>
                <a:cs typeface="微软雅黑" panose="020B0503020204020204" charset="-122"/>
                <a:sym typeface="微软雅黑" panose="020B0503020204020204" charset="-122"/>
              </a:rPr>
              <a:t>50%时间</a:t>
            </a: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参与项目，未来作为系统运营关键</a:t>
            </a:r>
          </a:p>
          <a:p>
            <a:pPr marL="0" indent="0" algn="l">
              <a:lnSpc>
                <a:spcPct val="100000"/>
              </a:lnSpc>
              <a:spcAft>
                <a:spcPts val="800"/>
              </a:spcAft>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 参加</a:t>
            </a:r>
            <a:r>
              <a:rPr lang="en-US" sz="1400" b="0" i="0" u="none" strike="noStrike">
                <a:solidFill>
                  <a:srgbClr val="FF0000"/>
                </a:solidFill>
                <a:latin typeface="微软雅黑" panose="020B0503020204020204" charset="-122"/>
                <a:ea typeface="微软雅黑" panose="020B0503020204020204" charset="-122"/>
                <a:cs typeface="微软雅黑" panose="020B0503020204020204" charset="-122"/>
                <a:sym typeface="微软雅黑" panose="020B0503020204020204" charset="-122"/>
              </a:rPr>
              <a:t>业务场景、流程</a:t>
            </a: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的讨论及确认</a:t>
            </a:r>
          </a:p>
          <a:p>
            <a:pPr marL="0" indent="0" algn="l">
              <a:lnSpc>
                <a:spcPct val="100000"/>
              </a:lnSpc>
              <a:spcAft>
                <a:spcPts val="800"/>
              </a:spcAft>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 协调</a:t>
            </a:r>
            <a:r>
              <a:rPr lang="en-US" sz="1400" b="0" i="0" u="none" strike="noStrike">
                <a:solidFill>
                  <a:srgbClr val="FF0000"/>
                </a:solidFill>
                <a:latin typeface="微软雅黑" panose="020B0503020204020204" charset="-122"/>
                <a:ea typeface="微软雅黑" panose="020B0503020204020204" charset="-122"/>
                <a:cs typeface="微软雅黑" panose="020B0503020204020204" charset="-122"/>
                <a:sym typeface="微软雅黑" panose="020B0503020204020204" charset="-122"/>
              </a:rPr>
              <a:t>本部门业务</a:t>
            </a: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相关工作</a:t>
            </a:r>
          </a:p>
          <a:p>
            <a:pPr marL="0" indent="0" algn="l">
              <a:lnSpc>
                <a:spcPct val="100000"/>
              </a:lnSpc>
              <a:spcAft>
                <a:spcPts val="800"/>
              </a:spcAft>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 参加项目相关会议</a:t>
            </a:r>
          </a:p>
          <a:p>
            <a:pPr marL="0" indent="0" algn="l">
              <a:lnSpc>
                <a:spcPct val="100000"/>
              </a:lnSpc>
              <a:spcAft>
                <a:spcPts val="800"/>
              </a:spcAft>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 收集、整理</a:t>
            </a:r>
            <a:r>
              <a:rPr lang="en-US" sz="1400" b="0" i="0" u="none" strike="noStrike">
                <a:solidFill>
                  <a:srgbClr val="FF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基础数据</a:t>
            </a: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a:t>
            </a:r>
            <a:r>
              <a:rPr lang="en-US" sz="1400" b="0" i="0" u="none" strike="noStrike">
                <a:solidFill>
                  <a:srgbClr val="FF0000"/>
                </a:solidFill>
                <a:latin typeface="微软雅黑" panose="020B0503020204020204" charset="-122"/>
                <a:ea typeface="微软雅黑" panose="020B0503020204020204" charset="-122"/>
                <a:cs typeface="微软雅黑" panose="020B0503020204020204" charset="-122"/>
                <a:sym typeface="微软雅黑" panose="020B0503020204020204" charset="-122"/>
              </a:rPr>
              <a:t>业务数据</a:t>
            </a:r>
          </a:p>
          <a:p>
            <a:pPr marL="0" indent="0" algn="l">
              <a:lnSpc>
                <a:spcPct val="100000"/>
              </a:lnSpc>
              <a:spcAft>
                <a:spcPts val="800"/>
              </a:spcAft>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 </a:t>
            </a:r>
            <a:r>
              <a:rPr lang="en-US" sz="1400" b="0" i="0" u="none" strike="noStrike">
                <a:solidFill>
                  <a:srgbClr val="FF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完成操作手册编写</a:t>
            </a: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、培训及技术支持</a:t>
            </a:r>
          </a:p>
          <a:p>
            <a:pPr marL="0" indent="0" algn="l">
              <a:lnSpc>
                <a:spcPct val="100000"/>
              </a:lnSpc>
              <a:spcAft>
                <a:spcPts val="800"/>
              </a:spcAft>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 </a:t>
            </a:r>
            <a:r>
              <a:rPr lang="en-US" sz="1400" b="0" i="0" u="none" strike="noStrike">
                <a:solidFill>
                  <a:srgbClr val="FF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完成系统测试并签字确认</a:t>
            </a:r>
          </a:p>
          <a:p>
            <a:pPr marL="0" indent="0" algn="l">
              <a:lnSpc>
                <a:spcPct val="100000"/>
              </a:lnSpc>
              <a:spcAft>
                <a:spcPts val="800"/>
              </a:spcAft>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 完成最终用户权限收集和测试</a:t>
            </a:r>
          </a:p>
          <a:p>
            <a:pPr marL="0" indent="0" algn="l">
              <a:lnSpc>
                <a:spcPct val="100000"/>
              </a:lnSpc>
              <a:spcAft>
                <a:spcPts val="800"/>
              </a:spcAft>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 上线后检查监督数据和流程</a:t>
            </a:r>
          </a:p>
        </p:txBody>
      </p:sp>
      <p:sp>
        <p:nvSpPr>
          <p:cNvPr id="5" name="AutoShape 5"/>
          <p:cNvSpPr/>
          <p:nvPr/>
        </p:nvSpPr>
        <p:spPr>
          <a:xfrm>
            <a:off x="180000" y="360000"/>
            <a:ext cx="11183564" cy="369236"/>
          </a:xfrm>
          <a:prstGeom prst="rect">
            <a:avLst/>
          </a:prstGeom>
          <a:noFill/>
          <a:ln w="12700">
            <a:noFill/>
            <a:prstDash val="solid"/>
          </a:ln>
        </p:spPr>
        <p:txBody>
          <a:bodyPr vert="horz" wrap="square" lIns="0" tIns="0" rIns="0" bIns="0" rtlCol="0" anchor="t">
            <a:spAutoFit/>
          </a:bodyPr>
          <a:lstStyle/>
          <a:p>
            <a:pPr marL="0" indent="0" algn="l">
              <a:lnSpc>
                <a:spcPct val="100000"/>
              </a:lnSpc>
              <a:defRPr/>
            </a:pPr>
            <a:r>
              <a:rPr lang="en-US" sz="24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百疆团队人员要求——流程负责人职责、关键用户职责要求</a:t>
            </a:r>
            <a:endParaRPr lang="en-US" sz="110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a:spLocks noGrp="1"/>
          </p:cNvSpPr>
          <p:nvPr>
            <p:ph type="body" sz="quarter" idx="615" hasCustomPrompt="1"/>
          </p:nvPr>
        </p:nvSpPr>
        <p:spPr>
          <a:prstGeom prst="rect">
            <a:avLst/>
          </a:prstGeom>
        </p:spPr>
        <p:txBody>
          <a:bodyPr wrap="square" lIns="0" tIns="0" rIns="0" bIns="0" anchor="b">
            <a:noAutofit/>
          </a:bodyPr>
          <a:lstStyle>
            <a:lvl1pPr algn="ctr">
              <a:lnSpc>
                <a:spcPct val="100000"/>
              </a:lnSpc>
              <a:defRPr sz="5995" b="1" i="0" u="none" strike="noStrike" spc="0">
                <a:solidFill>
                  <a:srgbClr val="F0AB00">
                    <a:alpha val="100000"/>
                  </a:srgbClr>
                </a:solidFill>
                <a:latin typeface="微软雅黑" panose="020B0503020204020204" charset="-122"/>
              </a:defRPr>
            </a:lvl1pPr>
          </a:lstStyle>
          <a:p>
            <a:pPr marL="0" indent="0" algn="ctr">
              <a:lnSpc>
                <a:spcPct val="100000"/>
              </a:lnSpc>
            </a:pPr>
            <a:r>
              <a:rPr lang="en-US" sz="5995" b="1" i="0" u="none" strike="noStrike">
                <a:solidFill>
                  <a:srgbClr val="F0AB00"/>
                </a:solidFill>
                <a:latin typeface="微软雅黑" panose="020B0503020204020204" charset="-122"/>
                <a:ea typeface="微软雅黑" panose="020B0503020204020204" charset="-122"/>
                <a:cs typeface="微软雅黑" panose="020B0503020204020204" charset="-122"/>
                <a:sym typeface="微软雅黑" panose="020B0503020204020204" charset="-122"/>
              </a:rPr>
              <a:t>帛丝云商创始人致辞</a:t>
            </a:r>
          </a:p>
        </p:txBody>
      </p:sp>
      <p:sp>
        <p:nvSpPr>
          <p:cNvPr id="3" name="AutoShape 3"/>
          <p:cNvSpPr>
            <a:spLocks noGrp="1"/>
          </p:cNvSpPr>
          <p:nvPr>
            <p:ph type="body" sz="quarter" idx="616" hasCustomPrompt="1"/>
          </p:nvPr>
        </p:nvSpPr>
        <p:spPr>
          <a:prstGeom prst="rect">
            <a:avLst/>
          </a:prstGeom>
        </p:spPr>
        <p:txBody>
          <a:bodyPr wrap="square" lIns="0" tIns="0" rIns="0" bIns="0" anchor="t">
            <a:noAutofit/>
          </a:bodyPr>
          <a:lstStyle>
            <a:lvl1pPr algn="ctr">
              <a:lnSpc>
                <a:spcPct val="100000"/>
              </a:lnSpc>
              <a:defRPr sz="2400" b="0" i="0" u="none" strike="noStrike" spc="0">
                <a:solidFill>
                  <a:srgbClr val="000000">
                    <a:alpha val="100000"/>
                  </a:srgbClr>
                </a:solidFill>
                <a:latin typeface="Noto Sans SC" panose="020B0200000000000000" charset="-122"/>
              </a:defRPr>
            </a:lvl1pPr>
          </a:lstStyle>
          <a:p>
            <a:pPr marL="0" indent="0" algn="ctr">
              <a:lnSpc>
                <a:spcPct val="100000"/>
              </a:lnSpc>
              <a:spcBef>
                <a:spcPts val="1800"/>
              </a:spcBef>
            </a:pPr>
            <a:endParaRPr sz="2400"/>
          </a:p>
          <a:p>
            <a:pPr marL="0" indent="0" algn="ctr">
              <a:lnSpc>
                <a:spcPct val="100000"/>
              </a:lnSpc>
              <a:spcBef>
                <a:spcPts val="1800"/>
              </a:spcBef>
            </a:pPr>
            <a:r>
              <a:rPr lang="en-US" sz="2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帛丝云商 创始人  李洪波</a:t>
            </a:r>
          </a:p>
        </p:txBody>
      </p:sp>
      <p:sp>
        <p:nvSpPr>
          <p:cNvPr id="4" name="AutoShape 4"/>
          <p:cNvSpPr>
            <a:spLocks noGrp="1"/>
          </p:cNvSpPr>
          <p:nvPr>
            <p:ph type="body" sz="quarter" idx="619"/>
          </p:nvPr>
        </p:nvSpPr>
        <p:spPr>
          <a:prstGeom prst="rect">
            <a:avLst/>
          </a:prstGeom>
        </p:spPr>
        <p:txBody>
          <a:bodyPr wrap="square" lIns="91440" tIns="45720" rIns="91440" bIns="45720" anchor="t">
            <a:noAutofit/>
          </a:bodyPr>
          <a:lstStyle>
            <a:lvl1pPr algn="l">
              <a:lnSpc>
                <a:spcPct val="100000"/>
              </a:lnSpc>
              <a:defRPr sz="2100" b="0" i="0" u="none" strike="noStrike" spc="0">
                <a:solidFill>
                  <a:srgbClr val="000000">
                    <a:alpha val="100000"/>
                  </a:srgbClr>
                </a:solidFill>
                <a:latin typeface="Arial" panose="020B0604020202020204"/>
              </a:defRPr>
            </a:lvl1pPr>
          </a:lstStyle>
          <a:p>
            <a:pPr algn="l"/>
            <a:endParaRPr/>
          </a:p>
        </p:txBody>
      </p:sp>
      <p:pic>
        <p:nvPicPr>
          <p:cNvPr id="5" name="Picture 5"/>
          <p:cNvPicPr>
            <a:picLocks noChangeAspect="1"/>
          </p:cNvPicPr>
          <p:nvPr/>
        </p:nvPicPr>
        <p:blipFill>
          <a:blip r:embed="rId2"/>
          <a:srcRect/>
          <a:stretch>
            <a:fillRect/>
          </a:stretch>
        </p:blipFill>
        <p:spPr>
          <a:xfrm>
            <a:off x="7237095" y="139065"/>
            <a:ext cx="2453005" cy="1048385"/>
          </a:xfrm>
          <a:prstGeom prst="rect">
            <a:avLst/>
          </a:prstGeom>
          <a:ln w="12700">
            <a:noFill/>
            <a:prstDash val="soli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a:spLocks noGrp="1"/>
          </p:cNvSpPr>
          <p:nvPr>
            <p:ph type="body" sz="quarter" idx="615" hasCustomPrompt="1"/>
          </p:nvPr>
        </p:nvSpPr>
        <p:spPr>
          <a:prstGeom prst="rect">
            <a:avLst/>
          </a:prstGeom>
        </p:spPr>
        <p:txBody>
          <a:bodyPr wrap="square" lIns="0" tIns="0" rIns="0" bIns="0" anchor="b">
            <a:noAutofit/>
          </a:bodyPr>
          <a:lstStyle>
            <a:lvl1pPr algn="ctr">
              <a:lnSpc>
                <a:spcPct val="100000"/>
              </a:lnSpc>
              <a:defRPr sz="5995" b="1" i="0" u="none" strike="noStrike" spc="0">
                <a:solidFill>
                  <a:srgbClr val="F0AB00">
                    <a:alpha val="100000"/>
                  </a:srgbClr>
                </a:solidFill>
                <a:latin typeface="微软雅黑" panose="020B0503020204020204" charset="-122"/>
              </a:defRPr>
            </a:lvl1pPr>
          </a:lstStyle>
          <a:p>
            <a:pPr marL="0" indent="0" algn="ctr">
              <a:lnSpc>
                <a:spcPct val="100000"/>
              </a:lnSpc>
            </a:pPr>
            <a:r>
              <a:rPr lang="en-US" sz="5995" b="1" i="0" u="none" strike="noStrike">
                <a:solidFill>
                  <a:srgbClr val="F0AB00"/>
                </a:solidFill>
                <a:latin typeface="微软雅黑" panose="020B0503020204020204" charset="-122"/>
                <a:ea typeface="微软雅黑" panose="020B0503020204020204" charset="-122"/>
                <a:cs typeface="微软雅黑" panose="020B0503020204020204" charset="-122"/>
                <a:sym typeface="微软雅黑" panose="020B0503020204020204" charset="-122"/>
              </a:rPr>
              <a:t>SAP原厂致辞</a:t>
            </a:r>
          </a:p>
        </p:txBody>
      </p:sp>
      <p:sp>
        <p:nvSpPr>
          <p:cNvPr id="3" name="AutoShape 3"/>
          <p:cNvSpPr>
            <a:spLocks noGrp="1"/>
          </p:cNvSpPr>
          <p:nvPr>
            <p:ph type="body" sz="quarter" idx="616" hasCustomPrompt="1"/>
          </p:nvPr>
        </p:nvSpPr>
        <p:spPr>
          <a:prstGeom prst="rect">
            <a:avLst/>
          </a:prstGeom>
        </p:spPr>
        <p:txBody>
          <a:bodyPr wrap="square" lIns="0" tIns="0" rIns="0" bIns="0" anchor="t">
            <a:noAutofit/>
          </a:bodyPr>
          <a:lstStyle>
            <a:lvl1pPr algn="ctr">
              <a:lnSpc>
                <a:spcPct val="100000"/>
              </a:lnSpc>
              <a:defRPr sz="2400" b="0" i="0" u="none" strike="noStrike" spc="0">
                <a:solidFill>
                  <a:srgbClr val="000000">
                    <a:alpha val="100000"/>
                  </a:srgbClr>
                </a:solidFill>
                <a:latin typeface="Noto Sans SC" panose="020B0200000000000000" charset="-122"/>
              </a:defRPr>
            </a:lvl1pPr>
          </a:lstStyle>
          <a:p>
            <a:pPr marL="0" indent="0" algn="ctr">
              <a:lnSpc>
                <a:spcPct val="100000"/>
              </a:lnSpc>
              <a:spcBef>
                <a:spcPts val="1800"/>
              </a:spcBef>
            </a:pPr>
            <a:endParaRPr sz="2400"/>
          </a:p>
          <a:p>
            <a:pPr marL="0" indent="0" algn="ctr">
              <a:lnSpc>
                <a:spcPct val="100000"/>
              </a:lnSpc>
              <a:spcBef>
                <a:spcPts val="1800"/>
              </a:spcBef>
            </a:pPr>
            <a:r>
              <a:rPr lang="en-US" sz="2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SAP 江苏区总经理  石骐瑜</a:t>
            </a:r>
          </a:p>
        </p:txBody>
      </p:sp>
      <p:sp>
        <p:nvSpPr>
          <p:cNvPr id="4" name="AutoShape 4"/>
          <p:cNvSpPr>
            <a:spLocks noGrp="1"/>
          </p:cNvSpPr>
          <p:nvPr>
            <p:ph type="body" sz="quarter" idx="619"/>
          </p:nvPr>
        </p:nvSpPr>
        <p:spPr>
          <a:prstGeom prst="rect">
            <a:avLst/>
          </a:prstGeom>
        </p:spPr>
        <p:txBody>
          <a:bodyPr wrap="square" lIns="91440" tIns="45720" rIns="91440" bIns="45720" anchor="t">
            <a:noAutofit/>
          </a:bodyPr>
          <a:lstStyle>
            <a:lvl1pPr algn="l">
              <a:lnSpc>
                <a:spcPct val="100000"/>
              </a:lnSpc>
              <a:defRPr sz="2100" b="0" i="0" u="none" strike="noStrike" spc="0">
                <a:solidFill>
                  <a:srgbClr val="000000">
                    <a:alpha val="100000"/>
                  </a:srgbClr>
                </a:solidFill>
                <a:latin typeface="Arial" panose="020B0604020202020204"/>
              </a:defRPr>
            </a:lvl1pPr>
          </a:lstStyle>
          <a:p>
            <a:pPr algn="l"/>
            <a:endParaRPr/>
          </a:p>
        </p:txBody>
      </p:sp>
      <p:pic>
        <p:nvPicPr>
          <p:cNvPr id="5" name="Picture 5"/>
          <p:cNvPicPr>
            <a:picLocks noChangeAspect="1"/>
          </p:cNvPicPr>
          <p:nvPr/>
        </p:nvPicPr>
        <p:blipFill>
          <a:blip r:embed="rId2"/>
          <a:srcRect/>
          <a:stretch>
            <a:fillRect/>
          </a:stretch>
        </p:blipFill>
        <p:spPr>
          <a:xfrm>
            <a:off x="7237095" y="132080"/>
            <a:ext cx="2453005" cy="1048385"/>
          </a:xfrm>
          <a:prstGeom prst="rect">
            <a:avLst/>
          </a:prstGeom>
          <a:ln w="12700">
            <a:noFill/>
            <a:prstDash val="soli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a:spLocks noGrp="1"/>
          </p:cNvSpPr>
          <p:nvPr>
            <p:ph type="body" sz="quarter" idx="615" hasCustomPrompt="1"/>
          </p:nvPr>
        </p:nvSpPr>
        <p:spPr>
          <a:prstGeom prst="rect">
            <a:avLst/>
          </a:prstGeom>
        </p:spPr>
        <p:txBody>
          <a:bodyPr wrap="square" lIns="0" tIns="0" rIns="0" bIns="0" anchor="b">
            <a:noAutofit/>
          </a:bodyPr>
          <a:lstStyle>
            <a:lvl1pPr algn="ctr">
              <a:lnSpc>
                <a:spcPct val="100000"/>
              </a:lnSpc>
              <a:defRPr sz="5995" b="1" i="0" u="none" strike="noStrike" spc="0">
                <a:solidFill>
                  <a:srgbClr val="F0AB00">
                    <a:alpha val="100000"/>
                  </a:srgbClr>
                </a:solidFill>
                <a:latin typeface="Noto Sans SC" panose="020B0200000000000000" charset="-122"/>
              </a:defRPr>
            </a:lvl1pPr>
          </a:lstStyle>
          <a:p>
            <a:pPr marL="0" indent="0" algn="ctr">
              <a:lnSpc>
                <a:spcPct val="100000"/>
              </a:lnSpc>
            </a:pPr>
            <a:r>
              <a:rPr lang="en-US" sz="5995" b="1" i="0" u="none" strike="noStrike">
                <a:solidFill>
                  <a:srgbClr val="F0AB00"/>
                </a:solidFill>
                <a:latin typeface="Noto Sans SC" panose="020B0200000000000000" charset="-122"/>
                <a:ea typeface="Noto Sans SC" panose="020B0200000000000000" charset="-122"/>
                <a:cs typeface="Noto Sans SC" panose="020B0200000000000000" charset="-122"/>
                <a:sym typeface="Noto Sans SC" panose="020B0200000000000000" charset="-122"/>
              </a:rPr>
              <a:t>百疆集团董事长致辞</a:t>
            </a:r>
          </a:p>
        </p:txBody>
      </p:sp>
      <p:sp>
        <p:nvSpPr>
          <p:cNvPr id="3" name="AutoShape 3"/>
          <p:cNvSpPr>
            <a:spLocks noGrp="1"/>
          </p:cNvSpPr>
          <p:nvPr>
            <p:ph type="body" sz="quarter" idx="616" hasCustomPrompt="1"/>
          </p:nvPr>
        </p:nvSpPr>
        <p:spPr>
          <a:prstGeom prst="rect">
            <a:avLst/>
          </a:prstGeom>
        </p:spPr>
        <p:txBody>
          <a:bodyPr wrap="square" lIns="0" tIns="0" rIns="0" bIns="0" anchor="t">
            <a:noAutofit/>
          </a:bodyPr>
          <a:lstStyle>
            <a:lvl1pPr algn="ctr">
              <a:lnSpc>
                <a:spcPct val="100000"/>
              </a:lnSpc>
              <a:defRPr sz="2400" b="0" i="0" u="none" strike="noStrike" spc="0">
                <a:solidFill>
                  <a:srgbClr val="000000">
                    <a:alpha val="100000"/>
                  </a:srgbClr>
                </a:solidFill>
                <a:latin typeface="Noto Sans SC" panose="020B0200000000000000" charset="-122"/>
              </a:defRPr>
            </a:lvl1pPr>
          </a:lstStyle>
          <a:p>
            <a:pPr marL="0" indent="0" algn="ctr">
              <a:lnSpc>
                <a:spcPct val="100000"/>
              </a:lnSpc>
              <a:spcBef>
                <a:spcPts val="1800"/>
              </a:spcBef>
            </a:pPr>
            <a:endParaRPr sz="2400"/>
          </a:p>
          <a:p>
            <a:pPr marL="0" indent="0" algn="ctr">
              <a:lnSpc>
                <a:spcPct val="100000"/>
              </a:lnSpc>
              <a:spcBef>
                <a:spcPts val="1800"/>
              </a:spcBef>
            </a:pPr>
            <a:r>
              <a:rPr lang="en-US" sz="2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百疆集团 董事长  马国清</a:t>
            </a:r>
          </a:p>
        </p:txBody>
      </p:sp>
      <p:sp>
        <p:nvSpPr>
          <p:cNvPr id="4" name="AutoShape 4"/>
          <p:cNvSpPr>
            <a:spLocks noGrp="1"/>
          </p:cNvSpPr>
          <p:nvPr>
            <p:ph type="body" sz="quarter" idx="619"/>
          </p:nvPr>
        </p:nvSpPr>
        <p:spPr>
          <a:prstGeom prst="rect">
            <a:avLst/>
          </a:prstGeom>
        </p:spPr>
        <p:txBody>
          <a:bodyPr wrap="square" lIns="91440" tIns="45720" rIns="91440" bIns="45720" anchor="t">
            <a:noAutofit/>
          </a:bodyPr>
          <a:lstStyle>
            <a:lvl1pPr algn="l">
              <a:lnSpc>
                <a:spcPct val="100000"/>
              </a:lnSpc>
              <a:defRPr sz="2100" b="0" i="0" u="none" strike="noStrike" spc="0">
                <a:solidFill>
                  <a:srgbClr val="000000">
                    <a:alpha val="100000"/>
                  </a:srgbClr>
                </a:solidFill>
                <a:latin typeface="Arial" panose="020B0604020202020204"/>
              </a:defRPr>
            </a:lvl1pPr>
          </a:lstStyle>
          <a:p>
            <a:pPr algn="l"/>
            <a:endParaRPr/>
          </a:p>
        </p:txBody>
      </p:sp>
      <p:pic>
        <p:nvPicPr>
          <p:cNvPr id="5" name="Picture 5"/>
          <p:cNvPicPr>
            <a:picLocks noChangeAspect="1"/>
          </p:cNvPicPr>
          <p:nvPr/>
        </p:nvPicPr>
        <p:blipFill>
          <a:blip r:embed="rId2"/>
          <a:srcRect/>
          <a:stretch>
            <a:fillRect/>
          </a:stretch>
        </p:blipFill>
        <p:spPr>
          <a:xfrm>
            <a:off x="7237095" y="139065"/>
            <a:ext cx="2453005" cy="1048385"/>
          </a:xfrm>
          <a:prstGeom prst="rect">
            <a:avLst/>
          </a:prstGeom>
          <a:ln w="12700">
            <a:noFill/>
            <a:prstDash val="soli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gradFill rotWithShape="1">
          <a:gsLst>
            <a:gs pos="0">
              <a:srgbClr val="B41E1E">
                <a:alpha val="100000"/>
              </a:srgbClr>
            </a:gs>
            <a:gs pos="100000">
              <a:srgbClr val="DC3232">
                <a:alpha val="100000"/>
              </a:srgbClr>
            </a:gs>
          </a:gsLst>
          <a:lin ang="0"/>
        </a:gradFill>
        <a:effectLst/>
      </p:bgPr>
    </p:bg>
    <p:spTree>
      <p:nvGrpSpPr>
        <p:cNvPr id="1" name=""/>
        <p:cNvGrpSpPr/>
        <p:nvPr/>
      </p:nvGrpSpPr>
      <p:grpSpPr>
        <a:xfrm>
          <a:off x="0" y="0"/>
          <a:ext cx="0" cy="0"/>
          <a:chOff x="0" y="0"/>
          <a:chExt cx="0" cy="0"/>
        </a:xfrm>
      </p:grpSpPr>
      <p:sp>
        <p:nvSpPr>
          <p:cNvPr id="2" name="AutoShape 2"/>
          <p:cNvSpPr/>
          <p:nvPr/>
        </p:nvSpPr>
        <p:spPr>
          <a:xfrm>
            <a:off x="2367015" y="689850"/>
            <a:ext cx="7315200" cy="830997"/>
          </a:xfrm>
          <a:prstGeom prst="rect">
            <a:avLst/>
          </a:prstGeom>
          <a:noFill/>
          <a:ln w="12700">
            <a:noFill/>
            <a:prstDash val="solid"/>
          </a:ln>
        </p:spPr>
        <p:txBody>
          <a:bodyPr wrap="square" lIns="91440" tIns="45720" rIns="91440" bIns="45720" rtlCol="0" anchor="t">
            <a:spAutoFit/>
          </a:bodyPr>
          <a:lstStyle/>
          <a:p>
            <a:pPr marL="0" indent="0" algn="ctr">
              <a:lnSpc>
                <a:spcPct val="100000"/>
              </a:lnSpc>
              <a:defRPr/>
            </a:pPr>
            <a:r>
              <a:rPr lang="en-US" sz="4800" b="1" i="0" u="none" strike="noStrike">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rPr>
              <a:t>签约仪式</a:t>
            </a:r>
            <a:endParaRPr lang="en-US" sz="1100"/>
          </a:p>
        </p:txBody>
      </p:sp>
      <p:sp>
        <p:nvSpPr>
          <p:cNvPr id="3" name="AutoShape 3"/>
          <p:cNvSpPr/>
          <p:nvPr/>
        </p:nvSpPr>
        <p:spPr>
          <a:xfrm>
            <a:off x="3545122" y="1604250"/>
            <a:ext cx="4958986" cy="338554"/>
          </a:xfrm>
          <a:prstGeom prst="rect">
            <a:avLst/>
          </a:prstGeom>
          <a:noFill/>
          <a:ln w="12700">
            <a:noFill/>
            <a:prstDash val="solid"/>
          </a:ln>
        </p:spPr>
        <p:txBody>
          <a:bodyPr wrap="none" lIns="91440" tIns="45720" rIns="91440" bIns="45720" rtlCol="0" anchor="t">
            <a:spAutoFit/>
          </a:bodyPr>
          <a:lstStyle/>
          <a:p>
            <a:pPr marL="0" indent="0" algn="ctr">
              <a:lnSpc>
                <a:spcPct val="100000"/>
              </a:lnSpc>
              <a:defRPr/>
            </a:pPr>
            <a:r>
              <a:rPr lang="en-US" sz="1600" b="0" i="0" u="none" strike="noStrike">
                <a:solidFill>
                  <a:srgbClr val="DAA520"/>
                </a:solidFill>
                <a:latin typeface="微软雅黑" panose="020B0503020204020204" charset="-122"/>
                <a:ea typeface="微软雅黑" panose="020B0503020204020204" charset="-122"/>
                <a:cs typeface="微软雅黑" panose="020B0503020204020204" charset="-122"/>
                <a:sym typeface="微软雅黑" panose="020B0503020204020204" charset="-122"/>
              </a:rPr>
              <a:t>STRATEGIC COOPERATION SIGNING CEREMONY</a:t>
            </a:r>
            <a:endParaRPr lang="en-US" sz="1100"/>
          </a:p>
        </p:txBody>
      </p:sp>
      <p:sp>
        <p:nvSpPr>
          <p:cNvPr id="4" name="AutoShape 4"/>
          <p:cNvSpPr/>
          <p:nvPr/>
        </p:nvSpPr>
        <p:spPr>
          <a:xfrm>
            <a:off x="3738615" y="2244330"/>
            <a:ext cx="1645920" cy="18288"/>
          </a:xfrm>
          <a:prstGeom prst="rect">
            <a:avLst/>
          </a:prstGeom>
          <a:solidFill>
            <a:srgbClr val="FFD700">
              <a:alpha val="100000"/>
            </a:srgbClr>
          </a:solidFill>
          <a:ln w="12700" cap="flat">
            <a:noFill/>
            <a:prstDash val="solid"/>
          </a:ln>
          <a:effectLst>
            <a:outerShdw blurRad="38100" dist="25400" dir="5400000" rotWithShape="0">
              <a:srgbClr val="000000">
                <a:alpha val="45000"/>
              </a:srgbClr>
            </a:outerShdw>
          </a:effectLst>
        </p:spPr>
        <p:txBody>
          <a:bodyPr wrap="square" lIns="91440" tIns="45720" rIns="91440" bIns="45720" rtlCol="0" anchor="ctr">
            <a:noAutofit/>
          </a:bodyPr>
          <a:lstStyle/>
          <a:p>
            <a:pPr marL="0" indent="0" algn="ctr">
              <a:lnSpc>
                <a:spcPct val="100000"/>
              </a:lnSpc>
              <a:defRPr/>
            </a:pPr>
            <a:r>
              <a:rPr lang="en-US" sz="18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5" name="AutoShape 5"/>
          <p:cNvSpPr/>
          <p:nvPr/>
        </p:nvSpPr>
        <p:spPr>
          <a:xfrm rot="2700000">
            <a:off x="5887455" y="2107170"/>
            <a:ext cx="274320" cy="274320"/>
          </a:xfrm>
          <a:prstGeom prst="rect">
            <a:avLst/>
          </a:prstGeom>
          <a:solidFill>
            <a:srgbClr val="FFD700">
              <a:alpha val="100000"/>
            </a:srgbClr>
          </a:solidFill>
          <a:ln w="12700" cap="flat">
            <a:noFill/>
            <a:prstDash val="solid"/>
          </a:ln>
          <a:effectLst>
            <a:outerShdw blurRad="38100" dist="25400" dir="5400000" rotWithShape="0">
              <a:srgbClr val="000000">
                <a:alpha val="45000"/>
              </a:srgbClr>
            </a:outerShdw>
          </a:effectLst>
        </p:spPr>
        <p:txBody>
          <a:bodyPr wrap="square" lIns="91440" tIns="45720" rIns="91440" bIns="45720" rtlCol="0" anchor="ctr">
            <a:noAutofit/>
          </a:bodyPr>
          <a:lstStyle/>
          <a:p>
            <a:pPr marL="0" indent="0" algn="ctr">
              <a:lnSpc>
                <a:spcPct val="100000"/>
              </a:lnSpc>
              <a:defRPr/>
            </a:pPr>
            <a:r>
              <a:rPr lang="en-US" sz="18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6" name="AutoShape 6"/>
          <p:cNvSpPr/>
          <p:nvPr/>
        </p:nvSpPr>
        <p:spPr>
          <a:xfrm>
            <a:off x="6664695" y="2244330"/>
            <a:ext cx="1645920" cy="18288"/>
          </a:xfrm>
          <a:prstGeom prst="rect">
            <a:avLst/>
          </a:prstGeom>
          <a:solidFill>
            <a:srgbClr val="FFD700">
              <a:alpha val="100000"/>
            </a:srgbClr>
          </a:solidFill>
          <a:ln w="12700" cap="flat">
            <a:noFill/>
            <a:prstDash val="solid"/>
          </a:ln>
          <a:effectLst>
            <a:outerShdw blurRad="38100" dist="25400" dir="5400000" rotWithShape="0">
              <a:srgbClr val="000000">
                <a:alpha val="45000"/>
              </a:srgbClr>
            </a:outerShdw>
          </a:effectLst>
        </p:spPr>
        <p:txBody>
          <a:bodyPr wrap="square" lIns="91440" tIns="45720" rIns="91440" bIns="45720" rtlCol="0" anchor="ctr">
            <a:noAutofit/>
          </a:bodyPr>
          <a:lstStyle/>
          <a:p>
            <a:pPr marL="0" indent="0" algn="ctr">
              <a:lnSpc>
                <a:spcPct val="100000"/>
              </a:lnSpc>
              <a:defRPr/>
            </a:pPr>
            <a:r>
              <a:rPr lang="en-US" sz="18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7" name="AutoShape 7"/>
          <p:cNvSpPr/>
          <p:nvPr/>
        </p:nvSpPr>
        <p:spPr>
          <a:xfrm>
            <a:off x="2745256" y="2610090"/>
            <a:ext cx="1620957" cy="523220"/>
          </a:xfrm>
          <a:prstGeom prst="rect">
            <a:avLst/>
          </a:prstGeom>
          <a:noFill/>
          <a:ln w="12700">
            <a:noFill/>
            <a:prstDash val="solid"/>
          </a:ln>
        </p:spPr>
        <p:txBody>
          <a:bodyPr wrap="none" lIns="91440" tIns="45720" rIns="91440" bIns="45720" rtlCol="0" anchor="t">
            <a:spAutoFit/>
          </a:bodyPr>
          <a:lstStyle/>
          <a:p>
            <a:pPr marL="0" indent="0" algn="ctr">
              <a:lnSpc>
                <a:spcPct val="100000"/>
              </a:lnSpc>
              <a:defRPr/>
            </a:pPr>
            <a:r>
              <a:rPr lang="en-US" sz="2800" b="1" i="0" u="none" strike="noStrike">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rPr>
              <a:t>百疆集团</a:t>
            </a:r>
            <a:endParaRPr lang="en-US" sz="1100"/>
          </a:p>
        </p:txBody>
      </p:sp>
      <p:sp>
        <p:nvSpPr>
          <p:cNvPr id="8" name="AutoShape 8"/>
          <p:cNvSpPr/>
          <p:nvPr/>
        </p:nvSpPr>
        <p:spPr>
          <a:xfrm>
            <a:off x="2765795" y="3250170"/>
            <a:ext cx="1579880" cy="260350"/>
          </a:xfrm>
          <a:prstGeom prst="rect">
            <a:avLst/>
          </a:prstGeom>
          <a:noFill/>
          <a:ln w="12700">
            <a:noFill/>
            <a:prstDash val="solid"/>
          </a:ln>
        </p:spPr>
        <p:txBody>
          <a:bodyPr wrap="none" lIns="91440" tIns="45720" rIns="91440" bIns="45720" rtlCol="0" anchor="t">
            <a:spAutoFit/>
          </a:bodyPr>
          <a:lstStyle/>
          <a:p>
            <a:pPr marL="0" indent="0" algn="ctr">
              <a:lnSpc>
                <a:spcPct val="100000"/>
              </a:lnSpc>
              <a:defRPr/>
            </a:pPr>
            <a:r>
              <a:rPr lang="en-US" sz="1100" b="0" i="0" u="none" strike="noStrike">
                <a:solidFill>
                  <a:srgbClr val="FFE6C8"/>
                </a:solidFill>
                <a:latin typeface="微软雅黑" panose="020B0503020204020204" charset="-122"/>
                <a:ea typeface="微软雅黑" panose="020B0503020204020204" charset="-122"/>
                <a:cs typeface="微软雅黑" panose="020B0503020204020204" charset="-122"/>
                <a:sym typeface="微软雅黑" panose="020B0503020204020204" charset="-122"/>
              </a:rPr>
              <a:t>江苏百疆电子有限公司</a:t>
            </a:r>
            <a:endParaRPr lang="en-US" sz="1100"/>
          </a:p>
        </p:txBody>
      </p:sp>
      <p:sp>
        <p:nvSpPr>
          <p:cNvPr id="9" name="AutoShape 9"/>
          <p:cNvSpPr/>
          <p:nvPr/>
        </p:nvSpPr>
        <p:spPr>
          <a:xfrm>
            <a:off x="5663046" y="2610090"/>
            <a:ext cx="906017" cy="523220"/>
          </a:xfrm>
          <a:prstGeom prst="rect">
            <a:avLst/>
          </a:prstGeom>
          <a:noFill/>
          <a:ln w="12700">
            <a:noFill/>
            <a:prstDash val="solid"/>
          </a:ln>
        </p:spPr>
        <p:txBody>
          <a:bodyPr wrap="none" lIns="91440" tIns="45720" rIns="91440" bIns="45720" rtlCol="0" anchor="t">
            <a:spAutoFit/>
          </a:bodyPr>
          <a:lstStyle/>
          <a:p>
            <a:pPr marL="0" indent="0" algn="ctr">
              <a:lnSpc>
                <a:spcPct val="100000"/>
              </a:lnSpc>
              <a:defRPr/>
            </a:pPr>
            <a:r>
              <a:rPr lang="en-US" sz="2800" b="1" i="0" u="none" strike="noStrike">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rPr>
              <a:t>SAP</a:t>
            </a:r>
            <a:endParaRPr lang="en-US" sz="1100"/>
          </a:p>
        </p:txBody>
      </p:sp>
      <p:sp>
        <p:nvSpPr>
          <p:cNvPr id="10" name="AutoShape 10"/>
          <p:cNvSpPr/>
          <p:nvPr/>
        </p:nvSpPr>
        <p:spPr>
          <a:xfrm>
            <a:off x="5247868" y="3250170"/>
            <a:ext cx="1736373" cy="261610"/>
          </a:xfrm>
          <a:prstGeom prst="rect">
            <a:avLst/>
          </a:prstGeom>
          <a:noFill/>
          <a:ln w="12700">
            <a:noFill/>
            <a:prstDash val="solid"/>
          </a:ln>
        </p:spPr>
        <p:txBody>
          <a:bodyPr wrap="none" lIns="91440" tIns="45720" rIns="91440" bIns="45720" rtlCol="0" anchor="t">
            <a:spAutoFit/>
          </a:bodyPr>
          <a:lstStyle/>
          <a:p>
            <a:pPr marL="0" indent="0" algn="ctr">
              <a:lnSpc>
                <a:spcPct val="100000"/>
              </a:lnSpc>
              <a:defRPr/>
            </a:pPr>
            <a:r>
              <a:rPr lang="en-US" sz="1100" b="0" i="0" u="none" strike="noStrike">
                <a:solidFill>
                  <a:srgbClr val="FFE6C8"/>
                </a:solidFill>
                <a:latin typeface="微软雅黑" panose="020B0503020204020204" charset="-122"/>
                <a:ea typeface="微软雅黑" panose="020B0503020204020204" charset="-122"/>
                <a:cs typeface="微软雅黑" panose="020B0503020204020204" charset="-122"/>
                <a:sym typeface="微软雅黑" panose="020B0503020204020204" charset="-122"/>
              </a:rPr>
              <a:t>思爱普（中国）有限公司</a:t>
            </a:r>
            <a:endParaRPr lang="en-US" sz="1100"/>
          </a:p>
        </p:txBody>
      </p:sp>
      <p:sp>
        <p:nvSpPr>
          <p:cNvPr id="11" name="AutoShape 11"/>
          <p:cNvSpPr/>
          <p:nvPr/>
        </p:nvSpPr>
        <p:spPr>
          <a:xfrm>
            <a:off x="7865896" y="2610090"/>
            <a:ext cx="1620957" cy="523220"/>
          </a:xfrm>
          <a:prstGeom prst="rect">
            <a:avLst/>
          </a:prstGeom>
          <a:noFill/>
          <a:ln w="12700">
            <a:noFill/>
            <a:prstDash val="solid"/>
          </a:ln>
        </p:spPr>
        <p:txBody>
          <a:bodyPr wrap="none" lIns="91440" tIns="45720" rIns="91440" bIns="45720" rtlCol="0" anchor="t">
            <a:spAutoFit/>
          </a:bodyPr>
          <a:lstStyle/>
          <a:p>
            <a:pPr marL="0" indent="0" algn="ctr">
              <a:lnSpc>
                <a:spcPct val="100000"/>
              </a:lnSpc>
              <a:defRPr/>
            </a:pPr>
            <a:r>
              <a:rPr lang="en-US" sz="2800" b="1" i="0" u="none" strike="noStrike">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rPr>
              <a:t>帛丝云商</a:t>
            </a:r>
            <a:endParaRPr lang="en-US" sz="1100"/>
          </a:p>
        </p:txBody>
      </p:sp>
      <p:sp>
        <p:nvSpPr>
          <p:cNvPr id="12" name="AutoShape 12"/>
          <p:cNvSpPr/>
          <p:nvPr/>
        </p:nvSpPr>
        <p:spPr>
          <a:xfrm>
            <a:off x="7878720" y="3250170"/>
            <a:ext cx="1595309" cy="261610"/>
          </a:xfrm>
          <a:prstGeom prst="rect">
            <a:avLst/>
          </a:prstGeom>
          <a:noFill/>
          <a:ln w="12700">
            <a:noFill/>
            <a:prstDash val="solid"/>
          </a:ln>
        </p:spPr>
        <p:txBody>
          <a:bodyPr wrap="none" lIns="91440" tIns="45720" rIns="91440" bIns="45720" rtlCol="0" anchor="t">
            <a:spAutoFit/>
          </a:bodyPr>
          <a:lstStyle/>
          <a:p>
            <a:pPr marL="0" indent="0" algn="ctr">
              <a:lnSpc>
                <a:spcPct val="100000"/>
              </a:lnSpc>
              <a:defRPr/>
            </a:pPr>
            <a:r>
              <a:rPr lang="en-US" sz="1100" b="0" i="0" u="none" strike="noStrike">
                <a:solidFill>
                  <a:srgbClr val="FFE6C8"/>
                </a:solidFill>
                <a:latin typeface="微软雅黑" panose="020B0503020204020204" charset="-122"/>
                <a:ea typeface="微软雅黑" panose="020B0503020204020204" charset="-122"/>
                <a:cs typeface="微软雅黑" panose="020B0503020204020204" charset="-122"/>
                <a:sym typeface="微软雅黑" panose="020B0503020204020204" charset="-122"/>
              </a:rPr>
              <a:t>帛丝云商科技有限公司</a:t>
            </a:r>
            <a:endParaRPr lang="en-US" sz="1100"/>
          </a:p>
        </p:txBody>
      </p:sp>
      <p:sp>
        <p:nvSpPr>
          <p:cNvPr id="13" name="AutoShape 13"/>
          <p:cNvSpPr/>
          <p:nvPr/>
        </p:nvSpPr>
        <p:spPr>
          <a:xfrm>
            <a:off x="4744455" y="2838690"/>
            <a:ext cx="182880" cy="182880"/>
          </a:xfrm>
          <a:prstGeom prst="ellipse">
            <a:avLst/>
          </a:prstGeom>
          <a:solidFill>
            <a:srgbClr val="FFD700">
              <a:alpha val="100000"/>
            </a:srgbClr>
          </a:solidFill>
          <a:ln w="12700" cap="flat">
            <a:noFill/>
            <a:prstDash val="solid"/>
          </a:ln>
          <a:effectLst>
            <a:outerShdw blurRad="38100" dist="25400" dir="5400000" rotWithShape="0">
              <a:srgbClr val="000000">
                <a:alpha val="45000"/>
              </a:srgbClr>
            </a:outerShdw>
          </a:effectLst>
        </p:spPr>
        <p:txBody>
          <a:bodyPr wrap="square" lIns="91440" tIns="45720" rIns="91440" bIns="45720" rtlCol="0" anchor="ctr">
            <a:noAutofit/>
          </a:bodyPr>
          <a:lstStyle/>
          <a:p>
            <a:pPr marL="0" indent="0" algn="ctr">
              <a:lnSpc>
                <a:spcPct val="100000"/>
              </a:lnSpc>
              <a:defRPr/>
            </a:pPr>
            <a:r>
              <a:rPr lang="en-US" sz="18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14" name="AutoShape 14"/>
          <p:cNvSpPr/>
          <p:nvPr/>
        </p:nvSpPr>
        <p:spPr>
          <a:xfrm>
            <a:off x="7304775" y="2838690"/>
            <a:ext cx="182880" cy="182880"/>
          </a:xfrm>
          <a:prstGeom prst="ellipse">
            <a:avLst/>
          </a:prstGeom>
          <a:solidFill>
            <a:srgbClr val="FFD700">
              <a:alpha val="100000"/>
            </a:srgbClr>
          </a:solidFill>
          <a:ln w="12700" cap="flat">
            <a:noFill/>
            <a:prstDash val="solid"/>
          </a:ln>
          <a:effectLst>
            <a:outerShdw blurRad="38100" dist="25400" dir="5400000" rotWithShape="0">
              <a:srgbClr val="000000">
                <a:alpha val="45000"/>
              </a:srgbClr>
            </a:outerShdw>
          </a:effectLst>
        </p:spPr>
        <p:txBody>
          <a:bodyPr wrap="square" lIns="91440" tIns="45720" rIns="91440" bIns="45720" rtlCol="0" anchor="ctr">
            <a:noAutofit/>
          </a:bodyPr>
          <a:lstStyle/>
          <a:p>
            <a:pPr marL="0" indent="0" algn="ctr">
              <a:lnSpc>
                <a:spcPct val="100000"/>
              </a:lnSpc>
              <a:defRPr/>
            </a:pPr>
            <a:r>
              <a:rPr lang="en-US" sz="18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15" name="AutoShape 15"/>
          <p:cNvSpPr/>
          <p:nvPr/>
        </p:nvSpPr>
        <p:spPr>
          <a:xfrm>
            <a:off x="3404922" y="4164570"/>
            <a:ext cx="5239385" cy="368300"/>
          </a:xfrm>
          <a:prstGeom prst="rect">
            <a:avLst/>
          </a:prstGeom>
          <a:noFill/>
          <a:ln w="12700">
            <a:noFill/>
            <a:prstDash val="solid"/>
          </a:ln>
        </p:spPr>
        <p:txBody>
          <a:bodyPr wrap="none" lIns="91440" tIns="45720" rIns="91440" bIns="45720" rtlCol="0" anchor="t">
            <a:spAutoFit/>
          </a:bodyPr>
          <a:lstStyle/>
          <a:p>
            <a:pPr marL="0" indent="0" algn="ctr">
              <a:lnSpc>
                <a:spcPct val="100000"/>
              </a:lnSpc>
              <a:defRPr/>
            </a:pPr>
            <a:r>
              <a:rPr lang="en-US" sz="1800" b="0" i="0" u="none" strike="noStrike">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rPr>
              <a:t>签约日期：2026年9月    签约地点：百疆集团总部</a:t>
            </a:r>
            <a:endParaRPr lang="en-US" sz="1100"/>
          </a:p>
        </p:txBody>
      </p:sp>
      <p:sp>
        <p:nvSpPr>
          <p:cNvPr id="16" name="AutoShape 16"/>
          <p:cNvSpPr/>
          <p:nvPr/>
        </p:nvSpPr>
        <p:spPr>
          <a:xfrm>
            <a:off x="4811765" y="4896090"/>
            <a:ext cx="2425700" cy="398780"/>
          </a:xfrm>
          <a:prstGeom prst="rect">
            <a:avLst/>
          </a:prstGeom>
          <a:noFill/>
          <a:ln w="12700">
            <a:noFill/>
            <a:prstDash val="solid"/>
          </a:ln>
        </p:spPr>
        <p:txBody>
          <a:bodyPr wrap="none" lIns="91440" tIns="45720" rIns="91440" bIns="45720" rtlCol="0" anchor="t">
            <a:spAutoFit/>
          </a:bodyPr>
          <a:lstStyle/>
          <a:p>
            <a:pPr marL="0" indent="0" algn="ctr">
              <a:lnSpc>
                <a:spcPct val="100000"/>
              </a:lnSpc>
              <a:defRPr/>
            </a:pPr>
            <a:r>
              <a:rPr lang="en-US" sz="2000" b="0" i="0" u="none" strike="noStrike">
                <a:solidFill>
                  <a:srgbClr val="DAA520"/>
                </a:solidFill>
                <a:latin typeface="微软雅黑" panose="020B0503020204020204" charset="-122"/>
                <a:ea typeface="微软雅黑" panose="020B0503020204020204" charset="-122"/>
                <a:cs typeface="微软雅黑" panose="020B0503020204020204" charset="-122"/>
                <a:sym typeface="微软雅黑" panose="020B0503020204020204" charset="-122"/>
              </a:rPr>
              <a:t>携手共进 · 合作共赢</a:t>
            </a:r>
            <a:endParaRPr lang="en-US" sz="11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0" y="893"/>
            <a:ext cx="12192000" cy="6856215"/>
          </a:xfrm>
          <a:prstGeom prst="rect">
            <a:avLst/>
          </a:prstGeom>
          <a:ln w="12700">
            <a:noFill/>
            <a:prstDash val="solid"/>
          </a:ln>
        </p:spPr>
      </p:pic>
      <p:sp>
        <p:nvSpPr>
          <p:cNvPr id="3" name="AutoShape 3"/>
          <p:cNvSpPr/>
          <p:nvPr/>
        </p:nvSpPr>
        <p:spPr>
          <a:xfrm>
            <a:off x="1194752" y="954572"/>
            <a:ext cx="9802495" cy="5501827"/>
          </a:xfrm>
          <a:prstGeom prst="rect">
            <a:avLst/>
          </a:prstGeom>
          <a:noFill/>
          <a:ln w="12700">
            <a:noFill/>
            <a:prstDash val="solid"/>
          </a:ln>
        </p:spPr>
        <p:txBody>
          <a:bodyPr wrap="square" lIns="91440" tIns="45720" rIns="91440" bIns="45720" rtlCol="0" anchor="t">
            <a:spAutoFit/>
          </a:bodyPr>
          <a:lstStyle/>
          <a:p>
            <a:pPr marL="0" indent="0" algn="ctr">
              <a:lnSpc>
                <a:spcPct val="150000"/>
              </a:lnSpc>
              <a:defRPr/>
            </a:pPr>
            <a:endParaRPr lang="en-US" sz="4800"/>
          </a:p>
          <a:p>
            <a:pPr marL="0" indent="0" algn="ctr">
              <a:lnSpc>
                <a:spcPct val="150000"/>
              </a:lnSpc>
            </a:pPr>
            <a:endParaRPr sz="4800"/>
          </a:p>
          <a:p>
            <a:pPr marL="0" indent="0" algn="ctr">
              <a:lnSpc>
                <a:spcPct val="150000"/>
              </a:lnSpc>
            </a:pPr>
            <a:endParaRPr sz="4800"/>
          </a:p>
          <a:p>
            <a:pPr marL="0" indent="0" algn="ctr">
              <a:lnSpc>
                <a:spcPct val="150000"/>
              </a:lnSpc>
            </a:pPr>
            <a:endParaRPr sz="4800"/>
          </a:p>
          <a:p>
            <a:pPr marL="0" indent="0" algn="ctr">
              <a:lnSpc>
                <a:spcPct val="150000"/>
              </a:lnSpc>
            </a:pPr>
            <a:r>
              <a:rPr lang="en-US" sz="4800" b="1" i="0" u="none" strike="noStrike">
                <a:solidFill>
                  <a:srgbClr val="F0AB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微软雅黑" panose="020B0503020204020204" charset="-122"/>
              </a:rPr>
              <a:t>2026年9月</a:t>
            </a:r>
          </a:p>
        </p:txBody>
      </p:sp>
      <p:sp>
        <p:nvSpPr>
          <p:cNvPr id="4" name="AutoShape 4"/>
          <p:cNvSpPr/>
          <p:nvPr/>
        </p:nvSpPr>
        <p:spPr>
          <a:xfrm>
            <a:off x="1194751" y="1563610"/>
            <a:ext cx="9802495" cy="2177840"/>
          </a:xfrm>
          <a:prstGeom prst="rect">
            <a:avLst/>
          </a:prstGeom>
          <a:noFill/>
          <a:ln w="12700">
            <a:noFill/>
            <a:prstDash val="solid"/>
          </a:ln>
        </p:spPr>
        <p:txBody>
          <a:bodyPr wrap="square" lIns="91440" tIns="45720" rIns="91440" bIns="45720" rtlCol="0" anchor="t">
            <a:spAutoFit/>
          </a:bodyPr>
          <a:lstStyle/>
          <a:p>
            <a:pPr marL="0" indent="0" algn="ctr">
              <a:lnSpc>
                <a:spcPct val="150000"/>
              </a:lnSpc>
              <a:defRPr/>
            </a:pPr>
            <a:r>
              <a:rPr lang="en-US" sz="4800" b="1" i="0" u="none" strike="noStrike">
                <a:solidFill>
                  <a:srgbClr val="F0AB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微软雅黑" panose="020B0503020204020204" charset="-122"/>
              </a:rPr>
              <a:t>预 祝 百疆 SAP 项 目</a:t>
            </a:r>
            <a:endParaRPr lang="en-US" sz="1100"/>
          </a:p>
          <a:p>
            <a:pPr marL="0" indent="0" algn="ctr">
              <a:lnSpc>
                <a:spcPct val="150000"/>
              </a:lnSpc>
            </a:pPr>
            <a:r>
              <a:rPr lang="en-US" sz="4800" b="1" i="0" u="none" strike="noStrike">
                <a:solidFill>
                  <a:srgbClr val="F0AB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微软雅黑" panose="020B0503020204020204" charset="-122"/>
              </a:rPr>
              <a:t>圆 满 成 功！</a:t>
            </a:r>
          </a:p>
        </p:txBody>
      </p:sp>
      <p:pic>
        <p:nvPicPr>
          <p:cNvPr id="5" name="Picture 5"/>
          <p:cNvPicPr>
            <a:picLocks noChangeAspect="1"/>
          </p:cNvPicPr>
          <p:nvPr/>
        </p:nvPicPr>
        <p:blipFill>
          <a:blip r:embed="rId3"/>
          <a:stretch>
            <a:fillRect/>
          </a:stretch>
        </p:blipFill>
        <p:spPr>
          <a:xfrm>
            <a:off x="10668000" y="6190112"/>
            <a:ext cx="1524000" cy="667888"/>
          </a:xfrm>
          <a:prstGeom prst="rect">
            <a:avLst/>
          </a:prstGeom>
        </p:spPr>
      </p:pic>
    </p:spTree>
  </p:cSld>
  <p:clrMapOvr>
    <a:masterClrMapping/>
  </p:clrMapOvr>
  <p:timing>
    <p:tnLst>
      <p:par>
        <p:cTn id="1" dur="indefinite" restart="never" nodeType="tmRoot">
          <p:childTnLst>
            <p:seq concurrent="0"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a:spLocks noGrp="1"/>
          </p:cNvSpPr>
          <p:nvPr>
            <p:ph type="body" sz="quarter" idx="576" hasCustomPrompt="1"/>
          </p:nvPr>
        </p:nvSpPr>
        <p:spPr>
          <a:prstGeom prst="rect">
            <a:avLst/>
          </a:prstGeom>
        </p:spPr>
        <p:txBody>
          <a:bodyPr wrap="square" lIns="0" tIns="0" rIns="0" bIns="0" anchor="t">
            <a:spAutoFit/>
          </a:bodyPr>
          <a:lstStyle>
            <a:lvl1pPr algn="l">
              <a:lnSpc>
                <a:spcPct val="100000"/>
              </a:lnSpc>
              <a:defRPr sz="2800" b="1" i="0" u="none" strike="noStrike" spc="0">
                <a:solidFill>
                  <a:srgbClr val="000000">
                    <a:alpha val="100000"/>
                  </a:srgbClr>
                </a:solidFill>
                <a:latin typeface="Arial" panose="020B0604020202020204"/>
              </a:defRPr>
            </a:lvl1pPr>
          </a:lstStyle>
          <a:p>
            <a:pPr marL="0" indent="0" algn="l">
              <a:lnSpc>
                <a:spcPct val="100000"/>
              </a:lnSpc>
            </a:pPr>
            <a:r>
              <a:rPr lang="en-US" sz="2800" b="1" i="0" u="none" strike="noStrike">
                <a:solidFill>
                  <a:srgbClr val="000000"/>
                </a:solidFill>
                <a:latin typeface="Arial" panose="020B0604020202020204"/>
                <a:ea typeface="Arial" panose="020B0604020202020204"/>
                <a:cs typeface="Arial" panose="020B0604020202020204"/>
                <a:sym typeface="Arial" panose="020B0604020202020204"/>
              </a:rPr>
              <a:t>  启动大会 议程</a:t>
            </a:r>
          </a:p>
        </p:txBody>
      </p:sp>
      <p:graphicFrame>
        <p:nvGraphicFramePr>
          <p:cNvPr id="3" name="Table 3"/>
          <p:cNvGraphicFramePr>
            <a:graphicFrameLocks noGrp="1"/>
          </p:cNvGraphicFramePr>
          <p:nvPr/>
        </p:nvGraphicFramePr>
        <p:xfrm>
          <a:off x="861626" y="1390997"/>
          <a:ext cx="10468052" cy="4788121"/>
        </p:xfrm>
        <a:graphic>
          <a:graphicData uri="http://schemas.openxmlformats.org/drawingml/2006/table">
            <a:tbl>
              <a:tblPr>
                <a:effectLst/>
              </a:tblPr>
              <a:tblGrid>
                <a:gridCol w="1311954">
                  <a:extLst>
                    <a:ext uri="{9D8B030D-6E8A-4147-A177-3AD203B41FA5}">
                      <a16:colId xmlns:a16="http://schemas.microsoft.com/office/drawing/2014/main" val="20000"/>
                    </a:ext>
                  </a:extLst>
                </a:gridCol>
                <a:gridCol w="2117671">
                  <a:extLst>
                    <a:ext uri="{9D8B030D-6E8A-4147-A177-3AD203B41FA5}">
                      <a16:colId xmlns:a16="http://schemas.microsoft.com/office/drawing/2014/main" val="20001"/>
                    </a:ext>
                  </a:extLst>
                </a:gridCol>
                <a:gridCol w="2352675">
                  <a:extLst>
                    <a:ext uri="{9D8B030D-6E8A-4147-A177-3AD203B41FA5}">
                      <a16:colId xmlns:a16="http://schemas.microsoft.com/office/drawing/2014/main" val="20002"/>
                    </a:ext>
                  </a:extLst>
                </a:gridCol>
                <a:gridCol w="3099001">
                  <a:extLst>
                    <a:ext uri="{9D8B030D-6E8A-4147-A177-3AD203B41FA5}">
                      <a16:colId xmlns:a16="http://schemas.microsoft.com/office/drawing/2014/main" val="20003"/>
                    </a:ext>
                  </a:extLst>
                </a:gridCol>
                <a:gridCol w="1586751">
                  <a:extLst>
                    <a:ext uri="{9D8B030D-6E8A-4147-A177-3AD203B41FA5}">
                      <a16:colId xmlns:a16="http://schemas.microsoft.com/office/drawing/2014/main" val="20004"/>
                    </a:ext>
                  </a:extLst>
                </a:gridCol>
              </a:tblGrid>
              <a:tr h="460204">
                <a:tc>
                  <a:txBody>
                    <a:bodyPr/>
                    <a:lstStyle/>
                    <a:p>
                      <a:pPr marL="0" indent="0" algn="ctr">
                        <a:lnSpc>
                          <a:spcPct val="100000"/>
                        </a:lnSpc>
                        <a:defRPr/>
                      </a:pPr>
                      <a:r>
                        <a:rPr lang="en-US" sz="1400" b="1" i="0" u="none" strike="noStrike">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rPr>
                        <a:t>项次</a:t>
                      </a:r>
                      <a:endParaRPr lang="en-US" sz="110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0AB00">
                        <a:alpha val="100000"/>
                      </a:srgbClr>
                    </a:solidFill>
                  </a:tcPr>
                </a:tc>
                <a:tc>
                  <a:txBody>
                    <a:bodyPr/>
                    <a:lstStyle/>
                    <a:p>
                      <a:pPr marL="0" indent="0" algn="ctr">
                        <a:lnSpc>
                          <a:spcPct val="100000"/>
                        </a:lnSpc>
                        <a:defRPr/>
                      </a:pPr>
                      <a:r>
                        <a:rPr lang="en-US" sz="1400" b="1" i="0" u="none" strike="noStrike">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rPr>
                        <a:t>会议环节</a:t>
                      </a:r>
                      <a:endParaRPr lang="en-US" sz="110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0AB00">
                        <a:alpha val="100000"/>
                      </a:srgbClr>
                    </a:solidFill>
                  </a:tcPr>
                </a:tc>
                <a:tc>
                  <a:txBody>
                    <a:bodyPr/>
                    <a:lstStyle/>
                    <a:p>
                      <a:pPr marL="0" indent="0" algn="ctr">
                        <a:lnSpc>
                          <a:spcPct val="100000"/>
                        </a:lnSpc>
                        <a:defRPr/>
                      </a:pPr>
                      <a:r>
                        <a:rPr lang="en-US" sz="1400" b="1" i="0" u="none" strike="noStrike">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rPr>
                        <a:t>主讲方</a:t>
                      </a:r>
                      <a:endParaRPr lang="en-US" sz="110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0AB00">
                        <a:alpha val="100000"/>
                      </a:srgbClr>
                    </a:solidFill>
                  </a:tcPr>
                </a:tc>
                <a:tc>
                  <a:txBody>
                    <a:bodyPr/>
                    <a:lstStyle/>
                    <a:p>
                      <a:pPr marL="0" indent="0" algn="ctr">
                        <a:lnSpc>
                          <a:spcPct val="100000"/>
                        </a:lnSpc>
                        <a:defRPr/>
                      </a:pPr>
                      <a:r>
                        <a:rPr lang="en-US" sz="1400" b="1" i="0" u="none" strike="noStrike">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rPr>
                        <a:t>核心内容</a:t>
                      </a:r>
                      <a:endParaRPr lang="en-US" sz="110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0AB00">
                        <a:alpha val="100000"/>
                      </a:srgbClr>
                    </a:solidFill>
                  </a:tcPr>
                </a:tc>
                <a:tc>
                  <a:txBody>
                    <a:bodyPr/>
                    <a:lstStyle/>
                    <a:p>
                      <a:pPr marL="0" indent="0" algn="ctr">
                        <a:lnSpc>
                          <a:spcPct val="100000"/>
                        </a:lnSpc>
                        <a:defRPr/>
                      </a:pPr>
                      <a:r>
                        <a:rPr lang="en-US" sz="1400" b="1" i="0" u="none" strike="noStrike">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rPr>
                        <a:t>时间</a:t>
                      </a:r>
                      <a:endParaRPr lang="en-US" sz="110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0AB00">
                        <a:alpha val="100000"/>
                      </a:srgbClr>
                    </a:solidFill>
                  </a:tcPr>
                </a:tc>
                <a:extLst>
                  <a:ext uri="{0D108BD9-81ED-4DB2-BD59-A6C34878D82A}">
                    <a16:rowId xmlns:a16="http://schemas.microsoft.com/office/drawing/2014/main" val="10000"/>
                  </a:ext>
                </a:extLst>
              </a:tr>
              <a:tr h="585270">
                <a:tc>
                  <a:txBody>
                    <a:bodyPr/>
                    <a:lstStyle/>
                    <a:p>
                      <a:pPr marL="0" indent="0" algn="ctr">
                        <a:lnSpc>
                          <a:spcPct val="100000"/>
                        </a:lnSpc>
                        <a:defRPr/>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1</a:t>
                      </a:r>
                      <a:endParaRPr lang="en-US" sz="110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9E2CB">
                        <a:alpha val="100000"/>
                      </a:srgbClr>
                    </a:solidFill>
                  </a:tcPr>
                </a:tc>
                <a:tc>
                  <a:txBody>
                    <a:bodyPr/>
                    <a:lstStyle/>
                    <a:p>
                      <a:pPr marL="0" indent="0" algn="l">
                        <a:lnSpc>
                          <a:spcPct val="100000"/>
                        </a:lnSpc>
                        <a:defRPr/>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百疆项目总监发言</a:t>
                      </a:r>
                      <a:endParaRPr lang="en-US" sz="110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9E2CB">
                        <a:alpha val="100000"/>
                      </a:srgbClr>
                    </a:solidFill>
                  </a:tcPr>
                </a:tc>
                <a:tc>
                  <a:txBody>
                    <a:bodyPr/>
                    <a:lstStyle/>
                    <a:p>
                      <a:pPr marL="0" indent="0" algn="l">
                        <a:lnSpc>
                          <a:spcPct val="100000"/>
                        </a:lnSpc>
                        <a:defRPr/>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百疆项目总监-Mia</a:t>
                      </a:r>
                      <a:endParaRPr lang="en-US" sz="110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9E2CB">
                        <a:alpha val="100000"/>
                      </a:srgbClr>
                    </a:solidFill>
                  </a:tcPr>
                </a:tc>
                <a:tc>
                  <a:txBody>
                    <a:bodyPr/>
                    <a:lstStyle/>
                    <a:p>
                      <a:pPr marL="0" algn="l">
                        <a:lnSpc>
                          <a:spcPct val="100000"/>
                        </a:lnSpc>
                        <a:buSzTx/>
                        <a:defRPr/>
                      </a:pPr>
                      <a:r>
                        <a:rPr lang="en-US" sz="1400">
                          <a:solidFill>
                            <a:srgbClr val="000000"/>
                          </a:solidFill>
                          <a:latin typeface="微软雅黑" panose="020B0503020204020204" charset="-122"/>
                          <a:ea typeface="微软雅黑" panose="020B0503020204020204" charset="-122"/>
                          <a:cs typeface="微软雅黑" panose="020B0503020204020204" charset="-122"/>
                        </a:rPr>
                        <a:t>百疆SAP项目背景和团</a:t>
                      </a:r>
                      <a:r>
                        <a:rPr lang="zh-CN" altLang="en-US" sz="1400">
                          <a:solidFill>
                            <a:srgbClr val="000000"/>
                          </a:solidFill>
                          <a:latin typeface="微软雅黑" panose="020B0503020204020204" charset="-122"/>
                          <a:ea typeface="微软雅黑" panose="020B0503020204020204" charset="-122"/>
                          <a:cs typeface="微软雅黑" panose="020B0503020204020204" charset="-122"/>
                        </a:rPr>
                        <a:t>队</a:t>
                      </a:r>
                      <a:r>
                        <a:rPr lang="en-US" sz="1400">
                          <a:solidFill>
                            <a:srgbClr val="000000"/>
                          </a:solidFill>
                          <a:latin typeface="微软雅黑" panose="020B0503020204020204" charset="-122"/>
                          <a:ea typeface="微软雅黑" panose="020B0503020204020204" charset="-122"/>
                          <a:cs typeface="微软雅黑" panose="020B0503020204020204" charset="-122"/>
                        </a:rPr>
                        <a:t>介绍</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9E2CB">
                        <a:alpha val="100000"/>
                      </a:srgbClr>
                    </a:solidFill>
                  </a:tcPr>
                </a:tc>
                <a:tc>
                  <a:txBody>
                    <a:bodyPr/>
                    <a:lstStyle/>
                    <a:p>
                      <a:pPr marL="0" indent="0" algn="l">
                        <a:lnSpc>
                          <a:spcPct val="100000"/>
                        </a:lnSpc>
                        <a:defRPr/>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10:00-10:10</a:t>
                      </a:r>
                      <a:endParaRPr lang="en-US" sz="110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9E2CB">
                        <a:alpha val="100000"/>
                      </a:srgbClr>
                    </a:solidFill>
                  </a:tcPr>
                </a:tc>
                <a:extLst>
                  <a:ext uri="{0D108BD9-81ED-4DB2-BD59-A6C34878D82A}">
                    <a16:rowId xmlns:a16="http://schemas.microsoft.com/office/drawing/2014/main" val="10001"/>
                  </a:ext>
                </a:extLst>
              </a:tr>
              <a:tr h="850121">
                <a:tc>
                  <a:txBody>
                    <a:bodyPr/>
                    <a:lstStyle/>
                    <a:p>
                      <a:pPr marL="0" indent="0" algn="ctr">
                        <a:lnSpc>
                          <a:spcPct val="100000"/>
                        </a:lnSpc>
                        <a:defRPr/>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2</a:t>
                      </a:r>
                      <a:endParaRPr lang="en-US" sz="110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CF1E7">
                        <a:alpha val="100000"/>
                      </a:srgbClr>
                    </a:solidFill>
                  </a:tcPr>
                </a:tc>
                <a:tc>
                  <a:txBody>
                    <a:bodyPr/>
                    <a:lstStyle/>
                    <a:p>
                      <a:pPr marL="0" indent="0" algn="l">
                        <a:lnSpc>
                          <a:spcPct val="100000"/>
                        </a:lnSpc>
                        <a:defRPr/>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SAP 项目整体介绍</a:t>
                      </a:r>
                      <a:endParaRPr lang="en-US" sz="110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CF1E7">
                        <a:alpha val="100000"/>
                      </a:srgbClr>
                    </a:solidFill>
                  </a:tcPr>
                </a:tc>
                <a:tc>
                  <a:txBody>
                    <a:bodyPr/>
                    <a:lstStyle/>
                    <a:p>
                      <a:pPr marL="0" indent="0" algn="l">
                        <a:lnSpc>
                          <a:spcPct val="100000"/>
                        </a:lnSpc>
                        <a:defRPr/>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帛丝云商项目经理-张晓杰</a:t>
                      </a:r>
                      <a:endParaRPr lang="en-US" sz="110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CF1E7">
                        <a:alpha val="100000"/>
                      </a:srgbClr>
                    </a:solidFill>
                  </a:tcPr>
                </a:tc>
                <a:tc>
                  <a:txBody>
                    <a:bodyPr/>
                    <a:lstStyle/>
                    <a:p>
                      <a:pPr marL="0" indent="0" algn="l">
                        <a:lnSpc>
                          <a:spcPct val="100000"/>
                        </a:lnSpc>
                        <a:defRPr/>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总体目标、实施范围、实施计划、关键里程碑、项目组织架构及人员安排、工作纪律、人员要求等（20分钟）</a:t>
                      </a:r>
                      <a:endParaRPr lang="en-US" sz="110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CF1E7">
                        <a:alpha val="100000"/>
                      </a:srgbClr>
                    </a:solidFill>
                  </a:tcPr>
                </a:tc>
                <a:tc>
                  <a:txBody>
                    <a:bodyPr/>
                    <a:lstStyle/>
                    <a:p>
                      <a:pPr marL="0" indent="0" algn="l">
                        <a:lnSpc>
                          <a:spcPct val="100000"/>
                        </a:lnSpc>
                        <a:defRPr/>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10:10-10:30</a:t>
                      </a:r>
                      <a:endParaRPr lang="en-US" sz="110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CF1E7">
                        <a:alpha val="100000"/>
                      </a:srgbClr>
                    </a:solidFill>
                  </a:tcPr>
                </a:tc>
                <a:extLst>
                  <a:ext uri="{0D108BD9-81ED-4DB2-BD59-A6C34878D82A}">
                    <a16:rowId xmlns:a16="http://schemas.microsoft.com/office/drawing/2014/main" val="10002"/>
                  </a:ext>
                </a:extLst>
              </a:tr>
              <a:tr h="759857">
                <a:tc>
                  <a:txBody>
                    <a:bodyPr/>
                    <a:lstStyle/>
                    <a:p>
                      <a:pPr marL="0" indent="0" algn="ctr">
                        <a:lnSpc>
                          <a:spcPct val="100000"/>
                        </a:lnSpc>
                        <a:defRPr/>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3</a:t>
                      </a:r>
                      <a:endParaRPr lang="en-US" sz="110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9E2CB">
                        <a:alpha val="100000"/>
                      </a:srgbClr>
                    </a:solidFill>
                  </a:tcPr>
                </a:tc>
                <a:tc>
                  <a:txBody>
                    <a:bodyPr/>
                    <a:lstStyle/>
                    <a:p>
                      <a:pPr marL="0" indent="0" algn="l">
                        <a:lnSpc>
                          <a:spcPct val="100000"/>
                        </a:lnSpc>
                        <a:defRPr/>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帛丝云商领导发言</a:t>
                      </a:r>
                      <a:endParaRPr lang="en-US" sz="110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9E2CB">
                        <a:alpha val="100000"/>
                      </a:srgbClr>
                    </a:solidFill>
                  </a:tcPr>
                </a:tc>
                <a:tc>
                  <a:txBody>
                    <a:bodyPr/>
                    <a:lstStyle/>
                    <a:p>
                      <a:pPr marL="0" indent="0" algn="l">
                        <a:lnSpc>
                          <a:spcPct val="100000"/>
                        </a:lnSpc>
                        <a:defRPr/>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帛丝云商创始人-李洪波</a:t>
                      </a:r>
                      <a:endParaRPr lang="en-US" sz="110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9E2CB">
                        <a:alpha val="100000"/>
                      </a:srgbClr>
                    </a:solidFill>
                  </a:tcPr>
                </a:tc>
                <a:tc>
                  <a:txBody>
                    <a:bodyPr/>
                    <a:lstStyle/>
                    <a:p>
                      <a:pPr marL="0" indent="0" algn="l">
                        <a:lnSpc>
                          <a:spcPct val="100000"/>
                        </a:lnSpc>
                        <a:defRPr/>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强调 SAP 项目的战略意义</a:t>
                      </a:r>
                      <a:endParaRPr lang="en-US" sz="110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9E2CB">
                        <a:alpha val="100000"/>
                      </a:srgbClr>
                    </a:solidFill>
                  </a:tcPr>
                </a:tc>
                <a:tc>
                  <a:txBody>
                    <a:bodyPr/>
                    <a:lstStyle/>
                    <a:p>
                      <a:pPr marL="0" indent="0" algn="l">
                        <a:lnSpc>
                          <a:spcPct val="100000"/>
                        </a:lnSpc>
                        <a:defRPr/>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10:30-10:40</a:t>
                      </a:r>
                      <a:endParaRPr lang="en-US" sz="110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9E2CB">
                        <a:alpha val="100000"/>
                      </a:srgbClr>
                    </a:solidFill>
                  </a:tcPr>
                </a:tc>
                <a:extLst>
                  <a:ext uri="{0D108BD9-81ED-4DB2-BD59-A6C34878D82A}">
                    <a16:rowId xmlns:a16="http://schemas.microsoft.com/office/drawing/2014/main" val="10003"/>
                  </a:ext>
                </a:extLst>
              </a:tr>
              <a:tr h="707783">
                <a:tc>
                  <a:txBody>
                    <a:bodyPr/>
                    <a:lstStyle/>
                    <a:p>
                      <a:pPr marL="0" indent="0" algn="ctr">
                        <a:lnSpc>
                          <a:spcPct val="100000"/>
                        </a:lnSpc>
                        <a:defRPr/>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4</a:t>
                      </a:r>
                      <a:endParaRPr lang="en-US" sz="110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CF1E7">
                        <a:alpha val="100000"/>
                      </a:srgbClr>
                    </a:solidFill>
                  </a:tcPr>
                </a:tc>
                <a:tc>
                  <a:txBody>
                    <a:bodyPr/>
                    <a:lstStyle/>
                    <a:p>
                      <a:pPr marL="0" indent="0" algn="l">
                        <a:lnSpc>
                          <a:spcPct val="100000"/>
                        </a:lnSpc>
                        <a:defRPr/>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SAP原厂致辞&amp;支持说明</a:t>
                      </a:r>
                      <a:endParaRPr lang="en-US" sz="110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CF1E7">
                        <a:alpha val="100000"/>
                      </a:srgbClr>
                    </a:solidFill>
                  </a:tcPr>
                </a:tc>
                <a:tc>
                  <a:txBody>
                    <a:bodyPr/>
                    <a:lstStyle/>
                    <a:p>
                      <a:pPr marL="0" indent="0" algn="l">
                        <a:lnSpc>
                          <a:spcPct val="100000"/>
                        </a:lnSpc>
                        <a:defRPr/>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SAP江苏区总经理-石骐瑜</a:t>
                      </a:r>
                      <a:endParaRPr lang="en-US" sz="110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CF1E7">
                        <a:alpha val="100000"/>
                      </a:srgbClr>
                    </a:solidFill>
                  </a:tcPr>
                </a:tc>
                <a:tc>
                  <a:txBody>
                    <a:bodyPr/>
                    <a:lstStyle/>
                    <a:p>
                      <a:pPr marL="0" indent="0" algn="l">
                        <a:lnSpc>
                          <a:spcPct val="100000"/>
                        </a:lnSpc>
                        <a:defRPr/>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原厂服务范围、版本合规保障；跨国项目技术支持策略；SAP标准最佳实践说明</a:t>
                      </a:r>
                      <a:r>
                        <a:rPr lang="en-US" sz="1400" b="0" i="0" u="none" strike="noStrike">
                          <a:solidFill>
                            <a:srgbClr val="223548"/>
                          </a:solidFill>
                          <a:latin typeface="微软雅黑" panose="020B0503020204020204" charset="-122"/>
                          <a:ea typeface="微软雅黑" panose="020B0503020204020204" charset="-122"/>
                          <a:cs typeface="微软雅黑" panose="020B0503020204020204" charset="-122"/>
                          <a:sym typeface="微软雅黑" panose="020B0503020204020204" charset="-122"/>
                        </a:rPr>
                        <a:t> </a:t>
                      </a:r>
                      <a:endParaRPr lang="en-US" sz="110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CF1E7">
                        <a:alpha val="100000"/>
                      </a:srgbClr>
                    </a:solidFill>
                  </a:tcPr>
                </a:tc>
                <a:tc>
                  <a:txBody>
                    <a:bodyPr/>
                    <a:lstStyle/>
                    <a:p>
                      <a:pPr marL="0" indent="0" algn="l">
                        <a:lnSpc>
                          <a:spcPct val="100000"/>
                        </a:lnSpc>
                        <a:defRPr/>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10:40-10:50</a:t>
                      </a:r>
                      <a:endParaRPr lang="en-US" sz="110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CF1E7">
                        <a:alpha val="100000"/>
                      </a:srgbClr>
                    </a:solidFill>
                  </a:tcPr>
                </a:tc>
                <a:extLst>
                  <a:ext uri="{0D108BD9-81ED-4DB2-BD59-A6C34878D82A}">
                    <a16:rowId xmlns:a16="http://schemas.microsoft.com/office/drawing/2014/main" val="10004"/>
                  </a:ext>
                </a:extLst>
              </a:tr>
              <a:tr h="712443">
                <a:tc>
                  <a:txBody>
                    <a:bodyPr/>
                    <a:lstStyle/>
                    <a:p>
                      <a:pPr marL="0" indent="0" algn="ctr">
                        <a:lnSpc>
                          <a:spcPct val="100000"/>
                        </a:lnSpc>
                        <a:defRPr/>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5</a:t>
                      </a:r>
                      <a:endParaRPr lang="en-US" sz="110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9E2CB">
                        <a:alpha val="100000"/>
                      </a:srgbClr>
                    </a:solidFill>
                  </a:tcPr>
                </a:tc>
                <a:tc>
                  <a:txBody>
                    <a:bodyPr/>
                    <a:lstStyle/>
                    <a:p>
                      <a:pPr marL="0" indent="0" algn="l">
                        <a:lnSpc>
                          <a:spcPct val="100000"/>
                        </a:lnSpc>
                        <a:defRPr/>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百疆集团董事长致辞</a:t>
                      </a:r>
                      <a:endParaRPr lang="en-US" sz="110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9E2CB">
                        <a:alpha val="100000"/>
                      </a:srgbClr>
                    </a:solidFill>
                  </a:tcPr>
                </a:tc>
                <a:tc>
                  <a:txBody>
                    <a:bodyPr/>
                    <a:lstStyle/>
                    <a:p>
                      <a:pPr marL="0" indent="0" algn="l">
                        <a:lnSpc>
                          <a:spcPct val="100000"/>
                        </a:lnSpc>
                        <a:defRPr/>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百疆集团董事长-马国清</a:t>
                      </a:r>
                      <a:endParaRPr lang="en-US" sz="110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9E2CB">
                        <a:alpha val="100000"/>
                      </a:srgbClr>
                    </a:solidFill>
                  </a:tcPr>
                </a:tc>
                <a:tc>
                  <a:txBody>
                    <a:bodyPr/>
                    <a:lstStyle/>
                    <a:p>
                      <a:pPr marL="0" indent="0" algn="l">
                        <a:lnSpc>
                          <a:spcPct val="100000"/>
                        </a:lnSpc>
                        <a:defRPr/>
                      </a:pPr>
                      <a:r>
                        <a:rPr lang="en-US" sz="1400" b="0" i="0" u="none" strike="noStrike">
                          <a:solidFill>
                            <a:srgbClr val="223548"/>
                          </a:solidFill>
                          <a:latin typeface="微软雅黑" panose="020B0503020204020204" charset="-122"/>
                          <a:ea typeface="微软雅黑" panose="020B0503020204020204" charset="-122"/>
                          <a:cs typeface="微软雅黑" panose="020B0503020204020204" charset="-122"/>
                          <a:sym typeface="微软雅黑" panose="020B0503020204020204" charset="-122"/>
                        </a:rPr>
                        <a:t>明确SAP项目战略目的；对双方团队提出协作要求。</a:t>
                      </a:r>
                      <a:endParaRPr lang="en-US" sz="110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9E2CB">
                        <a:alpha val="100000"/>
                      </a:srgbClr>
                    </a:solidFill>
                  </a:tcPr>
                </a:tc>
                <a:tc>
                  <a:txBody>
                    <a:bodyPr/>
                    <a:lstStyle/>
                    <a:p>
                      <a:pPr marL="0" indent="0" algn="l">
                        <a:lnSpc>
                          <a:spcPct val="100000"/>
                        </a:lnSpc>
                        <a:defRPr/>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10:50-11:00</a:t>
                      </a:r>
                      <a:endParaRPr lang="en-US" sz="110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9E2CB">
                        <a:alpha val="100000"/>
                      </a:srgbClr>
                    </a:solidFill>
                  </a:tcPr>
                </a:tc>
                <a:extLst>
                  <a:ext uri="{0D108BD9-81ED-4DB2-BD59-A6C34878D82A}">
                    <a16:rowId xmlns:a16="http://schemas.microsoft.com/office/drawing/2014/main" val="10005"/>
                  </a:ext>
                </a:extLst>
              </a:tr>
              <a:tr h="712443">
                <a:tc>
                  <a:txBody>
                    <a:bodyPr/>
                    <a:lstStyle/>
                    <a:p>
                      <a:pPr marL="0" indent="0" algn="ctr">
                        <a:lnSpc>
                          <a:spcPct val="100000"/>
                        </a:lnSpc>
                        <a:defRPr/>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6</a:t>
                      </a:r>
                      <a:endParaRPr lang="en-US" sz="110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CF1E7">
                        <a:alpha val="100000"/>
                      </a:srgbClr>
                    </a:solidFill>
                  </a:tcPr>
                </a:tc>
                <a:tc>
                  <a:txBody>
                    <a:bodyPr/>
                    <a:lstStyle/>
                    <a:p>
                      <a:pPr marL="0" indent="0" algn="l">
                        <a:lnSpc>
                          <a:spcPct val="100000"/>
                        </a:lnSpc>
                        <a:defRPr/>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签约合影</a:t>
                      </a:r>
                      <a:endParaRPr lang="en-US" sz="110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CF1E7">
                        <a:alpha val="100000"/>
                      </a:srgbClr>
                    </a:solidFill>
                  </a:tcPr>
                </a:tc>
                <a:tc>
                  <a:txBody>
                    <a:bodyPr/>
                    <a:lstStyle/>
                    <a:p>
                      <a:pPr marL="0" indent="0" algn="l">
                        <a:lnSpc>
                          <a:spcPct val="100000"/>
                        </a:lnSpc>
                        <a:defRPr/>
                      </a:pPr>
                      <a:endParaRPr lang="en-US" sz="1400"/>
                    </a:p>
                    <a:p>
                      <a:pPr marL="0" indent="0" algn="l">
                        <a:lnSpc>
                          <a:spcPct val="100000"/>
                        </a:lnSpc>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百疆&amp;SAP&amp;帛丝云商 </a:t>
                      </a:r>
                    </a:p>
                    <a:p>
                      <a:pPr marL="0" indent="0" algn="l">
                        <a:lnSpc>
                          <a:spcPct val="100000"/>
                        </a:lnSpc>
                      </a:pPr>
                      <a:r>
                        <a:rPr lang="en-US" sz="1400" b="0" i="0" u="none" strike="noStrike">
                          <a:solidFill>
                            <a:srgbClr val="000000"/>
                          </a:solidFill>
                          <a:latin typeface="Arial" panose="020B0604020202020204"/>
                          <a:ea typeface="Arial" panose="020B0604020202020204"/>
                          <a:cs typeface="Arial" panose="020B0604020202020204"/>
                          <a:sym typeface="Arial" panose="020B0604020202020204"/>
                        </a:rPr>
                        <a:t> </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CF1E7">
                        <a:alpha val="100000"/>
                      </a:srgbClr>
                    </a:solidFill>
                  </a:tcPr>
                </a:tc>
                <a:tc>
                  <a:txBody>
                    <a:bodyPr/>
                    <a:lstStyle/>
                    <a:p>
                      <a:pPr marL="0" indent="0" algn="l">
                        <a:lnSpc>
                          <a:spcPct val="100000"/>
                        </a:lnSpc>
                        <a:defRPr/>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宣布项目正式启动；签约合影</a:t>
                      </a:r>
                      <a:r>
                        <a:rPr lang="en-US" sz="1400" b="0" i="0" u="none" strike="noStrike">
                          <a:solidFill>
                            <a:srgbClr val="223548"/>
                          </a:solidFill>
                          <a:latin typeface="微软雅黑" panose="020B0503020204020204" charset="-122"/>
                          <a:ea typeface="微软雅黑" panose="020B0503020204020204" charset="-122"/>
                          <a:cs typeface="微软雅黑" panose="020B0503020204020204" charset="-122"/>
                          <a:sym typeface="微软雅黑" panose="020B0503020204020204" charset="-122"/>
                        </a:rPr>
                        <a:t> </a:t>
                      </a:r>
                      <a:endParaRPr lang="en-US" sz="110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CF1E7">
                        <a:alpha val="100000"/>
                      </a:srgbClr>
                    </a:solidFill>
                  </a:tcPr>
                </a:tc>
                <a:tc>
                  <a:txBody>
                    <a:bodyPr/>
                    <a:lstStyle/>
                    <a:p>
                      <a:pPr marL="0" indent="0" algn="l">
                        <a:lnSpc>
                          <a:spcPct val="100000"/>
                        </a:lnSpc>
                        <a:defRPr/>
                      </a:pPr>
                      <a:r>
                        <a:rPr lang="en-US" sz="1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11:00</a:t>
                      </a:r>
                      <a:endParaRPr lang="en-US" sz="110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CF1E7">
                        <a:alpha val="100000"/>
                      </a:srgbClr>
                    </a:solidFill>
                  </a:tcPr>
                </a:tc>
                <a:extLst>
                  <a:ext uri="{0D108BD9-81ED-4DB2-BD59-A6C34878D82A}">
                    <a16:rowId xmlns:a16="http://schemas.microsoft.com/office/drawing/2014/main" val="10006"/>
                  </a:ext>
                </a:extLst>
              </a:tr>
            </a:tbl>
          </a:graphicData>
        </a:graphic>
      </p:graphicFrame>
      <p:pic>
        <p:nvPicPr>
          <p:cNvPr id="4" name="Picture 4"/>
          <p:cNvPicPr>
            <a:picLocks noChangeAspect="1"/>
          </p:cNvPicPr>
          <p:nvPr/>
        </p:nvPicPr>
        <p:blipFill>
          <a:blip r:embed="rId2"/>
          <a:srcRect/>
          <a:stretch>
            <a:fillRect/>
          </a:stretch>
        </p:blipFill>
        <p:spPr>
          <a:xfrm>
            <a:off x="7237095" y="146050"/>
            <a:ext cx="2453005" cy="1048385"/>
          </a:xfrm>
          <a:prstGeom prst="rect">
            <a:avLst/>
          </a:prstGeom>
          <a:ln w="12700">
            <a:noFill/>
            <a:prstDash val="soli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a:spLocks noGrp="1"/>
          </p:cNvSpPr>
          <p:nvPr>
            <p:ph type="body" sz="quarter" idx="615" hasCustomPrompt="1"/>
          </p:nvPr>
        </p:nvSpPr>
        <p:spPr>
          <a:xfrm>
            <a:off x="1524000" y="2586673"/>
            <a:ext cx="9144000" cy="923290"/>
          </a:xfrm>
          <a:prstGeom prst="rect">
            <a:avLst/>
          </a:prstGeom>
        </p:spPr>
        <p:txBody>
          <a:bodyPr wrap="square" lIns="0" tIns="0" rIns="0" bIns="0" anchor="b">
            <a:noAutofit/>
          </a:bodyPr>
          <a:lstStyle>
            <a:lvl1pPr algn="ctr">
              <a:lnSpc>
                <a:spcPct val="100000"/>
              </a:lnSpc>
              <a:defRPr sz="5995" b="1" i="0" u="none" strike="noStrike" spc="0">
                <a:solidFill>
                  <a:srgbClr val="F0AB00">
                    <a:alpha val="100000"/>
                  </a:srgbClr>
                </a:solidFill>
                <a:latin typeface="微软雅黑" panose="020B0503020204020204" charset="-122"/>
              </a:defRPr>
            </a:lvl1pPr>
          </a:lstStyle>
          <a:p>
            <a:pPr marL="0" indent="0" algn="ctr">
              <a:lnSpc>
                <a:spcPct val="100000"/>
              </a:lnSpc>
            </a:pPr>
            <a:r>
              <a:rPr lang="en-US" sz="5995" b="1" i="0" u="none" strike="noStrike">
                <a:solidFill>
                  <a:srgbClr val="F0AB00"/>
                </a:solidFill>
                <a:latin typeface="微软雅黑" panose="020B0503020204020204" charset="-122"/>
                <a:ea typeface="微软雅黑" panose="020B0503020204020204" charset="-122"/>
                <a:cs typeface="微软雅黑" panose="020B0503020204020204" charset="-122"/>
                <a:sym typeface="微软雅黑" panose="020B0503020204020204" charset="-122"/>
              </a:rPr>
              <a:t>百疆SAP项目</a:t>
            </a:r>
          </a:p>
          <a:p>
            <a:pPr marL="0" indent="0" algn="ctr">
              <a:lnSpc>
                <a:spcPct val="100000"/>
              </a:lnSpc>
            </a:pPr>
            <a:r>
              <a:rPr lang="en-US" sz="5995" b="1" i="0" u="none" strike="noStrike">
                <a:solidFill>
                  <a:srgbClr val="F0AB00"/>
                </a:solidFill>
                <a:latin typeface="微软雅黑" panose="020B0503020204020204" charset="-122"/>
                <a:ea typeface="微软雅黑" panose="020B0503020204020204" charset="-122"/>
                <a:cs typeface="微软雅黑" panose="020B0503020204020204" charset="-122"/>
                <a:sym typeface="微软雅黑" panose="020B0503020204020204" charset="-122"/>
              </a:rPr>
              <a:t>背景和</a:t>
            </a:r>
            <a:r>
              <a:rPr lang="zh-CN" altLang="en-US" sz="5995" b="1" i="0" u="none" strike="noStrike">
                <a:solidFill>
                  <a:srgbClr val="F0AB00"/>
                </a:solidFill>
                <a:latin typeface="微软雅黑" panose="020B0503020204020204" charset="-122"/>
                <a:ea typeface="微软雅黑" panose="020B0503020204020204" charset="-122"/>
                <a:cs typeface="微软雅黑" panose="020B0503020204020204" charset="-122"/>
                <a:sym typeface="微软雅黑" panose="020B0503020204020204" charset="-122"/>
              </a:rPr>
              <a:t>团队介绍</a:t>
            </a:r>
          </a:p>
        </p:txBody>
      </p:sp>
      <p:pic>
        <p:nvPicPr>
          <p:cNvPr id="4" name="Picture 4"/>
          <p:cNvPicPr>
            <a:picLocks noChangeAspect="1"/>
          </p:cNvPicPr>
          <p:nvPr/>
        </p:nvPicPr>
        <p:blipFill>
          <a:blip r:embed="rId2"/>
          <a:srcRect/>
          <a:stretch>
            <a:fillRect/>
          </a:stretch>
        </p:blipFill>
        <p:spPr>
          <a:xfrm>
            <a:off x="7237095" y="146050"/>
            <a:ext cx="2453005" cy="1048385"/>
          </a:xfrm>
          <a:prstGeom prst="rect">
            <a:avLst/>
          </a:prstGeom>
          <a:ln w="12700">
            <a:noFill/>
            <a:prstDash val="solid"/>
          </a:ln>
        </p:spPr>
      </p:pic>
      <p:sp>
        <p:nvSpPr>
          <p:cNvPr id="5" name="AutoShape 5"/>
          <p:cNvSpPr>
            <a:spLocks noGrp="1"/>
          </p:cNvSpPr>
          <p:nvPr>
            <p:ph type="body" sz="quarter" idx="616" hasCustomPrompt="1"/>
          </p:nvPr>
        </p:nvSpPr>
        <p:spPr>
          <a:prstGeom prst="rect">
            <a:avLst/>
          </a:prstGeom>
        </p:spPr>
        <p:txBody>
          <a:bodyPr wrap="square" lIns="0" tIns="0" rIns="0" bIns="0" anchor="t">
            <a:noAutofit/>
          </a:bodyPr>
          <a:lstStyle>
            <a:lvl1pPr algn="ctr">
              <a:lnSpc>
                <a:spcPct val="100000"/>
              </a:lnSpc>
              <a:defRPr sz="2400" b="0" i="0" u="none" strike="noStrike" spc="0">
                <a:solidFill>
                  <a:srgbClr val="000000">
                    <a:alpha val="100000"/>
                  </a:srgbClr>
                </a:solidFill>
                <a:latin typeface="Noto Sans SC" panose="020B0200000000000000" charset="-122"/>
              </a:defRPr>
            </a:lvl1pPr>
          </a:lstStyle>
          <a:p>
            <a:pPr marL="0" indent="0" algn="ctr">
              <a:lnSpc>
                <a:spcPct val="100000"/>
              </a:lnSpc>
              <a:spcBef>
                <a:spcPts val="1800"/>
              </a:spcBef>
            </a:pPr>
            <a:endParaRPr sz="2400"/>
          </a:p>
          <a:p>
            <a:pPr marL="0" indent="0" algn="ctr">
              <a:lnSpc>
                <a:spcPct val="100000"/>
              </a:lnSpc>
              <a:spcBef>
                <a:spcPts val="1800"/>
              </a:spcBef>
            </a:pPr>
            <a:r>
              <a:rPr lang="en-US" sz="2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百疆集团  项目总监  Mia</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11552816" y="6536752"/>
            <a:ext cx="134617" cy="138499"/>
          </a:xfrm>
          <a:prstGeom prst="rect">
            <a:avLst/>
          </a:prstGeom>
          <a:noFill/>
          <a:ln w="12700" cap="flat" cmpd="sng">
            <a:noFill/>
            <a:prstDash val="solid"/>
            <a:round/>
          </a:ln>
        </p:spPr>
        <p:txBody>
          <a:bodyPr vert="horz" wrap="none" lIns="0" tIns="0" rIns="0" bIns="0" rtlCol="0" anchor="t" anchorCtr="0"/>
          <a:lstStyle/>
          <a:p>
            <a:pPr algn="r">
              <a:defRPr/>
            </a:pPr>
            <a:endParaRPr/>
          </a:p>
        </p:txBody>
      </p:sp>
      <p:sp>
        <p:nvSpPr>
          <p:cNvPr id="3" name="AutoShape 3"/>
          <p:cNvSpPr/>
          <p:nvPr/>
        </p:nvSpPr>
        <p:spPr>
          <a:xfrm>
            <a:off x="503870" y="6559835"/>
            <a:ext cx="2269088" cy="92333"/>
          </a:xfrm>
          <a:prstGeom prst="rect">
            <a:avLst/>
          </a:prstGeom>
          <a:noFill/>
          <a:ln w="12700" cap="flat" cmpd="sng">
            <a:noFill/>
            <a:prstDash val="solid"/>
            <a:round/>
          </a:ln>
        </p:spPr>
        <p:txBody>
          <a:bodyPr vert="horz" wrap="square" lIns="0" tIns="0" rIns="0" bIns="0" rtlCol="0" anchor="t" anchorCtr="0"/>
          <a:lstStyle>
            <a:lvl1pPr marL="160020" indent="-76200"/>
            <a:lvl2pPr marL="617220" indent="-76200"/>
            <a:lvl3pPr marL="1074420" indent="-76200"/>
            <a:lvl4pPr marL="1531620" indent="-76200"/>
            <a:lvl5pPr marL="1988820" indent="-76200"/>
            <a:lvl6pPr marL="2446020" indent="-76200"/>
            <a:lvl7pPr marL="2903220" indent="-76200"/>
            <a:lvl8pPr marL="3360420" indent="-76200"/>
            <a:lvl9pPr marL="3817620" indent="-76200"/>
          </a:lstStyle>
          <a:p>
            <a:pPr marL="160020" indent="-76200" algn="l">
              <a:lnSpc>
                <a:spcPct val="100000"/>
              </a:lnSpc>
              <a:buClr>
                <a:srgbClr val="000000"/>
              </a:buClr>
              <a:buChar char="©"/>
              <a:defRPr/>
            </a:pPr>
            <a:r>
              <a:rPr lang="en-US" sz="600" b="0" i="0" u="none" strike="noStrike">
                <a:solidFill>
                  <a:srgbClr val="000000"/>
                </a:solidFill>
                <a:latin typeface="BentonSans Light"/>
                <a:ea typeface="BentonSans Light"/>
                <a:cs typeface="BentonSans Light"/>
                <a:sym typeface="BentonSans Light"/>
              </a:rPr>
              <a:t>2019 SAP SE or an SAP affiliate company. All rights reserved.</a:t>
            </a:r>
            <a:endParaRPr lang="en-US" sz="1100"/>
          </a:p>
        </p:txBody>
      </p:sp>
      <p:sp>
        <p:nvSpPr>
          <p:cNvPr id="4" name="AutoShape 4"/>
          <p:cNvSpPr/>
          <p:nvPr/>
        </p:nvSpPr>
        <p:spPr>
          <a:xfrm>
            <a:off x="0" y="0"/>
            <a:ext cx="12193625" cy="251942"/>
          </a:xfrm>
          <a:prstGeom prst="roundRect">
            <a:avLst>
              <a:gd name="adj" fmla="val 0"/>
            </a:avLst>
          </a:prstGeom>
          <a:solidFill>
            <a:srgbClr val="000000">
              <a:alpha val="100000"/>
            </a:srgbClr>
          </a:solidFill>
          <a:ln w="25400" cap="flat" cmpd="sng">
            <a:noFill/>
            <a:prstDash val="solid"/>
            <a:round/>
          </a:ln>
        </p:spPr>
        <p:txBody>
          <a:bodyPr vert="horz" wrap="square" lIns="90000" tIns="72000" rIns="90000" bIns="72000" rtlCol="0" anchor="ctr" anchorCtr="0"/>
          <a:lstStyle/>
          <a:p>
            <a:pPr algn="ctr">
              <a:defRPr/>
            </a:pPr>
            <a:endParaRPr/>
          </a:p>
        </p:txBody>
      </p:sp>
      <p:sp>
        <p:nvSpPr>
          <p:cNvPr id="5" name="AutoShape 5"/>
          <p:cNvSpPr/>
          <p:nvPr/>
        </p:nvSpPr>
        <p:spPr>
          <a:xfrm>
            <a:off x="11689756" y="0"/>
            <a:ext cx="503869" cy="251942"/>
          </a:xfrm>
          <a:prstGeom prst="roundRect">
            <a:avLst>
              <a:gd name="adj" fmla="val 0"/>
            </a:avLst>
          </a:prstGeom>
          <a:solidFill>
            <a:srgbClr val="F0AB00">
              <a:alpha val="100000"/>
            </a:srgbClr>
          </a:solidFill>
          <a:ln w="25400" cap="flat" cmpd="sng">
            <a:noFill/>
            <a:prstDash val="solid"/>
            <a:round/>
          </a:ln>
        </p:spPr>
        <p:txBody>
          <a:bodyPr vert="horz" wrap="square" lIns="90000" tIns="72000" rIns="90000" bIns="72000" rtlCol="0" anchor="ctr" anchorCtr="0"/>
          <a:lstStyle/>
          <a:p>
            <a:pPr algn="ctr">
              <a:defRPr/>
            </a:pPr>
            <a:endParaRPr/>
          </a:p>
        </p:txBody>
      </p:sp>
      <p:sp>
        <p:nvSpPr>
          <p:cNvPr id="6" name="AutoShape 6"/>
          <p:cNvSpPr/>
          <p:nvPr/>
        </p:nvSpPr>
        <p:spPr>
          <a:xfrm>
            <a:off x="11185189" y="0"/>
            <a:ext cx="503869" cy="251942"/>
          </a:xfrm>
          <a:prstGeom prst="roundRect">
            <a:avLst>
              <a:gd name="adj" fmla="val 0"/>
            </a:avLst>
          </a:prstGeom>
          <a:solidFill>
            <a:srgbClr val="F0AB00">
              <a:alpha val="70000"/>
            </a:srgbClr>
          </a:solidFill>
          <a:ln w="25400" cap="flat" cmpd="sng">
            <a:noFill/>
            <a:prstDash val="solid"/>
            <a:round/>
          </a:ln>
        </p:spPr>
        <p:txBody>
          <a:bodyPr vert="horz" wrap="square" lIns="90000" tIns="72000" rIns="90000" bIns="72000" rtlCol="0" anchor="ctr" anchorCtr="0"/>
          <a:lstStyle/>
          <a:p>
            <a:pPr algn="ctr">
              <a:defRPr/>
            </a:pPr>
            <a:endParaRPr/>
          </a:p>
        </p:txBody>
      </p:sp>
      <p:sp>
        <p:nvSpPr>
          <p:cNvPr id="7" name="AutoShape 7"/>
          <p:cNvSpPr/>
          <p:nvPr/>
        </p:nvSpPr>
        <p:spPr>
          <a:xfrm>
            <a:off x="10680971" y="0"/>
            <a:ext cx="503869" cy="251942"/>
          </a:xfrm>
          <a:prstGeom prst="roundRect">
            <a:avLst>
              <a:gd name="adj" fmla="val 0"/>
            </a:avLst>
          </a:prstGeom>
          <a:solidFill>
            <a:srgbClr val="F0AB00">
              <a:alpha val="40000"/>
            </a:srgbClr>
          </a:solidFill>
          <a:ln w="25400" cap="flat" cmpd="sng">
            <a:noFill/>
            <a:prstDash val="solid"/>
            <a:round/>
          </a:ln>
        </p:spPr>
        <p:txBody>
          <a:bodyPr vert="horz" wrap="square" lIns="90000" tIns="72000" rIns="90000" bIns="72000" rtlCol="0" anchor="ctr" anchorCtr="0"/>
          <a:lstStyle/>
          <a:p>
            <a:pPr algn="ctr">
              <a:defRPr/>
            </a:pPr>
            <a:endParaRPr/>
          </a:p>
        </p:txBody>
      </p:sp>
      <p:pic>
        <p:nvPicPr>
          <p:cNvPr id="8" name="Picture 8"/>
          <p:cNvPicPr>
            <a:picLocks noChangeAspect="1"/>
          </p:cNvPicPr>
          <p:nvPr/>
        </p:nvPicPr>
        <p:blipFill>
          <a:blip r:embed="rId3"/>
          <a:srcRect/>
          <a:stretch>
            <a:fillRect/>
          </a:stretch>
        </p:blipFill>
        <p:spPr>
          <a:xfrm>
            <a:off x="9976362" y="391372"/>
            <a:ext cx="2212464" cy="646232"/>
          </a:xfrm>
          <a:prstGeom prst="rect">
            <a:avLst/>
          </a:prstGeom>
          <a:noFill/>
          <a:ln w="25400" cap="flat" cmpd="sng">
            <a:noFill/>
            <a:prstDash val="solid"/>
            <a:round/>
          </a:ln>
        </p:spPr>
      </p:pic>
      <p:sp>
        <p:nvSpPr>
          <p:cNvPr id="9" name="AutoShape 9"/>
          <p:cNvSpPr/>
          <p:nvPr/>
        </p:nvSpPr>
        <p:spPr>
          <a:xfrm>
            <a:off x="0" y="0"/>
            <a:ext cx="12700" cy="12700"/>
          </a:xfrm>
          <a:prstGeom prst="rect">
            <a:avLst/>
          </a:prstGeom>
          <a:noFill/>
          <a:ln w="12700" cap="flat" cmpd="sng">
            <a:noFill/>
            <a:prstDash val="solid"/>
            <a:round/>
          </a:ln>
        </p:spPr>
        <p:txBody>
          <a:bodyPr vert="horz" wrap="square" lIns="91440" tIns="45720" rIns="91440" bIns="45720" rtlCol="0" anchor="t" anchorCtr="0"/>
          <a:lstStyle/>
          <a:p>
            <a:pPr algn="l">
              <a:defRPr/>
            </a:pPr>
            <a:endParaRPr/>
          </a:p>
        </p:txBody>
      </p:sp>
      <p:pic>
        <p:nvPicPr>
          <p:cNvPr id="10" name="Picture 10"/>
          <p:cNvPicPr>
            <a:picLocks noChangeAspect="1"/>
          </p:cNvPicPr>
          <p:nvPr/>
        </p:nvPicPr>
        <p:blipFill>
          <a:blip r:embed="rId4"/>
          <a:srcRect/>
          <a:stretch>
            <a:fillRect/>
          </a:stretch>
        </p:blipFill>
        <p:spPr>
          <a:xfrm>
            <a:off x="7237095" y="146050"/>
            <a:ext cx="2453005" cy="1048385"/>
          </a:xfrm>
          <a:prstGeom prst="rect">
            <a:avLst/>
          </a:prstGeom>
          <a:noFill/>
          <a:ln w="25400" cap="flat" cmpd="sng">
            <a:noFill/>
            <a:prstDash val="solid"/>
            <a:round/>
          </a:ln>
        </p:spPr>
      </p:pic>
      <p:sp>
        <p:nvSpPr>
          <p:cNvPr id="11" name="AutoShape 11"/>
          <p:cNvSpPr/>
          <p:nvPr/>
        </p:nvSpPr>
        <p:spPr>
          <a:xfrm>
            <a:off x="172756" y="698500"/>
            <a:ext cx="10355176" cy="430101"/>
          </a:xfrm>
          <a:prstGeom prst="rect">
            <a:avLst/>
          </a:prstGeom>
          <a:noFill/>
          <a:ln w="12700" cap="flat" cmpd="sng">
            <a:noFill/>
            <a:prstDash val="solid"/>
            <a:round/>
          </a:ln>
        </p:spPr>
        <p:txBody>
          <a:bodyPr vert="horz" wrap="square" lIns="0" tIns="0" rIns="0" bIns="0" rtlCol="0" anchor="t" anchorCtr="0"/>
          <a:lstStyle/>
          <a:p>
            <a:pPr marL="0" indent="0" algn="l">
              <a:lnSpc>
                <a:spcPct val="100000"/>
              </a:lnSpc>
              <a:defRPr/>
            </a:pPr>
            <a:r>
              <a:rPr lang="en-US" sz="24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百疆SAP项目核心团队（内部）</a:t>
            </a:r>
            <a:endParaRPr lang="en-US" sz="1100"/>
          </a:p>
        </p:txBody>
      </p:sp>
      <p:sp>
        <p:nvSpPr>
          <p:cNvPr id="12" name="AutoShape 12"/>
          <p:cNvSpPr/>
          <p:nvPr/>
        </p:nvSpPr>
        <p:spPr>
          <a:xfrm>
            <a:off x="503555" y="1302385"/>
            <a:ext cx="76200" cy="279400"/>
          </a:xfrm>
          <a:prstGeom prst="roundRect">
            <a:avLst>
              <a:gd name="adj" fmla="val 0"/>
            </a:avLst>
          </a:prstGeom>
          <a:solidFill>
            <a:srgbClr val="F0AB00">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3" name="AutoShape 13"/>
          <p:cNvSpPr/>
          <p:nvPr/>
        </p:nvSpPr>
        <p:spPr>
          <a:xfrm>
            <a:off x="660400" y="1302385"/>
            <a:ext cx="5080000" cy="3175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6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项目决策层</a:t>
            </a:r>
            <a:endParaRPr lang="en-US" sz="1100"/>
          </a:p>
        </p:txBody>
      </p:sp>
      <p:sp>
        <p:nvSpPr>
          <p:cNvPr id="14" name="AutoShape 14"/>
          <p:cNvSpPr/>
          <p:nvPr/>
        </p:nvSpPr>
        <p:spPr>
          <a:xfrm>
            <a:off x="2399030" y="1302385"/>
            <a:ext cx="5334000" cy="573405"/>
          </a:xfrm>
          <a:prstGeom prst="rect">
            <a:avLst/>
          </a:prstGeom>
          <a:noFill/>
          <a:ln w="12700" cap="flat" cmpd="sng">
            <a:noFill/>
            <a:prstDash val="solid"/>
            <a:round/>
          </a:ln>
        </p:spPr>
        <p:txBody>
          <a:bodyPr vert="horz" wrap="square" lIns="0" tIns="0" rIns="0" bIns="0" rtlCol="0" anchor="t" anchorCtr="0"/>
          <a:lstStyle/>
          <a:p>
            <a:pPr marL="0" indent="0" algn="l">
              <a:lnSpc>
                <a:spcPct val="125000"/>
              </a:lnSpc>
              <a:defRPr/>
            </a:pPr>
            <a:r>
              <a:rPr lang="en-US" sz="14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束勇｜CEO</a:t>
            </a:r>
            <a:endParaRPr lang="en-US" sz="1100"/>
          </a:p>
          <a:p>
            <a:pPr marL="127000" algn="l">
              <a:lnSpc>
                <a:spcPct val="108000"/>
              </a:lnSpc>
              <a:buSzTx/>
            </a:pPr>
            <a:r>
              <a:rPr lang="en-US">
                <a:solidFill>
                  <a:srgbClr val="505050"/>
                </a:solidFill>
                <a:latin typeface="微软雅黑" panose="020B0503020204020204" charset="-122"/>
                <a:ea typeface="微软雅黑" panose="020B0503020204020204" charset="-122"/>
                <a:cs typeface="微软雅黑" panose="020B0503020204020204" charset="-122"/>
                <a:sym typeface="微软雅黑" panose="020B0503020204020204" charset="-122"/>
              </a:rPr>
              <a:t>项目重大事项决策</a:t>
            </a:r>
            <a:r>
              <a:rPr lang="en-US" sz="1400" b="0" i="0" u="none" strike="noStrike">
                <a:solidFill>
                  <a:srgbClr val="505050"/>
                </a:solidFill>
                <a:latin typeface="微软雅黑" panose="020B0503020204020204" charset="-122"/>
                <a:ea typeface="微软雅黑" panose="020B0503020204020204" charset="-122"/>
                <a:cs typeface="微软雅黑" panose="020B0503020204020204" charset="-122"/>
                <a:sym typeface="微软雅黑" panose="020B0503020204020204" charset="-122"/>
              </a:rPr>
              <a:t>，业务蓝图最终确认</a:t>
            </a:r>
            <a:r>
              <a:rPr lang="zh-CN" altLang="en-US" sz="1400" b="0" i="0" u="none" strike="noStrike">
                <a:solidFill>
                  <a:srgbClr val="505050"/>
                </a:solidFill>
                <a:latin typeface="微软雅黑" panose="020B0503020204020204" charset="-122"/>
                <a:ea typeface="微软雅黑" panose="020B0503020204020204" charset="-122"/>
                <a:cs typeface="微软雅黑" panose="020B0503020204020204" charset="-122"/>
                <a:sym typeface="微软雅黑" panose="020B0503020204020204" charset="-122"/>
              </a:rPr>
              <a:t>。</a:t>
            </a:r>
            <a:endParaRPr lang="en-US" sz="1400" b="0" i="0" u="none" strike="noStrike">
              <a:solidFill>
                <a:srgbClr val="50505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0" indent="0" algn="l">
              <a:lnSpc>
                <a:spcPct val="125000"/>
              </a:lnSpc>
            </a:pPr>
            <a:endParaRPr lang="en-US" sz="1400" b="0" i="0" u="none" strike="noStrike">
              <a:solidFill>
                <a:srgbClr val="50505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0" indent="0" algn="l">
              <a:lnSpc>
                <a:spcPct val="125000"/>
              </a:lnSpc>
            </a:pPr>
            <a:endParaRPr lang="en-US" sz="1100" b="0" i="0" u="none" strike="noStrike">
              <a:solidFill>
                <a:srgbClr val="50505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5" name="AutoShape 15"/>
          <p:cNvSpPr/>
          <p:nvPr/>
        </p:nvSpPr>
        <p:spPr>
          <a:xfrm>
            <a:off x="503555" y="2032635"/>
            <a:ext cx="76200" cy="279400"/>
          </a:xfrm>
          <a:prstGeom prst="roundRect">
            <a:avLst>
              <a:gd name="adj" fmla="val 0"/>
            </a:avLst>
          </a:prstGeom>
          <a:solidFill>
            <a:srgbClr val="F0AB00">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6" name="AutoShape 16"/>
          <p:cNvSpPr/>
          <p:nvPr/>
        </p:nvSpPr>
        <p:spPr>
          <a:xfrm>
            <a:off x="660400" y="2032635"/>
            <a:ext cx="5080000" cy="3175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6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项目管理组</a:t>
            </a:r>
            <a:endParaRPr lang="en-US" sz="1100"/>
          </a:p>
        </p:txBody>
      </p:sp>
      <p:sp>
        <p:nvSpPr>
          <p:cNvPr id="17" name="AutoShape 17"/>
          <p:cNvSpPr/>
          <p:nvPr/>
        </p:nvSpPr>
        <p:spPr>
          <a:xfrm>
            <a:off x="2399030" y="2032000"/>
            <a:ext cx="7393305" cy="4226560"/>
          </a:xfrm>
          <a:prstGeom prst="rect">
            <a:avLst/>
          </a:prstGeom>
          <a:noFill/>
          <a:ln w="12700" cap="flat" cmpd="sng">
            <a:noFill/>
            <a:prstDash val="solid"/>
            <a:round/>
          </a:ln>
        </p:spPr>
        <p:txBody>
          <a:bodyPr vert="horz" wrap="square" lIns="0" tIns="0" rIns="0" bIns="0" rtlCol="0" anchor="t" anchorCtr="0"/>
          <a:lstStyle/>
          <a:p>
            <a:pPr marL="0" indent="0" algn="l">
              <a:lnSpc>
                <a:spcPct val="125000"/>
              </a:lnSpc>
            </a:pPr>
            <a:r>
              <a:rPr lang="en-US" b="1">
                <a:latin typeface="微软雅黑" panose="020B0503020204020204" charset="-122"/>
                <a:ea typeface="微软雅黑" panose="020B0503020204020204" charset="-122"/>
                <a:cs typeface="微软雅黑" panose="020B0503020204020204" charset="-122"/>
                <a:sym typeface="微软雅黑" panose="020B0503020204020204" charset="-122"/>
              </a:rPr>
              <a:t>韩子木｜财务负责人</a:t>
            </a:r>
            <a:endParaRPr lang="en-US"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127000" indent="0" algn="l">
              <a:lnSpc>
                <a:spcPct val="108000"/>
              </a:lnSpc>
            </a:pPr>
            <a:r>
              <a:rPr lang="en-US">
                <a:solidFill>
                  <a:srgbClr val="505050"/>
                </a:solidFill>
                <a:latin typeface="微软雅黑" panose="020B0503020204020204" charset="-122"/>
                <a:ea typeface="微软雅黑" panose="020B0503020204020204" charset="-122"/>
                <a:cs typeface="微软雅黑" panose="020B0503020204020204" charset="-122"/>
                <a:sym typeface="微软雅黑" panose="020B0503020204020204" charset="-122"/>
              </a:rPr>
              <a:t>全程参与调研及蓝图阶段，财务模块需求评审，财务蓝图方案确认</a:t>
            </a:r>
            <a:r>
              <a:rPr lang="zh-CN" altLang="en-US">
                <a:solidFill>
                  <a:srgbClr val="505050"/>
                </a:solidFill>
                <a:latin typeface="微软雅黑" panose="020B0503020204020204" charset="-122"/>
                <a:ea typeface="微软雅黑" panose="020B0503020204020204" charset="-122"/>
                <a:cs typeface="微软雅黑" panose="020B0503020204020204" charset="-122"/>
                <a:sym typeface="微软雅黑" panose="020B0503020204020204" charset="-122"/>
              </a:rPr>
              <a:t>。</a:t>
            </a:r>
            <a:endParaRPr lang="en-US" b="0" i="0" u="none" strike="noStrike">
              <a:solidFill>
                <a:srgbClr val="50505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0" indent="0" algn="l">
              <a:lnSpc>
                <a:spcPct val="125000"/>
              </a:lnSpc>
            </a:pPr>
            <a:endParaRPr lang="en-US"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0" indent="0" algn="l">
              <a:lnSpc>
                <a:spcPct val="125000"/>
              </a:lnSpc>
            </a:pPr>
            <a:r>
              <a:rPr lang="en-US" b="1">
                <a:latin typeface="微软雅黑" panose="020B0503020204020204" charset="-122"/>
                <a:ea typeface="微软雅黑" panose="020B0503020204020204" charset="-122"/>
                <a:cs typeface="微软雅黑" panose="020B0503020204020204" charset="-122"/>
                <a:sym typeface="微软雅黑" panose="020B0503020204020204" charset="-122"/>
              </a:rPr>
              <a:t>陈露露｜项目总监</a:t>
            </a:r>
            <a:endParaRPr lang="en-US"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127000" indent="0" algn="l">
              <a:lnSpc>
                <a:spcPct val="108000"/>
              </a:lnSpc>
            </a:pPr>
            <a:r>
              <a:rPr lang="en-US">
                <a:solidFill>
                  <a:srgbClr val="505050"/>
                </a:solidFill>
                <a:latin typeface="微软雅黑" panose="020B0503020204020204" charset="-122"/>
                <a:ea typeface="微软雅黑" panose="020B0503020204020204" charset="-122"/>
                <a:cs typeface="微软雅黑" panose="020B0503020204020204" charset="-122"/>
                <a:sym typeface="微软雅黑" panose="020B0503020204020204" charset="-122"/>
              </a:rPr>
              <a:t>全程参与调研及蓝图阶段，项目方向统筹，业务需求把关，里程碑管控</a:t>
            </a:r>
            <a:r>
              <a:rPr lang="zh-CN" altLang="en-US" b="0" i="0" u="none" strike="noStrike">
                <a:solidFill>
                  <a:srgbClr val="505050"/>
                </a:solidFill>
                <a:latin typeface="微软雅黑" panose="020B0503020204020204" charset="-122"/>
                <a:ea typeface="微软雅黑" panose="020B0503020204020204" charset="-122"/>
                <a:cs typeface="微软雅黑" panose="020B0503020204020204" charset="-122"/>
                <a:sym typeface="微软雅黑" panose="020B0503020204020204" charset="-122"/>
              </a:rPr>
              <a:t>。</a:t>
            </a:r>
          </a:p>
          <a:p>
            <a:pPr marL="127000" indent="0" algn="l">
              <a:lnSpc>
                <a:spcPct val="108000"/>
              </a:lnSpc>
            </a:pPr>
            <a:endParaRPr lang="en-US"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0" indent="0" algn="l">
              <a:lnSpc>
                <a:spcPct val="125000"/>
              </a:lnSpc>
            </a:pPr>
            <a:r>
              <a:rPr lang="en-US" b="1">
                <a:latin typeface="微软雅黑" panose="020B0503020204020204" charset="-122"/>
                <a:ea typeface="微软雅黑" panose="020B0503020204020204" charset="-122"/>
                <a:cs typeface="微软雅黑" panose="020B0503020204020204" charset="-122"/>
                <a:sym typeface="微软雅黑" panose="020B0503020204020204" charset="-122"/>
              </a:rPr>
              <a:t>Cindy｜KA</a:t>
            </a:r>
            <a:endParaRPr lang="en-US"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127000" indent="0" algn="l">
              <a:lnSpc>
                <a:spcPct val="108000"/>
              </a:lnSpc>
            </a:pPr>
            <a:r>
              <a:rPr lang="en-US">
                <a:solidFill>
                  <a:srgbClr val="505050"/>
                </a:solidFill>
                <a:latin typeface="微软雅黑" panose="020B0503020204020204" charset="-122"/>
                <a:ea typeface="微软雅黑" panose="020B0503020204020204" charset="-122"/>
                <a:cs typeface="微软雅黑" panose="020B0503020204020204" charset="-122"/>
                <a:sym typeface="微软雅黑" panose="020B0503020204020204" charset="-122"/>
              </a:rPr>
              <a:t>全程参与调研及蓝图阶段，业务调研，业务蓝图评审，对接业务侧诉求</a:t>
            </a:r>
            <a:r>
              <a:rPr lang="zh-CN" altLang="en-US">
                <a:solidFill>
                  <a:srgbClr val="505050"/>
                </a:solidFill>
                <a:latin typeface="微软雅黑" panose="020B0503020204020204" charset="-122"/>
                <a:ea typeface="微软雅黑" panose="020B0503020204020204" charset="-122"/>
                <a:cs typeface="微软雅黑" panose="020B0503020204020204" charset="-122"/>
                <a:sym typeface="微软雅黑" panose="020B0503020204020204" charset="-122"/>
              </a:rPr>
              <a:t>。</a:t>
            </a:r>
            <a:endParaRPr lang="en-US">
              <a:solidFill>
                <a:srgbClr val="50505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127000" indent="0" algn="l">
              <a:lnSpc>
                <a:spcPct val="108000"/>
              </a:lnSpc>
            </a:pPr>
            <a:endParaRPr lang="en-US" b="0" i="0" u="none" strike="noStrike">
              <a:solidFill>
                <a:srgbClr val="50505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0" indent="0" algn="l">
              <a:lnSpc>
                <a:spcPct val="125000"/>
              </a:lnSpc>
              <a:defRPr/>
            </a:pPr>
            <a:r>
              <a:rPr lang="en-US"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陈川哲｜项目经理</a:t>
            </a:r>
          </a:p>
          <a:p>
            <a:pPr marL="127000" algn="l">
              <a:lnSpc>
                <a:spcPct val="108000"/>
              </a:lnSpc>
              <a:buSzTx/>
            </a:pPr>
            <a:r>
              <a:rPr lang="en-US">
                <a:solidFill>
                  <a:srgbClr val="505050"/>
                </a:solidFill>
                <a:latin typeface="微软雅黑" panose="020B0503020204020204" charset="-122"/>
                <a:ea typeface="微软雅黑" panose="020B0503020204020204" charset="-122"/>
                <a:cs typeface="微软雅黑" panose="020B0503020204020204" charset="-122"/>
                <a:sym typeface="微软雅黑" panose="020B0503020204020204" charset="-122"/>
              </a:rPr>
              <a:t>全程参与</a:t>
            </a:r>
            <a:r>
              <a:rPr lang="zh-CN" altLang="en-US">
                <a:solidFill>
                  <a:srgbClr val="505050"/>
                </a:solidFill>
                <a:latin typeface="微软雅黑" panose="020B0503020204020204" charset="-122"/>
                <a:ea typeface="微软雅黑" panose="020B0503020204020204" charset="-122"/>
                <a:cs typeface="微软雅黑" panose="020B0503020204020204" charset="-122"/>
                <a:sym typeface="微软雅黑" panose="020B0503020204020204" charset="-122"/>
              </a:rPr>
              <a:t>项目，</a:t>
            </a:r>
            <a:r>
              <a:rPr lang="en-US" b="0" i="0" u="none" strike="noStrike">
                <a:solidFill>
                  <a:srgbClr val="505050"/>
                </a:solidFill>
                <a:latin typeface="微软雅黑" panose="020B0503020204020204" charset="-122"/>
                <a:ea typeface="微软雅黑" panose="020B0503020204020204" charset="-122"/>
                <a:cs typeface="微软雅黑" panose="020B0503020204020204" charset="-122"/>
                <a:sym typeface="微软雅黑" panose="020B0503020204020204" charset="-122"/>
              </a:rPr>
              <a:t>确认项目计划，组织各类项目相关会议，蓝图节点确认，把控各里程碑节点</a:t>
            </a:r>
            <a:r>
              <a:rPr lang="zh-CN" altLang="en-US" b="0" i="0" u="none" strike="noStrike">
                <a:solidFill>
                  <a:srgbClr val="505050"/>
                </a:solidFill>
                <a:latin typeface="微软雅黑" panose="020B0503020204020204" charset="-122"/>
                <a:ea typeface="微软雅黑" panose="020B0503020204020204" charset="-122"/>
                <a:cs typeface="微软雅黑" panose="020B0503020204020204" charset="-122"/>
                <a:sym typeface="微软雅黑" panose="020B0503020204020204" charset="-122"/>
              </a:rPr>
              <a:t>。</a:t>
            </a:r>
          </a:p>
          <a:p>
            <a:pPr marL="127000" algn="l">
              <a:lnSpc>
                <a:spcPct val="108000"/>
              </a:lnSpc>
              <a:buSzTx/>
            </a:pPr>
            <a:endParaRPr lang="en-US" b="0" i="0" u="none" strike="noStrike">
              <a:solidFill>
                <a:srgbClr val="50505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0" algn="l">
              <a:lnSpc>
                <a:spcPct val="125000"/>
              </a:lnSpc>
              <a:buSzTx/>
              <a:defRPr/>
            </a:pPr>
            <a:r>
              <a:rPr lang="en-US" b="1">
                <a:latin typeface="微软雅黑" panose="020B0503020204020204" charset="-122"/>
                <a:ea typeface="微软雅黑" panose="020B0503020204020204" charset="-122"/>
                <a:cs typeface="微软雅黑" panose="020B0503020204020204" charset="-122"/>
                <a:sym typeface="微软雅黑" panose="020B0503020204020204" charset="-122"/>
              </a:rPr>
              <a:t>董金｜IT</a:t>
            </a:r>
            <a:endParaRPr lang="en-US" b="1">
              <a:latin typeface="微软雅黑" panose="020B0503020204020204" charset="-122"/>
              <a:ea typeface="微软雅黑" panose="020B0503020204020204" charset="-122"/>
              <a:cs typeface="微软雅黑" panose="020B0503020204020204" charset="-122"/>
            </a:endParaRPr>
          </a:p>
          <a:p>
            <a:pPr marL="127000" algn="l">
              <a:lnSpc>
                <a:spcPct val="108000"/>
              </a:lnSpc>
              <a:buSzTx/>
            </a:pPr>
            <a:r>
              <a:rPr lang="en-US">
                <a:solidFill>
                  <a:srgbClr val="505050"/>
                </a:solidFill>
                <a:latin typeface="微软雅黑" panose="020B0503020204020204" charset="-122"/>
                <a:ea typeface="微软雅黑" panose="020B0503020204020204" charset="-122"/>
                <a:cs typeface="微软雅黑" panose="020B0503020204020204" charset="-122"/>
                <a:sym typeface="微软雅黑" panose="020B0503020204020204" charset="-122"/>
              </a:rPr>
              <a:t>参与需求调研、蓝图方案研讨，负责系统落地相关IT支撑工作</a:t>
            </a:r>
            <a:r>
              <a:rPr lang="zh-CN" altLang="en-US">
                <a:solidFill>
                  <a:srgbClr val="505050"/>
                </a:solidFill>
                <a:latin typeface="微软雅黑" panose="020B0503020204020204" charset="-122"/>
                <a:ea typeface="微软雅黑" panose="020B0503020204020204" charset="-122"/>
                <a:cs typeface="微软雅黑" panose="020B0503020204020204" charset="-122"/>
                <a:sym typeface="微软雅黑" panose="020B0503020204020204" charset="-122"/>
              </a:rPr>
              <a:t>。</a:t>
            </a:r>
          </a:p>
          <a:p>
            <a:pPr marL="127000" algn="l">
              <a:lnSpc>
                <a:spcPct val="108000"/>
              </a:lnSpc>
              <a:buSzTx/>
            </a:pPr>
            <a:endParaRPr lang="zh-CN" altLang="en-US">
              <a:solidFill>
                <a:srgbClr val="50505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algn="l">
              <a:lnSpc>
                <a:spcPct val="125000"/>
              </a:lnSpc>
              <a:buSzTx/>
              <a:defRPr/>
            </a:pPr>
            <a:r>
              <a:rPr lang="en-US" b="1">
                <a:latin typeface="微软雅黑" panose="020B0503020204020204" charset="-122"/>
                <a:ea typeface="微软雅黑" panose="020B0503020204020204" charset="-122"/>
                <a:cs typeface="微软雅黑" panose="020B0503020204020204" charset="-122"/>
                <a:sym typeface="微软雅黑" panose="020B0503020204020204" charset="-122"/>
              </a:rPr>
              <a:t>关键用户</a:t>
            </a:r>
            <a:endParaRPr lang="en-US" b="1" i="0" u="none" strike="noStrike">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127000" indent="0" algn="l">
              <a:lnSpc>
                <a:spcPct val="117000"/>
              </a:lnSpc>
            </a:pPr>
            <a:r>
              <a:rPr lang="zh-CN" altLang="en-US" b="0" i="0" u="none" strike="noStrike">
                <a:solidFill>
                  <a:srgbClr val="505050"/>
                </a:solidFill>
                <a:latin typeface="微软雅黑" panose="020B0503020204020204" charset="-122"/>
                <a:ea typeface="微软雅黑" panose="020B0503020204020204" charset="-122"/>
                <a:cs typeface="微软雅黑" panose="020B0503020204020204" charset="-122"/>
                <a:sym typeface="微软雅黑" panose="020B0503020204020204" charset="-122"/>
              </a:rPr>
              <a:t>参与业务调研、确认业务蓝图、主数据准备、参与系统测试、参与培训和上线支持。</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a:spLocks noGrp="1"/>
          </p:cNvSpPr>
          <p:nvPr>
            <p:ph type="body" sz="quarter" idx="615" hasCustomPrompt="1"/>
          </p:nvPr>
        </p:nvSpPr>
        <p:spPr>
          <a:xfrm>
            <a:off x="1524000" y="1663304"/>
            <a:ext cx="9144000" cy="1846659"/>
          </a:xfrm>
          <a:prstGeom prst="rect">
            <a:avLst/>
          </a:prstGeom>
        </p:spPr>
        <p:txBody>
          <a:bodyPr wrap="square" lIns="0" tIns="0" rIns="0" bIns="0" anchor="b">
            <a:noAutofit/>
          </a:bodyPr>
          <a:lstStyle>
            <a:lvl1pPr algn="ctr">
              <a:lnSpc>
                <a:spcPct val="100000"/>
              </a:lnSpc>
              <a:defRPr sz="6000" b="1" i="0" u="none" strike="noStrike" spc="0">
                <a:solidFill>
                  <a:srgbClr val="F0AB00">
                    <a:alpha val="100000"/>
                  </a:srgbClr>
                </a:solidFill>
                <a:latin typeface="微软雅黑" panose="020B0503020204020204" charset="-122"/>
              </a:defRPr>
            </a:lvl1pPr>
          </a:lstStyle>
          <a:p>
            <a:pPr marL="0" indent="0" algn="ctr">
              <a:lnSpc>
                <a:spcPct val="100000"/>
              </a:lnSpc>
            </a:pPr>
            <a:r>
              <a:rPr lang="en-US" sz="6000" b="1" i="0" u="none" strike="noStrike">
                <a:solidFill>
                  <a:srgbClr val="F0AB00"/>
                </a:solidFill>
                <a:latin typeface="微软雅黑" panose="020B0503020204020204" charset="-122"/>
                <a:ea typeface="微软雅黑" panose="020B0503020204020204" charset="-122"/>
                <a:cs typeface="微软雅黑" panose="020B0503020204020204" charset="-122"/>
                <a:sym typeface="微软雅黑" panose="020B0503020204020204" charset="-122"/>
              </a:rPr>
              <a:t>帛丝云商项目经理</a:t>
            </a:r>
            <a:br>
              <a:rPr lang="en-US" sz="6000" b="1" i="0" u="none" strike="noStrike">
                <a:solidFill>
                  <a:srgbClr val="F0AB00"/>
                </a:solidFill>
                <a:latin typeface="微软雅黑" panose="020B0503020204020204" charset="-122"/>
                <a:ea typeface="微软雅黑" panose="020B0503020204020204" charset="-122"/>
                <a:cs typeface="微软雅黑" panose="020B0503020204020204" charset="-122"/>
                <a:sym typeface="微软雅黑" panose="020B0503020204020204" charset="-122"/>
              </a:rPr>
            </a:br>
            <a:r>
              <a:rPr lang="en-US" sz="6000" b="1" i="0" u="none" strike="noStrike">
                <a:solidFill>
                  <a:srgbClr val="F0AB00"/>
                </a:solidFill>
                <a:latin typeface="微软雅黑" panose="020B0503020204020204" charset="-122"/>
                <a:ea typeface="微软雅黑" panose="020B0503020204020204" charset="-122"/>
                <a:cs typeface="微软雅黑" panose="020B0503020204020204" charset="-122"/>
                <a:sym typeface="微软雅黑" panose="020B0503020204020204" charset="-122"/>
              </a:rPr>
              <a:t>公有云项目实施方案发布</a:t>
            </a:r>
          </a:p>
        </p:txBody>
      </p:sp>
      <p:sp>
        <p:nvSpPr>
          <p:cNvPr id="3" name="AutoShape 3"/>
          <p:cNvSpPr>
            <a:spLocks noGrp="1"/>
          </p:cNvSpPr>
          <p:nvPr>
            <p:ph type="body" sz="quarter" idx="616" hasCustomPrompt="1"/>
          </p:nvPr>
        </p:nvSpPr>
        <p:spPr>
          <a:prstGeom prst="rect">
            <a:avLst/>
          </a:prstGeom>
        </p:spPr>
        <p:txBody>
          <a:bodyPr wrap="square" lIns="0" tIns="0" rIns="0" bIns="0" anchor="t">
            <a:noAutofit/>
          </a:bodyPr>
          <a:lstStyle>
            <a:lvl1pPr algn="ctr">
              <a:lnSpc>
                <a:spcPct val="100000"/>
              </a:lnSpc>
              <a:defRPr sz="2400" b="0" i="0" u="none" strike="noStrike" spc="0">
                <a:solidFill>
                  <a:srgbClr val="000000">
                    <a:alpha val="100000"/>
                  </a:srgbClr>
                </a:solidFill>
                <a:latin typeface="Noto Sans SC" panose="020B0200000000000000" charset="-122"/>
              </a:defRPr>
            </a:lvl1pPr>
          </a:lstStyle>
          <a:p>
            <a:pPr marL="0" indent="0" algn="ctr">
              <a:lnSpc>
                <a:spcPct val="100000"/>
              </a:lnSpc>
              <a:spcBef>
                <a:spcPts val="1800"/>
              </a:spcBef>
            </a:pPr>
            <a:endParaRPr sz="2400"/>
          </a:p>
          <a:p>
            <a:pPr marL="0" indent="0" algn="ctr">
              <a:lnSpc>
                <a:spcPct val="100000"/>
              </a:lnSpc>
              <a:spcBef>
                <a:spcPts val="1800"/>
              </a:spcBef>
            </a:pPr>
            <a:r>
              <a:rPr lang="en-US" sz="24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帛丝云商  项目经理  张晓杰</a:t>
            </a:r>
          </a:p>
        </p:txBody>
      </p:sp>
      <p:sp>
        <p:nvSpPr>
          <p:cNvPr id="4" name="AutoShape 4"/>
          <p:cNvSpPr>
            <a:spLocks noGrp="1"/>
          </p:cNvSpPr>
          <p:nvPr>
            <p:ph type="body" sz="quarter" idx="619"/>
          </p:nvPr>
        </p:nvSpPr>
        <p:spPr>
          <a:prstGeom prst="rect">
            <a:avLst/>
          </a:prstGeom>
        </p:spPr>
        <p:txBody>
          <a:bodyPr wrap="square" lIns="91440" tIns="45720" rIns="91440" bIns="45720" anchor="t">
            <a:noAutofit/>
          </a:bodyPr>
          <a:lstStyle>
            <a:lvl1pPr algn="l">
              <a:lnSpc>
                <a:spcPct val="100000"/>
              </a:lnSpc>
              <a:defRPr sz="2100" b="0" i="0" u="none" strike="noStrike" spc="0">
                <a:solidFill>
                  <a:srgbClr val="000000">
                    <a:alpha val="100000"/>
                  </a:srgbClr>
                </a:solidFill>
                <a:latin typeface="Arial" panose="020B0604020202020204"/>
              </a:defRPr>
            </a:lvl1pPr>
          </a:lstStyle>
          <a:p>
            <a:pPr algn="l"/>
            <a:endParaRPr/>
          </a:p>
        </p:txBody>
      </p:sp>
      <p:pic>
        <p:nvPicPr>
          <p:cNvPr id="5" name="Picture 5"/>
          <p:cNvPicPr>
            <a:picLocks noChangeAspect="1"/>
          </p:cNvPicPr>
          <p:nvPr/>
        </p:nvPicPr>
        <p:blipFill>
          <a:blip r:embed="rId2"/>
          <a:srcRect/>
          <a:stretch>
            <a:fillRect/>
          </a:stretch>
        </p:blipFill>
        <p:spPr>
          <a:xfrm>
            <a:off x="7237095" y="139065"/>
            <a:ext cx="2453005" cy="1048385"/>
          </a:xfrm>
          <a:prstGeom prst="rect">
            <a:avLst/>
          </a:prstGeom>
          <a:ln w="12700">
            <a:noFill/>
            <a:prstDash val="soli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a:spLocks noGrp="1"/>
          </p:cNvSpPr>
          <p:nvPr>
            <p:ph type="body" sz="quarter" idx="4294967295" hasCustomPrompt="1"/>
          </p:nvPr>
        </p:nvSpPr>
        <p:spPr>
          <a:xfrm>
            <a:off x="172756" y="353226"/>
            <a:ext cx="10355176" cy="430101"/>
          </a:xfrm>
          <a:prstGeom prst="rect">
            <a:avLst/>
          </a:prstGeom>
          <a:noFill/>
          <a:ln w="12700">
            <a:noFill/>
            <a:prstDash val="solid"/>
          </a:ln>
        </p:spPr>
        <p:txBody>
          <a:bodyPr wrap="square" lIns="0" tIns="0" rIns="0" bIns="0" anchor="t">
            <a:noAutofit/>
          </a:bodyPr>
          <a:lstStyle>
            <a:lvl1pPr algn="l">
              <a:lnSpc>
                <a:spcPct val="100000"/>
              </a:lnSpc>
              <a:defRPr sz="2400" b="1" i="0" u="none" strike="noStrike" spc="0">
                <a:solidFill>
                  <a:srgbClr val="000000">
                    <a:alpha val="100000"/>
                  </a:srgbClr>
                </a:solidFill>
                <a:latin typeface="微软雅黑" panose="020B0503020204020204" charset="-122"/>
              </a:defRPr>
            </a:lvl1pPr>
          </a:lstStyle>
          <a:p>
            <a:pPr marL="0" indent="0" algn="l">
              <a:lnSpc>
                <a:spcPct val="100000"/>
              </a:lnSpc>
            </a:pPr>
            <a:r>
              <a:rPr lang="en-US" sz="24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在本次信息化建设中，我们认为应以以下目标作为项目成功的标准</a:t>
            </a:r>
          </a:p>
        </p:txBody>
      </p:sp>
      <p:sp>
        <p:nvSpPr>
          <p:cNvPr id="3" name="Freeform 3"/>
          <p:cNvSpPr/>
          <p:nvPr/>
        </p:nvSpPr>
        <p:spPr>
          <a:xfrm>
            <a:off x="9749904" y="1263674"/>
            <a:ext cx="1731512" cy="3847098"/>
          </a:xfrm>
          <a:custGeom>
            <a:avLst/>
            <a:gdLst/>
            <a:ahLst/>
            <a:cxnLst/>
            <a:rect l="l" t="t" r="r" b="b"/>
            <a:pathLst>
              <a:path w="1731512" h="3847098">
                <a:moveTo>
                  <a:pt x="1731512" y="1218882"/>
                </a:moveTo>
                <a:cubicBezTo>
                  <a:pt x="1325589" y="1218882"/>
                  <a:pt x="1325589" y="1218882"/>
                  <a:pt x="1325589" y="1218882"/>
                </a:cubicBezTo>
                <a:cubicBezTo>
                  <a:pt x="1325589" y="3815357"/>
                  <a:pt x="1325589" y="3815357"/>
                  <a:pt x="1325589" y="3815357"/>
                </a:cubicBezTo>
                <a:cubicBezTo>
                  <a:pt x="1325589" y="3831227"/>
                  <a:pt x="1309733" y="3847098"/>
                  <a:pt x="1293877" y="3847098"/>
                </a:cubicBezTo>
                <a:cubicBezTo>
                  <a:pt x="1274849" y="3847098"/>
                  <a:pt x="1262164" y="3831227"/>
                  <a:pt x="1262164" y="3815357"/>
                </a:cubicBezTo>
                <a:cubicBezTo>
                  <a:pt x="1262164" y="1155399"/>
                  <a:pt x="1262164" y="1155399"/>
                  <a:pt x="1262164" y="1155399"/>
                </a:cubicBezTo>
                <a:cubicBezTo>
                  <a:pt x="1607833" y="1155399"/>
                  <a:pt x="1607833" y="1155399"/>
                  <a:pt x="1607833" y="1155399"/>
                </a:cubicBezTo>
                <a:cubicBezTo>
                  <a:pt x="865756" y="107922"/>
                  <a:pt x="865756" y="107922"/>
                  <a:pt x="865756" y="107922"/>
                </a:cubicBezTo>
                <a:cubicBezTo>
                  <a:pt x="123679" y="1155399"/>
                  <a:pt x="123679" y="1155399"/>
                  <a:pt x="123679" y="1155399"/>
                </a:cubicBezTo>
                <a:cubicBezTo>
                  <a:pt x="469348" y="1155399"/>
                  <a:pt x="469348" y="1155399"/>
                  <a:pt x="469348" y="1155399"/>
                </a:cubicBezTo>
                <a:cubicBezTo>
                  <a:pt x="469348" y="1495035"/>
                  <a:pt x="469348" y="1495035"/>
                  <a:pt x="469348" y="1495035"/>
                </a:cubicBezTo>
                <a:cubicBezTo>
                  <a:pt x="459834" y="1495035"/>
                  <a:pt x="447149" y="1495035"/>
                  <a:pt x="437634" y="1495035"/>
                </a:cubicBezTo>
                <a:cubicBezTo>
                  <a:pt x="424950" y="1495035"/>
                  <a:pt x="415436" y="1495035"/>
                  <a:pt x="405922" y="1495035"/>
                </a:cubicBezTo>
                <a:cubicBezTo>
                  <a:pt x="405922" y="1218882"/>
                  <a:pt x="405922" y="1218882"/>
                  <a:pt x="405922" y="1218882"/>
                </a:cubicBezTo>
                <a:cubicBezTo>
                  <a:pt x="0" y="1218882"/>
                  <a:pt x="0" y="1218882"/>
                  <a:pt x="0" y="1218882"/>
                </a:cubicBezTo>
                <a:cubicBezTo>
                  <a:pt x="865756" y="0"/>
                  <a:pt x="865756" y="0"/>
                  <a:pt x="865756" y="0"/>
                </a:cubicBezTo>
                <a:lnTo>
                  <a:pt x="1731512" y="1218882"/>
                </a:lnTo>
                <a:close/>
              </a:path>
            </a:pathLst>
          </a:custGeom>
          <a:solidFill>
            <a:srgbClr val="E35500">
              <a:alpha val="100000"/>
            </a:srgbClr>
          </a:solidFill>
          <a:ln w="12700">
            <a:noFill/>
            <a:prstDash val="solid"/>
          </a:ln>
        </p:spPr>
        <p:txBody>
          <a:bodyPr vert="horz" wrap="square" lIns="91416" tIns="45708" rIns="91416" bIns="45708" rtlCol="0" anchor="t">
            <a:noAutofit/>
          </a:bodyPr>
          <a:lstStyle/>
          <a:p>
            <a:pPr marL="0" indent="0" algn="l">
              <a:lnSpc>
                <a:spcPct val="100000"/>
              </a:lnSpc>
              <a:defRPr/>
            </a:pPr>
            <a:r>
              <a:rPr lang="en-US" sz="21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4" name="AutoShape 4"/>
          <p:cNvSpPr/>
          <p:nvPr/>
        </p:nvSpPr>
        <p:spPr>
          <a:xfrm>
            <a:off x="8597529" y="3815539"/>
            <a:ext cx="2304750" cy="1769745"/>
          </a:xfrm>
          <a:prstGeom prst="rect">
            <a:avLst/>
          </a:prstGeom>
          <a:noFill/>
          <a:ln w="12700">
            <a:noFill/>
            <a:prstDash val="solid"/>
          </a:ln>
        </p:spPr>
        <p:txBody>
          <a:bodyPr wrap="square" lIns="0" tIns="0" rIns="0" bIns="0" rtlCol="0" anchor="t">
            <a:spAutoFit/>
          </a:bodyPr>
          <a:lstStyle>
            <a:lvl1pPr marL="323850" indent="-152400"/>
            <a:lvl2pPr marL="781050" indent="-152400"/>
            <a:lvl3pPr marL="1238250" indent="-152400"/>
            <a:lvl4pPr marL="1695450" indent="-152400"/>
            <a:lvl5pPr marL="2152650" indent="-152400"/>
            <a:lvl6pPr marL="2609850" indent="-152400"/>
            <a:lvl7pPr marL="3067050" indent="-152400"/>
            <a:lvl8pPr marL="3524250" indent="-152400"/>
            <a:lvl9pPr marL="3981450" indent="-152400"/>
          </a:lstStyle>
          <a:p>
            <a:pPr marL="171450" indent="-171450" algn="l">
              <a:lnSpc>
                <a:spcPts val="1400"/>
              </a:lnSpc>
              <a:spcAft>
                <a:spcPts val="600"/>
              </a:spcAft>
              <a:buClr>
                <a:srgbClr val="F0AB00"/>
              </a:buClr>
              <a:buFont typeface="Wingdings" panose="05000000000000000000"/>
              <a:buChar char="n"/>
              <a:defRPr/>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利用SAP最佳业务实践，实现横向业务端到端联通的同时，实现纵向的</a:t>
            </a:r>
            <a:r>
              <a:rPr lang="en-US" sz="1200" b="1" i="0" u="none" strike="noStrike" spc="-30">
                <a:solidFill>
                  <a:srgbClr val="F0AB00"/>
                </a:solidFill>
                <a:latin typeface="微软雅黑" panose="020B0503020204020204" charset="-122"/>
                <a:ea typeface="微软雅黑" panose="020B0503020204020204" charset="-122"/>
                <a:cs typeface="微软雅黑" panose="020B0503020204020204" charset="-122"/>
                <a:sym typeface="微软雅黑" panose="020B0503020204020204" charset="-122"/>
              </a:rPr>
              <a:t>业务财务一体化</a:t>
            </a:r>
            <a:r>
              <a:rPr lang="en-US" sz="1200" b="0" i="0" u="none" strike="noStrike" spc="-3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管理；</a:t>
            </a:r>
            <a:endParaRPr lang="en-US" sz="1100"/>
          </a:p>
          <a:p>
            <a:pPr marL="171450" indent="-171450" algn="l">
              <a:lnSpc>
                <a:spcPts val="1400"/>
              </a:lnSpc>
              <a:spcAft>
                <a:spcPts val="600"/>
              </a:spcAft>
              <a:buClr>
                <a:srgbClr val="F0AB00"/>
              </a:buClr>
              <a:buFont typeface="Wingdings" panose="05000000000000000000"/>
              <a:buChar char="n"/>
            </a:pPr>
            <a:r>
              <a:rPr lang="en-US" sz="1200" b="0" i="0" u="none" strike="noStrike" spc="-3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以业务财务一体化为基础，进一步实现企业</a:t>
            </a:r>
            <a:r>
              <a:rPr lang="en-US" sz="1200" b="1" i="0" u="none" strike="noStrike" spc="-30">
                <a:solidFill>
                  <a:srgbClr val="F0AB00"/>
                </a:solidFill>
                <a:latin typeface="微软雅黑" panose="020B0503020204020204" charset="-122"/>
                <a:ea typeface="微软雅黑" panose="020B0503020204020204" charset="-122"/>
                <a:cs typeface="微软雅黑" panose="020B0503020204020204" charset="-122"/>
                <a:sym typeface="微软雅黑" panose="020B0503020204020204" charset="-122"/>
              </a:rPr>
              <a:t>合规化管理</a:t>
            </a:r>
            <a:r>
              <a:rPr lang="en-US" sz="1200" b="0" i="0" u="none" strike="noStrike" spc="-3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a:t>
            </a:r>
          </a:p>
          <a:p>
            <a:pPr marL="171450" indent="-171450" algn="l">
              <a:lnSpc>
                <a:spcPts val="1400"/>
              </a:lnSpc>
              <a:spcAft>
                <a:spcPts val="600"/>
              </a:spcAft>
              <a:buClr>
                <a:srgbClr val="F0AB00"/>
              </a:buClr>
              <a:buFont typeface="Wingdings" panose="05000000000000000000"/>
              <a:buChar char="n"/>
            </a:pPr>
            <a:r>
              <a:rPr lang="en-US" sz="1200" b="0" i="0" u="none" strike="noStrike" spc="-3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以</a:t>
            </a:r>
            <a:r>
              <a:rPr lang="en-US" sz="1200" b="1" i="0" u="none" strike="noStrike" spc="-30">
                <a:solidFill>
                  <a:srgbClr val="F0AB00"/>
                </a:solidFill>
                <a:latin typeface="微软雅黑" panose="020B0503020204020204" charset="-122"/>
                <a:ea typeface="微软雅黑" panose="020B0503020204020204" charset="-122"/>
                <a:cs typeface="微软雅黑" panose="020B0503020204020204" charset="-122"/>
                <a:sym typeface="微软雅黑" panose="020B0503020204020204" charset="-122"/>
              </a:rPr>
              <a:t>SAP管理会计</a:t>
            </a:r>
            <a:r>
              <a:rPr lang="en-US" sz="1200" b="0" i="0" u="none" strike="noStrike" spc="-3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为基础，提高各产品线、各部门等多维度的盈利分析水平，未来形成集团管理和发展的重要管理抓手；</a:t>
            </a:r>
          </a:p>
        </p:txBody>
      </p:sp>
      <p:sp>
        <p:nvSpPr>
          <p:cNvPr id="5" name="AutoShape 5"/>
          <p:cNvSpPr/>
          <p:nvPr/>
        </p:nvSpPr>
        <p:spPr>
          <a:xfrm>
            <a:off x="8747362" y="2760360"/>
            <a:ext cx="2253499" cy="645795"/>
          </a:xfrm>
          <a:prstGeom prst="rect">
            <a:avLst/>
          </a:prstGeom>
          <a:noFill/>
          <a:ln w="12700">
            <a:noFill/>
            <a:prstDash val="solid"/>
          </a:ln>
        </p:spPr>
        <p:txBody>
          <a:bodyPr wrap="square" lIns="0" tIns="0" rIns="0" bIns="0" rtlCol="0" anchor="t">
            <a:spAutoFit/>
          </a:bodyPr>
          <a:lstStyle/>
          <a:p>
            <a:pPr marL="0" indent="0" algn="l">
              <a:lnSpc>
                <a:spcPct val="100000"/>
              </a:lnSpc>
              <a:defRPr/>
            </a:pPr>
            <a:r>
              <a:rPr lang="en-US" sz="1400" b="1" i="0" u="none" strike="noStrike" spc="-30">
                <a:solidFill>
                  <a:srgbClr val="F0AB00"/>
                </a:solidFill>
                <a:latin typeface="微软雅黑" panose="020B0503020204020204" charset="-122"/>
                <a:ea typeface="微软雅黑" panose="020B0503020204020204" charset="-122"/>
                <a:cs typeface="微软雅黑" panose="020B0503020204020204" charset="-122"/>
                <a:sym typeface="微软雅黑" panose="020B0503020204020204" charset="-122"/>
              </a:rPr>
              <a:t>业务财务一体化管控，建立集团内各企业财务合规化管理体系，成为管理抓手</a:t>
            </a:r>
            <a:endParaRPr lang="en-US" sz="1100"/>
          </a:p>
        </p:txBody>
      </p:sp>
      <p:grpSp>
        <p:nvGrpSpPr>
          <p:cNvPr id="6" name="Group 6"/>
          <p:cNvGrpSpPr/>
          <p:nvPr/>
        </p:nvGrpSpPr>
        <p:grpSpPr>
          <a:xfrm>
            <a:off x="6320258" y="1807706"/>
            <a:ext cx="565003" cy="565003"/>
            <a:chOff x="6320258" y="1807706"/>
            <a:chExt cx="565003" cy="565003"/>
          </a:xfrm>
        </p:grpSpPr>
        <p:sp>
          <p:nvSpPr>
            <p:cNvPr id="7" name="AutoShape 7"/>
            <p:cNvSpPr/>
            <p:nvPr/>
          </p:nvSpPr>
          <p:spPr>
            <a:xfrm>
              <a:off x="6345651" y="1831964"/>
              <a:ext cx="539610" cy="539610"/>
            </a:xfrm>
            <a:prstGeom prst="ellipse">
              <a:avLst/>
            </a:prstGeom>
            <a:solidFill>
              <a:srgbClr val="CCCCCC">
                <a:alpha val="100000"/>
              </a:srgbClr>
            </a:solidFill>
            <a:ln w="12700">
              <a:solidFill>
                <a:srgbClr val="000000">
                  <a:alpha val="100000"/>
                </a:srgbClr>
              </a:solidFill>
              <a:prstDash val="solid"/>
              <a:round/>
            </a:ln>
          </p:spPr>
          <p:txBody>
            <a:bodyPr vert="horz" wrap="square" lIns="91416" tIns="45708" rIns="91416" bIns="45708" rtlCol="0" anchor="t">
              <a:noAutofit/>
            </a:bodyPr>
            <a:lstStyle/>
            <a:p>
              <a:pPr marL="0" indent="0" algn="l">
                <a:lnSpc>
                  <a:spcPct val="100000"/>
                </a:lnSpc>
                <a:defRPr/>
              </a:pPr>
              <a:r>
                <a:rPr lang="en-US" sz="21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8" name="Freeform 8"/>
            <p:cNvSpPr/>
            <p:nvPr/>
          </p:nvSpPr>
          <p:spPr>
            <a:xfrm>
              <a:off x="6320258" y="1807706"/>
              <a:ext cx="565003" cy="565003"/>
            </a:xfrm>
            <a:custGeom>
              <a:avLst/>
              <a:gdLst/>
              <a:ahLst/>
              <a:cxnLst/>
              <a:rect l="l" t="t" r="r" b="b"/>
              <a:pathLst>
                <a:path w="565003" h="565003">
                  <a:moveTo>
                    <a:pt x="282501" y="565003"/>
                  </a:moveTo>
                  <a:cubicBezTo>
                    <a:pt x="126967" y="565003"/>
                    <a:pt x="0" y="438036"/>
                    <a:pt x="0" y="282501"/>
                  </a:cubicBezTo>
                  <a:cubicBezTo>
                    <a:pt x="0" y="126967"/>
                    <a:pt x="126967" y="0"/>
                    <a:pt x="282501" y="0"/>
                  </a:cubicBezTo>
                  <a:cubicBezTo>
                    <a:pt x="438036" y="0"/>
                    <a:pt x="565003" y="126967"/>
                    <a:pt x="565003" y="282501"/>
                  </a:cubicBezTo>
                  <a:cubicBezTo>
                    <a:pt x="565003" y="438036"/>
                    <a:pt x="438036" y="565003"/>
                    <a:pt x="282501" y="565003"/>
                  </a:cubicBezTo>
                  <a:close/>
                  <a:moveTo>
                    <a:pt x="282501" y="25394"/>
                  </a:moveTo>
                  <a:cubicBezTo>
                    <a:pt x="139663" y="25394"/>
                    <a:pt x="25394" y="139663"/>
                    <a:pt x="25394" y="282501"/>
                  </a:cubicBezTo>
                  <a:cubicBezTo>
                    <a:pt x="25394" y="422166"/>
                    <a:pt x="139663" y="539609"/>
                    <a:pt x="282501" y="539609"/>
                  </a:cubicBezTo>
                  <a:cubicBezTo>
                    <a:pt x="425340" y="539609"/>
                    <a:pt x="539609" y="422166"/>
                    <a:pt x="539609" y="282501"/>
                  </a:cubicBezTo>
                  <a:cubicBezTo>
                    <a:pt x="539609" y="139663"/>
                    <a:pt x="425340" y="25394"/>
                    <a:pt x="282501" y="25394"/>
                  </a:cubicBezTo>
                  <a:close/>
                </a:path>
              </a:pathLst>
            </a:custGeom>
            <a:solidFill>
              <a:srgbClr val="F0AB00">
                <a:alpha val="100000"/>
              </a:srgbClr>
            </a:solidFill>
            <a:ln w="12700">
              <a:solidFill>
                <a:srgbClr val="FFD05D">
                  <a:alpha val="100000"/>
                </a:srgbClr>
              </a:solidFill>
              <a:prstDash val="solid"/>
            </a:ln>
          </p:spPr>
          <p:txBody>
            <a:bodyPr vert="horz" wrap="square" lIns="91416" tIns="45708" rIns="91416" bIns="45708" rtlCol="0" anchor="t">
              <a:noAutofit/>
            </a:bodyPr>
            <a:lstStyle/>
            <a:p>
              <a:pPr marL="0" indent="0" algn="l">
                <a:lnSpc>
                  <a:spcPct val="100000"/>
                </a:lnSpc>
                <a:defRPr/>
              </a:pPr>
              <a:r>
                <a:rPr lang="en-US" sz="21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9" name="Freeform 9"/>
            <p:cNvSpPr/>
            <p:nvPr/>
          </p:nvSpPr>
          <p:spPr>
            <a:xfrm>
              <a:off x="6482141" y="1915628"/>
              <a:ext cx="238063" cy="345985"/>
            </a:xfrm>
            <a:custGeom>
              <a:avLst/>
              <a:gdLst/>
              <a:ahLst/>
              <a:cxnLst/>
              <a:rect l="l" t="t" r="r" b="b"/>
              <a:pathLst>
                <a:path w="238063" h="345985">
                  <a:moveTo>
                    <a:pt x="69832" y="301546"/>
                  </a:moveTo>
                  <a:cubicBezTo>
                    <a:pt x="73006" y="320591"/>
                    <a:pt x="73006" y="320591"/>
                    <a:pt x="73006" y="320591"/>
                  </a:cubicBezTo>
                  <a:cubicBezTo>
                    <a:pt x="73006" y="320591"/>
                    <a:pt x="76180" y="323766"/>
                    <a:pt x="88877" y="326940"/>
                  </a:cubicBezTo>
                  <a:cubicBezTo>
                    <a:pt x="88877" y="339636"/>
                    <a:pt x="88877" y="339636"/>
                    <a:pt x="88877" y="339636"/>
                  </a:cubicBezTo>
                  <a:cubicBezTo>
                    <a:pt x="88877" y="339636"/>
                    <a:pt x="95225" y="345985"/>
                    <a:pt x="120618" y="345985"/>
                  </a:cubicBezTo>
                  <a:cubicBezTo>
                    <a:pt x="142838" y="345985"/>
                    <a:pt x="149186" y="339636"/>
                    <a:pt x="149186" y="339636"/>
                  </a:cubicBezTo>
                  <a:cubicBezTo>
                    <a:pt x="152361" y="326940"/>
                    <a:pt x="152361" y="326940"/>
                    <a:pt x="152361" y="326940"/>
                  </a:cubicBezTo>
                  <a:cubicBezTo>
                    <a:pt x="165057" y="323766"/>
                    <a:pt x="168232" y="320591"/>
                    <a:pt x="168232" y="320591"/>
                  </a:cubicBezTo>
                  <a:cubicBezTo>
                    <a:pt x="171406" y="301546"/>
                    <a:pt x="171406" y="301546"/>
                    <a:pt x="171406" y="301546"/>
                  </a:cubicBezTo>
                  <a:cubicBezTo>
                    <a:pt x="155534" y="304721"/>
                    <a:pt x="136489" y="307895"/>
                    <a:pt x="120618" y="307895"/>
                  </a:cubicBezTo>
                  <a:cubicBezTo>
                    <a:pt x="101573" y="307895"/>
                    <a:pt x="85702" y="304721"/>
                    <a:pt x="69832" y="301546"/>
                  </a:cubicBezTo>
                  <a:close/>
                  <a:moveTo>
                    <a:pt x="63483" y="266630"/>
                  </a:moveTo>
                  <a:cubicBezTo>
                    <a:pt x="66657" y="285675"/>
                    <a:pt x="66657" y="285675"/>
                    <a:pt x="66657" y="285675"/>
                  </a:cubicBezTo>
                  <a:cubicBezTo>
                    <a:pt x="82528" y="292024"/>
                    <a:pt x="101573" y="295199"/>
                    <a:pt x="120618" y="295199"/>
                  </a:cubicBezTo>
                  <a:cubicBezTo>
                    <a:pt x="139663" y="295199"/>
                    <a:pt x="155534" y="292024"/>
                    <a:pt x="171406" y="285675"/>
                  </a:cubicBezTo>
                  <a:cubicBezTo>
                    <a:pt x="174579" y="266630"/>
                    <a:pt x="174579" y="266630"/>
                    <a:pt x="174579" y="266630"/>
                  </a:cubicBezTo>
                  <a:cubicBezTo>
                    <a:pt x="158708" y="272979"/>
                    <a:pt x="139663" y="276153"/>
                    <a:pt x="120618" y="276153"/>
                  </a:cubicBezTo>
                  <a:cubicBezTo>
                    <a:pt x="101573" y="276153"/>
                    <a:pt x="82528" y="272979"/>
                    <a:pt x="63483" y="266630"/>
                  </a:cubicBezTo>
                  <a:close/>
                  <a:moveTo>
                    <a:pt x="120618" y="0"/>
                  </a:moveTo>
                  <a:cubicBezTo>
                    <a:pt x="53961" y="0"/>
                    <a:pt x="0" y="53961"/>
                    <a:pt x="0" y="120618"/>
                  </a:cubicBezTo>
                  <a:cubicBezTo>
                    <a:pt x="0" y="161883"/>
                    <a:pt x="25394" y="199973"/>
                    <a:pt x="57135" y="222192"/>
                  </a:cubicBezTo>
                  <a:cubicBezTo>
                    <a:pt x="63483" y="250760"/>
                    <a:pt x="63483" y="250760"/>
                    <a:pt x="63483" y="250760"/>
                  </a:cubicBezTo>
                  <a:cubicBezTo>
                    <a:pt x="79355" y="257108"/>
                    <a:pt x="98400" y="263456"/>
                    <a:pt x="120618" y="263456"/>
                  </a:cubicBezTo>
                  <a:cubicBezTo>
                    <a:pt x="139663" y="263456"/>
                    <a:pt x="161883" y="257108"/>
                    <a:pt x="177754" y="250760"/>
                  </a:cubicBezTo>
                  <a:cubicBezTo>
                    <a:pt x="180928" y="222192"/>
                    <a:pt x="180928" y="222192"/>
                    <a:pt x="180928" y="222192"/>
                  </a:cubicBezTo>
                  <a:cubicBezTo>
                    <a:pt x="215844" y="199973"/>
                    <a:pt x="238063" y="161883"/>
                    <a:pt x="238063" y="120618"/>
                  </a:cubicBezTo>
                  <a:cubicBezTo>
                    <a:pt x="238063" y="53961"/>
                    <a:pt x="187277" y="0"/>
                    <a:pt x="120618" y="0"/>
                  </a:cubicBezTo>
                  <a:close/>
                  <a:moveTo>
                    <a:pt x="165057" y="206322"/>
                  </a:moveTo>
                  <a:cubicBezTo>
                    <a:pt x="161883" y="234889"/>
                    <a:pt x="161883" y="234889"/>
                    <a:pt x="161883" y="234889"/>
                  </a:cubicBezTo>
                  <a:cubicBezTo>
                    <a:pt x="161883" y="234889"/>
                    <a:pt x="149186" y="241238"/>
                    <a:pt x="120618" y="241238"/>
                  </a:cubicBezTo>
                  <a:cubicBezTo>
                    <a:pt x="88877" y="241238"/>
                    <a:pt x="79355" y="234889"/>
                    <a:pt x="79355" y="234889"/>
                  </a:cubicBezTo>
                  <a:cubicBezTo>
                    <a:pt x="76180" y="206322"/>
                    <a:pt x="76180" y="206322"/>
                    <a:pt x="76180" y="206322"/>
                  </a:cubicBezTo>
                  <a:cubicBezTo>
                    <a:pt x="44439" y="190450"/>
                    <a:pt x="22219" y="158708"/>
                    <a:pt x="22219" y="120618"/>
                  </a:cubicBezTo>
                  <a:cubicBezTo>
                    <a:pt x="22219" y="66657"/>
                    <a:pt x="66657" y="22219"/>
                    <a:pt x="120618" y="22219"/>
                  </a:cubicBezTo>
                  <a:cubicBezTo>
                    <a:pt x="174579" y="22219"/>
                    <a:pt x="219018" y="66657"/>
                    <a:pt x="219018" y="120618"/>
                  </a:cubicBezTo>
                  <a:cubicBezTo>
                    <a:pt x="219018" y="158708"/>
                    <a:pt x="196799" y="190450"/>
                    <a:pt x="165057" y="206322"/>
                  </a:cubicBezTo>
                  <a:close/>
                </a:path>
              </a:pathLst>
            </a:custGeom>
            <a:solidFill>
              <a:srgbClr val="F0AB00">
                <a:alpha val="100000"/>
              </a:srgbClr>
            </a:solidFill>
            <a:ln w="12700">
              <a:solidFill>
                <a:srgbClr val="FFD05D">
                  <a:alpha val="100000"/>
                </a:srgbClr>
              </a:solidFill>
              <a:prstDash val="solid"/>
            </a:ln>
          </p:spPr>
          <p:txBody>
            <a:bodyPr vert="horz" wrap="square" lIns="91416" tIns="45708" rIns="91416" bIns="45708" rtlCol="0" anchor="t">
              <a:noAutofit/>
            </a:bodyPr>
            <a:lstStyle/>
            <a:p>
              <a:pPr marL="0" indent="0" algn="l">
                <a:lnSpc>
                  <a:spcPct val="100000"/>
                </a:lnSpc>
                <a:defRPr/>
              </a:pPr>
              <a:r>
                <a:rPr lang="en-US" sz="21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0" name="Freeform 10"/>
            <p:cNvSpPr/>
            <p:nvPr/>
          </p:nvSpPr>
          <p:spPr>
            <a:xfrm>
              <a:off x="6528266" y="1956482"/>
              <a:ext cx="136489" cy="168231"/>
            </a:xfrm>
            <a:custGeom>
              <a:avLst/>
              <a:gdLst/>
              <a:ahLst/>
              <a:cxnLst/>
              <a:rect l="l" t="t" r="r" b="b"/>
              <a:pathLst>
                <a:path w="136489" h="168231">
                  <a:moveTo>
                    <a:pt x="82528" y="12696"/>
                  </a:moveTo>
                  <a:cubicBezTo>
                    <a:pt x="85702" y="12696"/>
                    <a:pt x="88877" y="9522"/>
                    <a:pt x="88877" y="6349"/>
                  </a:cubicBezTo>
                  <a:cubicBezTo>
                    <a:pt x="88877" y="3174"/>
                    <a:pt x="85702" y="0"/>
                    <a:pt x="82528" y="0"/>
                  </a:cubicBezTo>
                  <a:cubicBezTo>
                    <a:pt x="34916" y="0"/>
                    <a:pt x="0" y="34916"/>
                    <a:pt x="0" y="82528"/>
                  </a:cubicBezTo>
                  <a:cubicBezTo>
                    <a:pt x="0" y="85702"/>
                    <a:pt x="3174" y="88877"/>
                    <a:pt x="6349" y="88877"/>
                  </a:cubicBezTo>
                  <a:cubicBezTo>
                    <a:pt x="9522" y="88877"/>
                    <a:pt x="12696" y="85702"/>
                    <a:pt x="12696" y="82528"/>
                  </a:cubicBezTo>
                  <a:cubicBezTo>
                    <a:pt x="12696" y="44439"/>
                    <a:pt x="44439" y="12696"/>
                    <a:pt x="82528" y="12696"/>
                  </a:cubicBezTo>
                  <a:close/>
                  <a:moveTo>
                    <a:pt x="120618" y="101573"/>
                  </a:moveTo>
                  <a:cubicBezTo>
                    <a:pt x="107922" y="126967"/>
                    <a:pt x="107922" y="126967"/>
                    <a:pt x="107922" y="126967"/>
                  </a:cubicBezTo>
                  <a:cubicBezTo>
                    <a:pt x="82528" y="76180"/>
                    <a:pt x="82528" y="76180"/>
                    <a:pt x="82528" y="76180"/>
                  </a:cubicBezTo>
                  <a:cubicBezTo>
                    <a:pt x="53961" y="126967"/>
                    <a:pt x="53961" y="126967"/>
                    <a:pt x="53961" y="126967"/>
                  </a:cubicBezTo>
                  <a:cubicBezTo>
                    <a:pt x="44439" y="101573"/>
                    <a:pt x="44439" y="101573"/>
                    <a:pt x="44439" y="101573"/>
                  </a:cubicBezTo>
                  <a:cubicBezTo>
                    <a:pt x="28567" y="111096"/>
                    <a:pt x="28567" y="111096"/>
                    <a:pt x="28567" y="111096"/>
                  </a:cubicBezTo>
                  <a:cubicBezTo>
                    <a:pt x="53961" y="168231"/>
                    <a:pt x="53961" y="168231"/>
                    <a:pt x="53961" y="168231"/>
                  </a:cubicBezTo>
                  <a:cubicBezTo>
                    <a:pt x="82528" y="117445"/>
                    <a:pt x="82528" y="117445"/>
                    <a:pt x="82528" y="117445"/>
                  </a:cubicBezTo>
                  <a:cubicBezTo>
                    <a:pt x="111096" y="168231"/>
                    <a:pt x="111096" y="168231"/>
                    <a:pt x="111096" y="168231"/>
                  </a:cubicBezTo>
                  <a:cubicBezTo>
                    <a:pt x="136489" y="111096"/>
                    <a:pt x="136489" y="111096"/>
                    <a:pt x="136489" y="111096"/>
                  </a:cubicBezTo>
                  <a:lnTo>
                    <a:pt x="120618" y="101573"/>
                  </a:lnTo>
                  <a:close/>
                </a:path>
              </a:pathLst>
            </a:custGeom>
            <a:solidFill>
              <a:srgbClr val="F0AB00">
                <a:alpha val="100000"/>
              </a:srgbClr>
            </a:solidFill>
            <a:ln w="12700">
              <a:solidFill>
                <a:srgbClr val="FFD05D">
                  <a:alpha val="100000"/>
                </a:srgbClr>
              </a:solidFill>
              <a:prstDash val="solid"/>
            </a:ln>
          </p:spPr>
          <p:txBody>
            <a:bodyPr vert="horz" wrap="square" lIns="91416" tIns="45708" rIns="91416" bIns="45708" rtlCol="0" anchor="t">
              <a:noAutofit/>
            </a:bodyPr>
            <a:lstStyle/>
            <a:p>
              <a:pPr marL="0" indent="0" algn="l">
                <a:lnSpc>
                  <a:spcPct val="100000"/>
                </a:lnSpc>
                <a:defRPr/>
              </a:pPr>
              <a:r>
                <a:rPr lang="en-US" sz="21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sp>
        <p:nvSpPr>
          <p:cNvPr id="11" name="Freeform 11"/>
          <p:cNvSpPr/>
          <p:nvPr/>
        </p:nvSpPr>
        <p:spPr>
          <a:xfrm>
            <a:off x="1977013" y="1263797"/>
            <a:ext cx="1731512" cy="3847098"/>
          </a:xfrm>
          <a:custGeom>
            <a:avLst/>
            <a:gdLst/>
            <a:ahLst/>
            <a:cxnLst/>
            <a:rect l="l" t="t" r="r" b="b"/>
            <a:pathLst>
              <a:path w="1731512" h="3847098">
                <a:moveTo>
                  <a:pt x="1731512" y="1218883"/>
                </a:moveTo>
                <a:cubicBezTo>
                  <a:pt x="1325589" y="1218883"/>
                  <a:pt x="1325589" y="1218883"/>
                  <a:pt x="1325589" y="1218883"/>
                </a:cubicBezTo>
                <a:cubicBezTo>
                  <a:pt x="1325589" y="3815357"/>
                  <a:pt x="1325589" y="3815357"/>
                  <a:pt x="1325589" y="3815357"/>
                </a:cubicBezTo>
                <a:cubicBezTo>
                  <a:pt x="1325589" y="3831227"/>
                  <a:pt x="1309733" y="3847098"/>
                  <a:pt x="1293877" y="3847098"/>
                </a:cubicBezTo>
                <a:cubicBezTo>
                  <a:pt x="1274849" y="3847098"/>
                  <a:pt x="1262164" y="3831227"/>
                  <a:pt x="1262164" y="3815357"/>
                </a:cubicBezTo>
                <a:cubicBezTo>
                  <a:pt x="1262164" y="1155399"/>
                  <a:pt x="1262164" y="1155399"/>
                  <a:pt x="1262164" y="1155399"/>
                </a:cubicBezTo>
                <a:cubicBezTo>
                  <a:pt x="1607833" y="1155399"/>
                  <a:pt x="1607833" y="1155399"/>
                  <a:pt x="1607833" y="1155399"/>
                </a:cubicBezTo>
                <a:cubicBezTo>
                  <a:pt x="865756" y="107922"/>
                  <a:pt x="865756" y="107922"/>
                  <a:pt x="865756" y="107922"/>
                </a:cubicBezTo>
                <a:cubicBezTo>
                  <a:pt x="120508" y="1155399"/>
                  <a:pt x="120508" y="1155399"/>
                  <a:pt x="120508" y="1155399"/>
                </a:cubicBezTo>
                <a:cubicBezTo>
                  <a:pt x="469348" y="1155399"/>
                  <a:pt x="469348" y="1155399"/>
                  <a:pt x="469348" y="1155399"/>
                </a:cubicBezTo>
                <a:cubicBezTo>
                  <a:pt x="469348" y="1495035"/>
                  <a:pt x="469348" y="1495035"/>
                  <a:pt x="469348" y="1495035"/>
                </a:cubicBezTo>
                <a:cubicBezTo>
                  <a:pt x="456663" y="1495035"/>
                  <a:pt x="447149" y="1495035"/>
                  <a:pt x="437634" y="1495035"/>
                </a:cubicBezTo>
                <a:cubicBezTo>
                  <a:pt x="424950" y="1495035"/>
                  <a:pt x="415436" y="1495035"/>
                  <a:pt x="405922" y="1495035"/>
                </a:cubicBezTo>
                <a:cubicBezTo>
                  <a:pt x="405922" y="1218883"/>
                  <a:pt x="405922" y="1218883"/>
                  <a:pt x="405922" y="1218883"/>
                </a:cubicBezTo>
                <a:cubicBezTo>
                  <a:pt x="0" y="1218883"/>
                  <a:pt x="0" y="1218883"/>
                  <a:pt x="0" y="1218883"/>
                </a:cubicBezTo>
                <a:cubicBezTo>
                  <a:pt x="865756" y="0"/>
                  <a:pt x="865756" y="0"/>
                  <a:pt x="865756" y="0"/>
                </a:cubicBezTo>
                <a:lnTo>
                  <a:pt x="1731512" y="1218883"/>
                </a:lnTo>
                <a:close/>
              </a:path>
            </a:pathLst>
          </a:custGeom>
          <a:solidFill>
            <a:srgbClr val="785600">
              <a:alpha val="100000"/>
            </a:srgbClr>
          </a:solidFill>
          <a:ln w="12700">
            <a:noFill/>
            <a:prstDash val="solid"/>
          </a:ln>
        </p:spPr>
        <p:txBody>
          <a:bodyPr vert="horz" wrap="square" lIns="91416" tIns="45708" rIns="91416" bIns="45708" rtlCol="0" anchor="t">
            <a:noAutofit/>
          </a:bodyPr>
          <a:lstStyle/>
          <a:p>
            <a:pPr marL="0" indent="0" algn="l">
              <a:lnSpc>
                <a:spcPct val="100000"/>
              </a:lnSpc>
              <a:defRPr/>
            </a:pPr>
            <a:r>
              <a:rPr lang="en-US" sz="21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nvGrpSpPr>
          <p:cNvPr id="12" name="Group 12"/>
          <p:cNvGrpSpPr/>
          <p:nvPr/>
        </p:nvGrpSpPr>
        <p:grpSpPr>
          <a:xfrm>
            <a:off x="2560267" y="1856261"/>
            <a:ext cx="565003" cy="571805"/>
            <a:chOff x="2560267" y="1856261"/>
            <a:chExt cx="565003" cy="571805"/>
          </a:xfrm>
        </p:grpSpPr>
        <p:sp>
          <p:nvSpPr>
            <p:cNvPr id="13" name="AutoShape 13"/>
            <p:cNvSpPr/>
            <p:nvPr/>
          </p:nvSpPr>
          <p:spPr>
            <a:xfrm>
              <a:off x="2560267" y="1856261"/>
              <a:ext cx="539610" cy="539609"/>
            </a:xfrm>
            <a:prstGeom prst="ellipse">
              <a:avLst/>
            </a:prstGeom>
            <a:solidFill>
              <a:srgbClr val="CCCCCC">
                <a:alpha val="100000"/>
              </a:srgbClr>
            </a:solidFill>
            <a:ln w="12700">
              <a:solidFill>
                <a:srgbClr val="000000">
                  <a:alpha val="100000"/>
                </a:srgbClr>
              </a:solidFill>
              <a:prstDash val="solid"/>
              <a:round/>
            </a:ln>
          </p:spPr>
          <p:txBody>
            <a:bodyPr vert="horz" wrap="square" lIns="91416" tIns="45708" rIns="91416" bIns="45708" rtlCol="0" anchor="t">
              <a:noAutofit/>
            </a:bodyPr>
            <a:lstStyle/>
            <a:p>
              <a:pPr marL="0" indent="0" algn="l">
                <a:lnSpc>
                  <a:spcPct val="100000"/>
                </a:lnSpc>
                <a:defRPr/>
              </a:pPr>
              <a:r>
                <a:rPr lang="en-US" sz="21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4" name="Freeform 14"/>
            <p:cNvSpPr/>
            <p:nvPr/>
          </p:nvSpPr>
          <p:spPr>
            <a:xfrm>
              <a:off x="2560267" y="1863063"/>
              <a:ext cx="565003" cy="565003"/>
            </a:xfrm>
            <a:custGeom>
              <a:avLst/>
              <a:gdLst/>
              <a:ahLst/>
              <a:cxnLst/>
              <a:rect l="l" t="t" r="r" b="b"/>
              <a:pathLst>
                <a:path w="565003" h="565003">
                  <a:moveTo>
                    <a:pt x="282501" y="565003"/>
                  </a:moveTo>
                  <a:cubicBezTo>
                    <a:pt x="126967" y="565003"/>
                    <a:pt x="0" y="438036"/>
                    <a:pt x="0" y="282501"/>
                  </a:cubicBezTo>
                  <a:cubicBezTo>
                    <a:pt x="0" y="126967"/>
                    <a:pt x="126967" y="0"/>
                    <a:pt x="282501" y="0"/>
                  </a:cubicBezTo>
                  <a:cubicBezTo>
                    <a:pt x="438036" y="0"/>
                    <a:pt x="565003" y="126967"/>
                    <a:pt x="565003" y="282501"/>
                  </a:cubicBezTo>
                  <a:cubicBezTo>
                    <a:pt x="565003" y="438036"/>
                    <a:pt x="438036" y="565003"/>
                    <a:pt x="282501" y="565003"/>
                  </a:cubicBezTo>
                  <a:close/>
                  <a:moveTo>
                    <a:pt x="282501" y="25394"/>
                  </a:moveTo>
                  <a:cubicBezTo>
                    <a:pt x="139663" y="25394"/>
                    <a:pt x="25394" y="139663"/>
                    <a:pt x="25394" y="282501"/>
                  </a:cubicBezTo>
                  <a:cubicBezTo>
                    <a:pt x="25394" y="422166"/>
                    <a:pt x="139663" y="539609"/>
                    <a:pt x="282501" y="539609"/>
                  </a:cubicBezTo>
                  <a:cubicBezTo>
                    <a:pt x="422166" y="539609"/>
                    <a:pt x="539609" y="422166"/>
                    <a:pt x="539609" y="282501"/>
                  </a:cubicBezTo>
                  <a:cubicBezTo>
                    <a:pt x="539609" y="139663"/>
                    <a:pt x="422166" y="25394"/>
                    <a:pt x="282501" y="25394"/>
                  </a:cubicBezTo>
                  <a:close/>
                </a:path>
              </a:pathLst>
            </a:custGeom>
            <a:solidFill>
              <a:srgbClr val="785600">
                <a:alpha val="100000"/>
              </a:srgbClr>
            </a:solidFill>
            <a:ln w="12700">
              <a:solidFill>
                <a:srgbClr val="E35500">
                  <a:alpha val="100000"/>
                </a:srgbClr>
              </a:solidFill>
              <a:prstDash val="solid"/>
            </a:ln>
          </p:spPr>
          <p:txBody>
            <a:bodyPr vert="horz" wrap="square" lIns="91416" tIns="45708" rIns="91416" bIns="45708" rtlCol="0" anchor="t">
              <a:noAutofit/>
            </a:bodyPr>
            <a:lstStyle/>
            <a:p>
              <a:pPr marL="0" indent="0" algn="l">
                <a:lnSpc>
                  <a:spcPct val="100000"/>
                </a:lnSpc>
                <a:defRPr/>
              </a:pPr>
              <a:r>
                <a:rPr lang="en-US" sz="21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5" name="Freeform 15"/>
            <p:cNvSpPr/>
            <p:nvPr/>
          </p:nvSpPr>
          <p:spPr>
            <a:xfrm>
              <a:off x="2699931" y="1977333"/>
              <a:ext cx="314242" cy="323766"/>
            </a:xfrm>
            <a:custGeom>
              <a:avLst/>
              <a:gdLst/>
              <a:ahLst/>
              <a:cxnLst/>
              <a:rect l="l" t="t" r="r" b="b"/>
              <a:pathLst>
                <a:path w="314242" h="323766">
                  <a:moveTo>
                    <a:pt x="269805" y="222193"/>
                  </a:moveTo>
                  <a:cubicBezTo>
                    <a:pt x="266630" y="222193"/>
                    <a:pt x="263456" y="222193"/>
                    <a:pt x="263456" y="222193"/>
                  </a:cubicBezTo>
                  <a:cubicBezTo>
                    <a:pt x="234889" y="222193"/>
                    <a:pt x="212669" y="244411"/>
                    <a:pt x="212669" y="272979"/>
                  </a:cubicBezTo>
                  <a:cubicBezTo>
                    <a:pt x="212669" y="285676"/>
                    <a:pt x="215844" y="295199"/>
                    <a:pt x="222192" y="304721"/>
                  </a:cubicBezTo>
                  <a:cubicBezTo>
                    <a:pt x="231714" y="314244"/>
                    <a:pt x="247585" y="323766"/>
                    <a:pt x="263456" y="323766"/>
                  </a:cubicBezTo>
                  <a:cubicBezTo>
                    <a:pt x="292024" y="323766"/>
                    <a:pt x="314242" y="301546"/>
                    <a:pt x="314242" y="272979"/>
                  </a:cubicBezTo>
                  <a:cubicBezTo>
                    <a:pt x="314242" y="247585"/>
                    <a:pt x="295198" y="225367"/>
                    <a:pt x="269805" y="222193"/>
                  </a:cubicBezTo>
                  <a:close/>
                  <a:moveTo>
                    <a:pt x="295198" y="279328"/>
                  </a:moveTo>
                  <a:cubicBezTo>
                    <a:pt x="269805" y="279328"/>
                    <a:pt x="269805" y="279328"/>
                    <a:pt x="269805" y="279328"/>
                  </a:cubicBezTo>
                  <a:cubicBezTo>
                    <a:pt x="269805" y="304721"/>
                    <a:pt x="269805" y="304721"/>
                    <a:pt x="269805" y="304721"/>
                  </a:cubicBezTo>
                  <a:cubicBezTo>
                    <a:pt x="257108" y="304721"/>
                    <a:pt x="257108" y="304721"/>
                    <a:pt x="257108" y="304721"/>
                  </a:cubicBezTo>
                  <a:cubicBezTo>
                    <a:pt x="257108" y="279328"/>
                    <a:pt x="257108" y="279328"/>
                    <a:pt x="257108" y="279328"/>
                  </a:cubicBezTo>
                  <a:cubicBezTo>
                    <a:pt x="231714" y="279328"/>
                    <a:pt x="231714" y="279328"/>
                    <a:pt x="231714" y="279328"/>
                  </a:cubicBezTo>
                  <a:cubicBezTo>
                    <a:pt x="231714" y="266631"/>
                    <a:pt x="231714" y="266631"/>
                    <a:pt x="231714" y="266631"/>
                  </a:cubicBezTo>
                  <a:cubicBezTo>
                    <a:pt x="257108" y="266631"/>
                    <a:pt x="257108" y="266631"/>
                    <a:pt x="257108" y="266631"/>
                  </a:cubicBezTo>
                  <a:cubicBezTo>
                    <a:pt x="257108" y="241238"/>
                    <a:pt x="257108" y="241238"/>
                    <a:pt x="257108" y="241238"/>
                  </a:cubicBezTo>
                  <a:cubicBezTo>
                    <a:pt x="269805" y="241238"/>
                    <a:pt x="269805" y="241238"/>
                    <a:pt x="269805" y="241238"/>
                  </a:cubicBezTo>
                  <a:cubicBezTo>
                    <a:pt x="269805" y="266631"/>
                    <a:pt x="269805" y="266631"/>
                    <a:pt x="269805" y="266631"/>
                  </a:cubicBezTo>
                  <a:cubicBezTo>
                    <a:pt x="295198" y="266631"/>
                    <a:pt x="295198" y="266631"/>
                    <a:pt x="295198" y="266631"/>
                  </a:cubicBezTo>
                  <a:lnTo>
                    <a:pt x="295198" y="279328"/>
                  </a:lnTo>
                  <a:close/>
                  <a:moveTo>
                    <a:pt x="263456" y="203147"/>
                  </a:moveTo>
                  <a:cubicBezTo>
                    <a:pt x="263456" y="203147"/>
                    <a:pt x="263456" y="203147"/>
                    <a:pt x="263456" y="203147"/>
                  </a:cubicBezTo>
                  <a:cubicBezTo>
                    <a:pt x="263456" y="203147"/>
                    <a:pt x="263456" y="203147"/>
                    <a:pt x="263456" y="203147"/>
                  </a:cubicBezTo>
                  <a:cubicBezTo>
                    <a:pt x="253934" y="177754"/>
                    <a:pt x="225367" y="177754"/>
                    <a:pt x="219018" y="174579"/>
                  </a:cubicBezTo>
                  <a:cubicBezTo>
                    <a:pt x="196799" y="168232"/>
                    <a:pt x="187277" y="165057"/>
                    <a:pt x="184102" y="155534"/>
                  </a:cubicBezTo>
                  <a:cubicBezTo>
                    <a:pt x="177753" y="146012"/>
                    <a:pt x="171406" y="146012"/>
                    <a:pt x="171406" y="146012"/>
                  </a:cubicBezTo>
                  <a:cubicBezTo>
                    <a:pt x="171406" y="142838"/>
                    <a:pt x="168231" y="136489"/>
                    <a:pt x="168231" y="130141"/>
                  </a:cubicBezTo>
                  <a:cubicBezTo>
                    <a:pt x="177753" y="120618"/>
                    <a:pt x="180928" y="104748"/>
                    <a:pt x="180928" y="104748"/>
                  </a:cubicBezTo>
                  <a:cubicBezTo>
                    <a:pt x="187277" y="101573"/>
                    <a:pt x="190450" y="88877"/>
                    <a:pt x="190450" y="82528"/>
                  </a:cubicBezTo>
                  <a:cubicBezTo>
                    <a:pt x="190450" y="76180"/>
                    <a:pt x="187277" y="76180"/>
                    <a:pt x="187277" y="76180"/>
                  </a:cubicBezTo>
                  <a:cubicBezTo>
                    <a:pt x="187277" y="76180"/>
                    <a:pt x="190450" y="44439"/>
                    <a:pt x="180928" y="25394"/>
                  </a:cubicBezTo>
                  <a:cubicBezTo>
                    <a:pt x="168231" y="6349"/>
                    <a:pt x="149186" y="6349"/>
                    <a:pt x="149186" y="6349"/>
                  </a:cubicBezTo>
                  <a:cubicBezTo>
                    <a:pt x="136489" y="3174"/>
                    <a:pt x="136489" y="3174"/>
                    <a:pt x="136489" y="3174"/>
                  </a:cubicBezTo>
                  <a:cubicBezTo>
                    <a:pt x="136489" y="3174"/>
                    <a:pt x="123793" y="3174"/>
                    <a:pt x="120618" y="0"/>
                  </a:cubicBezTo>
                  <a:cubicBezTo>
                    <a:pt x="120618" y="0"/>
                    <a:pt x="120618" y="3174"/>
                    <a:pt x="123793" y="6349"/>
                  </a:cubicBezTo>
                  <a:cubicBezTo>
                    <a:pt x="123793" y="6349"/>
                    <a:pt x="104747" y="6349"/>
                    <a:pt x="92051" y="25394"/>
                  </a:cubicBezTo>
                  <a:cubicBezTo>
                    <a:pt x="79355" y="44439"/>
                    <a:pt x="85702" y="76180"/>
                    <a:pt x="85702" y="76180"/>
                  </a:cubicBezTo>
                  <a:cubicBezTo>
                    <a:pt x="85702" y="76180"/>
                    <a:pt x="82528" y="76180"/>
                    <a:pt x="82528" y="82528"/>
                  </a:cubicBezTo>
                  <a:cubicBezTo>
                    <a:pt x="82528" y="88877"/>
                    <a:pt x="82528" y="101573"/>
                    <a:pt x="92051" y="104748"/>
                  </a:cubicBezTo>
                  <a:cubicBezTo>
                    <a:pt x="92051" y="104748"/>
                    <a:pt x="95225" y="120618"/>
                    <a:pt x="104747" y="130141"/>
                  </a:cubicBezTo>
                  <a:cubicBezTo>
                    <a:pt x="101573" y="136489"/>
                    <a:pt x="101573" y="142838"/>
                    <a:pt x="101573" y="146012"/>
                  </a:cubicBezTo>
                  <a:cubicBezTo>
                    <a:pt x="101573" y="146012"/>
                    <a:pt x="95225" y="146012"/>
                    <a:pt x="88877" y="155534"/>
                  </a:cubicBezTo>
                  <a:cubicBezTo>
                    <a:pt x="82528" y="165057"/>
                    <a:pt x="76180" y="168232"/>
                    <a:pt x="53961" y="174579"/>
                  </a:cubicBezTo>
                  <a:cubicBezTo>
                    <a:pt x="47612" y="177754"/>
                    <a:pt x="19045" y="177754"/>
                    <a:pt x="6349" y="203147"/>
                  </a:cubicBezTo>
                  <a:cubicBezTo>
                    <a:pt x="3174" y="215844"/>
                    <a:pt x="0" y="247585"/>
                    <a:pt x="0" y="276154"/>
                  </a:cubicBezTo>
                  <a:cubicBezTo>
                    <a:pt x="0" y="276154"/>
                    <a:pt x="0" y="279328"/>
                    <a:pt x="0" y="279328"/>
                  </a:cubicBezTo>
                  <a:cubicBezTo>
                    <a:pt x="0" y="279328"/>
                    <a:pt x="0" y="279328"/>
                    <a:pt x="0" y="279328"/>
                  </a:cubicBezTo>
                  <a:cubicBezTo>
                    <a:pt x="25394" y="298373"/>
                    <a:pt x="69832" y="317417"/>
                    <a:pt x="136489" y="317417"/>
                  </a:cubicBezTo>
                  <a:cubicBezTo>
                    <a:pt x="161883" y="317417"/>
                    <a:pt x="184102" y="314244"/>
                    <a:pt x="203147" y="307895"/>
                  </a:cubicBezTo>
                  <a:cubicBezTo>
                    <a:pt x="196799" y="298373"/>
                    <a:pt x="193624" y="285676"/>
                    <a:pt x="193624" y="272979"/>
                  </a:cubicBezTo>
                  <a:cubicBezTo>
                    <a:pt x="193624" y="234889"/>
                    <a:pt x="225367" y="203147"/>
                    <a:pt x="263456" y="203147"/>
                  </a:cubicBezTo>
                  <a:close/>
                </a:path>
              </a:pathLst>
            </a:custGeom>
            <a:solidFill>
              <a:srgbClr val="E35500">
                <a:alpha val="100000"/>
              </a:srgbClr>
            </a:solidFill>
            <a:ln w="12700">
              <a:solidFill>
                <a:srgbClr val="E35500">
                  <a:alpha val="100000"/>
                </a:srgbClr>
              </a:solidFill>
              <a:prstDash val="solid"/>
            </a:ln>
          </p:spPr>
          <p:txBody>
            <a:bodyPr vert="horz" wrap="square" lIns="91416" tIns="45708" rIns="91416" bIns="45708" rtlCol="0" anchor="t">
              <a:noAutofit/>
            </a:bodyPr>
            <a:lstStyle/>
            <a:p>
              <a:pPr marL="0" indent="0" algn="l">
                <a:lnSpc>
                  <a:spcPct val="100000"/>
                </a:lnSpc>
                <a:defRPr/>
              </a:pPr>
              <a:r>
                <a:rPr lang="en-US" sz="21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sp>
        <p:nvSpPr>
          <p:cNvPr id="16" name="AutoShape 16"/>
          <p:cNvSpPr/>
          <p:nvPr/>
        </p:nvSpPr>
        <p:spPr>
          <a:xfrm>
            <a:off x="944613" y="3861720"/>
            <a:ext cx="2180656" cy="1974850"/>
          </a:xfrm>
          <a:prstGeom prst="rect">
            <a:avLst/>
          </a:prstGeom>
          <a:noFill/>
          <a:ln w="12700">
            <a:noFill/>
            <a:prstDash val="solid"/>
          </a:ln>
        </p:spPr>
        <p:txBody>
          <a:bodyPr wrap="square" lIns="0" tIns="0" rIns="0" bIns="0" rtlCol="0" anchor="t">
            <a:spAutoFit/>
          </a:bodyPr>
          <a:lstStyle>
            <a:lvl1pPr marL="323850" indent="-152400"/>
            <a:lvl2pPr marL="781050" indent="-152400"/>
            <a:lvl3pPr marL="1238250" indent="-152400"/>
            <a:lvl4pPr marL="1695450" indent="-152400"/>
            <a:lvl5pPr marL="2152650" indent="-152400"/>
            <a:lvl6pPr marL="2609850" indent="-152400"/>
            <a:lvl7pPr marL="3067050" indent="-152400"/>
            <a:lvl8pPr marL="3524250" indent="-152400"/>
            <a:lvl9pPr marL="3981450" indent="-152400"/>
          </a:lstStyle>
          <a:p>
            <a:pPr marL="171450" indent="-171450" algn="l">
              <a:lnSpc>
                <a:spcPts val="1400"/>
              </a:lnSpc>
              <a:buClr>
                <a:srgbClr val="F0AB00"/>
              </a:buClr>
              <a:buFont typeface="Wingdings" panose="05000000000000000000"/>
              <a:buChar char="n"/>
              <a:defRPr/>
            </a:pPr>
            <a:r>
              <a:rPr lang="en-US" sz="1200" b="1" i="0" u="none" strike="noStrike">
                <a:solidFill>
                  <a:srgbClr val="F0AB00"/>
                </a:solidFill>
                <a:latin typeface="微软雅黑" panose="020B0503020204020204" charset="-122"/>
                <a:ea typeface="微软雅黑" panose="020B0503020204020204" charset="-122"/>
                <a:cs typeface="微软雅黑" panose="020B0503020204020204" charset="-122"/>
                <a:sym typeface="微软雅黑" panose="020B0503020204020204" charset="-122"/>
              </a:rPr>
              <a:t>流程顶层梳理</a:t>
            </a:r>
            <a:r>
              <a:rPr lang="en-US" sz="12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a:t>
            </a:r>
            <a:r>
              <a:rPr lang="en-US" sz="1200" b="0" i="0" u="none" strike="noStrike" spc="-3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实现各业务</a:t>
            </a:r>
            <a:r>
              <a:rPr lang="en-US" sz="1200" b="0" i="0" u="none" strike="noStrike">
                <a:solidFill>
                  <a:srgbClr val="000000"/>
                </a:solidFill>
                <a:latin typeface="Noto Sans SC" panose="020B0200000000000000" charset="-122"/>
                <a:ea typeface="Noto Sans SC" panose="020B0200000000000000" charset="-122"/>
                <a:cs typeface="Noto Sans SC" panose="020B0200000000000000" charset="-122"/>
                <a:sym typeface="Noto Sans SC" panose="020B0200000000000000" charset="-122"/>
              </a:rPr>
              <a:t>部门</a:t>
            </a:r>
            <a:r>
              <a:rPr lang="en-US" sz="1200" b="0" i="0" u="none" strike="noStrike" spc="-3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的端到端业务贯通、实现企业内各部门协同，实现集团的管理全面提升，助力企业运行高效和顺畅；</a:t>
            </a:r>
            <a:endParaRPr lang="en-US" sz="1100"/>
          </a:p>
          <a:p>
            <a:pPr marL="171450" indent="-171450" algn="l">
              <a:lnSpc>
                <a:spcPts val="1400"/>
              </a:lnSpc>
              <a:buClr>
                <a:srgbClr val="F0AB00"/>
              </a:buClr>
              <a:buFont typeface="Wingdings" panose="05000000000000000000"/>
              <a:buChar char="n"/>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通过业务流程梳理，构建</a:t>
            </a:r>
            <a:r>
              <a:rPr lang="en-US" sz="1200" b="1" i="0" u="none" strike="noStrike">
                <a:solidFill>
                  <a:srgbClr val="F0AB00"/>
                </a:solidFill>
                <a:latin typeface="微软雅黑" panose="020B0503020204020204" charset="-122"/>
                <a:ea typeface="微软雅黑" panose="020B0503020204020204" charset="-122"/>
                <a:cs typeface="微软雅黑" panose="020B0503020204020204" charset="-122"/>
                <a:sym typeface="微软雅黑" panose="020B0503020204020204" charset="-122"/>
              </a:rPr>
              <a:t>集团化管理模板</a:t>
            </a: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，实现集团统一的业务管理体系，在加强集团管理的同时，为未来进一步扩大集团规模奠定管理基础；</a:t>
            </a:r>
          </a:p>
          <a:p>
            <a:pPr marL="171450" indent="-171450" algn="l">
              <a:lnSpc>
                <a:spcPts val="1400"/>
              </a:lnSpc>
            </a:pPr>
            <a:r>
              <a:rPr lang="en-US" sz="1200" b="0" i="0" u="none" strike="noStrike">
                <a:solidFill>
                  <a:srgbClr val="000000"/>
                </a:solidFill>
                <a:latin typeface="Arial" panose="020B0604020202020204"/>
                <a:ea typeface="Arial" panose="020B0604020202020204"/>
                <a:cs typeface="Arial" panose="020B0604020202020204"/>
                <a:sym typeface="Arial" panose="020B0604020202020204"/>
              </a:rPr>
              <a:t> </a:t>
            </a:r>
          </a:p>
        </p:txBody>
      </p:sp>
      <p:sp>
        <p:nvSpPr>
          <p:cNvPr id="17" name="AutoShape 17"/>
          <p:cNvSpPr/>
          <p:nvPr/>
        </p:nvSpPr>
        <p:spPr>
          <a:xfrm>
            <a:off x="719455" y="2760345"/>
            <a:ext cx="2380615" cy="645795"/>
          </a:xfrm>
          <a:prstGeom prst="rect">
            <a:avLst/>
          </a:prstGeom>
          <a:noFill/>
          <a:ln w="12700">
            <a:noFill/>
            <a:prstDash val="solid"/>
          </a:ln>
        </p:spPr>
        <p:txBody>
          <a:bodyPr wrap="square" lIns="0" tIns="0" rIns="0" bIns="0" rtlCol="0" anchor="t">
            <a:spAutoFit/>
          </a:bodyPr>
          <a:lstStyle/>
          <a:p>
            <a:pPr marL="0" indent="0" algn="l">
              <a:lnSpc>
                <a:spcPct val="100000"/>
              </a:lnSpc>
              <a:defRPr/>
            </a:pPr>
            <a:r>
              <a:rPr lang="en-US" sz="1400" b="1" i="0" u="none" strike="noStrike" spc="-30">
                <a:solidFill>
                  <a:srgbClr val="F0AB00"/>
                </a:solidFill>
                <a:latin typeface="微软雅黑" panose="020B0503020204020204" charset="-122"/>
                <a:ea typeface="微软雅黑" panose="020B0503020204020204" charset="-122"/>
                <a:cs typeface="微软雅黑" panose="020B0503020204020204" charset="-122"/>
                <a:sym typeface="微软雅黑" panose="020B0503020204020204" charset="-122"/>
              </a:rPr>
              <a:t>组织构建及流程顶层梳理：配合管理层的理念，从顶层梳理组织结构及业务管理体系</a:t>
            </a:r>
            <a:endParaRPr lang="en-US" sz="1100"/>
          </a:p>
        </p:txBody>
      </p:sp>
      <p:sp>
        <p:nvSpPr>
          <p:cNvPr id="18" name="Freeform 18"/>
          <p:cNvSpPr/>
          <p:nvPr/>
        </p:nvSpPr>
        <p:spPr>
          <a:xfrm>
            <a:off x="5736210" y="1263674"/>
            <a:ext cx="1733099" cy="3847098"/>
          </a:xfrm>
          <a:custGeom>
            <a:avLst/>
            <a:gdLst/>
            <a:ahLst/>
            <a:cxnLst/>
            <a:rect l="l" t="t" r="r" b="b"/>
            <a:pathLst>
              <a:path w="1733099" h="3847098">
                <a:moveTo>
                  <a:pt x="1733099" y="1218882"/>
                </a:moveTo>
                <a:cubicBezTo>
                  <a:pt x="1326805" y="1218882"/>
                  <a:pt x="1326805" y="1218882"/>
                  <a:pt x="1326805" y="1218882"/>
                </a:cubicBezTo>
                <a:cubicBezTo>
                  <a:pt x="1326805" y="3815357"/>
                  <a:pt x="1326805" y="3815357"/>
                  <a:pt x="1326805" y="3815357"/>
                </a:cubicBezTo>
                <a:cubicBezTo>
                  <a:pt x="1326805" y="3831227"/>
                  <a:pt x="1310933" y="3847098"/>
                  <a:pt x="1295063" y="3847098"/>
                </a:cubicBezTo>
                <a:cubicBezTo>
                  <a:pt x="1276019" y="3847098"/>
                  <a:pt x="1263321" y="3831227"/>
                  <a:pt x="1263321" y="3815357"/>
                </a:cubicBezTo>
                <a:cubicBezTo>
                  <a:pt x="1263321" y="1155399"/>
                  <a:pt x="1263321" y="1155399"/>
                  <a:pt x="1263321" y="1155399"/>
                </a:cubicBezTo>
                <a:cubicBezTo>
                  <a:pt x="1609306" y="1155399"/>
                  <a:pt x="1609306" y="1155399"/>
                  <a:pt x="1609306" y="1155399"/>
                </a:cubicBezTo>
                <a:cubicBezTo>
                  <a:pt x="866549" y="107922"/>
                  <a:pt x="866549" y="107922"/>
                  <a:pt x="866549" y="107922"/>
                </a:cubicBezTo>
                <a:cubicBezTo>
                  <a:pt x="123793" y="1155399"/>
                  <a:pt x="123793" y="1155399"/>
                  <a:pt x="123793" y="1155399"/>
                </a:cubicBezTo>
                <a:cubicBezTo>
                  <a:pt x="469778" y="1155399"/>
                  <a:pt x="469778" y="1155399"/>
                  <a:pt x="469778" y="1155399"/>
                </a:cubicBezTo>
                <a:cubicBezTo>
                  <a:pt x="469778" y="1495035"/>
                  <a:pt x="469778" y="1495035"/>
                  <a:pt x="469778" y="1495035"/>
                </a:cubicBezTo>
                <a:cubicBezTo>
                  <a:pt x="460256" y="1495035"/>
                  <a:pt x="450733" y="1495035"/>
                  <a:pt x="438036" y="1495035"/>
                </a:cubicBezTo>
                <a:cubicBezTo>
                  <a:pt x="428513" y="1495035"/>
                  <a:pt x="415817" y="1495035"/>
                  <a:pt x="406295" y="1495035"/>
                </a:cubicBezTo>
                <a:cubicBezTo>
                  <a:pt x="406295" y="1218882"/>
                  <a:pt x="406295" y="1218882"/>
                  <a:pt x="406295" y="1218882"/>
                </a:cubicBezTo>
                <a:cubicBezTo>
                  <a:pt x="0" y="1218882"/>
                  <a:pt x="0" y="1218882"/>
                  <a:pt x="0" y="1218882"/>
                </a:cubicBezTo>
                <a:cubicBezTo>
                  <a:pt x="866549" y="0"/>
                  <a:pt x="866549" y="0"/>
                  <a:pt x="866549" y="0"/>
                </a:cubicBezTo>
                <a:lnTo>
                  <a:pt x="1733099" y="1218882"/>
                </a:lnTo>
                <a:close/>
              </a:path>
            </a:pathLst>
          </a:custGeom>
          <a:solidFill>
            <a:srgbClr val="FFD05D">
              <a:alpha val="100000"/>
            </a:srgbClr>
          </a:solidFill>
          <a:ln w="12700">
            <a:noFill/>
            <a:prstDash val="solid"/>
          </a:ln>
        </p:spPr>
        <p:txBody>
          <a:bodyPr vert="horz" wrap="square" lIns="91416" tIns="45708" rIns="91416" bIns="45708" rtlCol="0" anchor="t">
            <a:noAutofit/>
          </a:bodyPr>
          <a:lstStyle/>
          <a:p>
            <a:pPr marL="0" indent="0" algn="l">
              <a:lnSpc>
                <a:spcPct val="100000"/>
              </a:lnSpc>
              <a:defRPr/>
            </a:pPr>
            <a:r>
              <a:rPr lang="en-US" sz="21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nvGrpSpPr>
          <p:cNvPr id="19" name="Group 19"/>
          <p:cNvGrpSpPr/>
          <p:nvPr/>
        </p:nvGrpSpPr>
        <p:grpSpPr>
          <a:xfrm>
            <a:off x="10291358" y="1813823"/>
            <a:ext cx="565003" cy="565003"/>
            <a:chOff x="10291358" y="1813823"/>
            <a:chExt cx="565003" cy="565003"/>
          </a:xfrm>
        </p:grpSpPr>
        <p:sp>
          <p:nvSpPr>
            <p:cNvPr id="20" name="AutoShape 20"/>
            <p:cNvSpPr/>
            <p:nvPr/>
          </p:nvSpPr>
          <p:spPr>
            <a:xfrm>
              <a:off x="10304055" y="1826520"/>
              <a:ext cx="539610" cy="539610"/>
            </a:xfrm>
            <a:prstGeom prst="ellipse">
              <a:avLst/>
            </a:prstGeom>
            <a:solidFill>
              <a:srgbClr val="CCCCCC">
                <a:alpha val="100000"/>
              </a:srgbClr>
            </a:solidFill>
            <a:ln w="12700">
              <a:solidFill>
                <a:srgbClr val="FFE093">
                  <a:alpha val="100000"/>
                </a:srgbClr>
              </a:solidFill>
              <a:prstDash val="solid"/>
              <a:round/>
            </a:ln>
          </p:spPr>
          <p:txBody>
            <a:bodyPr vert="horz" wrap="square" lIns="91416" tIns="45708" rIns="91416" bIns="45708" rtlCol="0" anchor="t">
              <a:noAutofit/>
            </a:bodyPr>
            <a:lstStyle/>
            <a:p>
              <a:pPr marL="0" indent="0" algn="l">
                <a:lnSpc>
                  <a:spcPct val="100000"/>
                </a:lnSpc>
                <a:defRPr/>
              </a:pPr>
              <a:r>
                <a:rPr lang="en-US" sz="21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21" name="Freeform 21"/>
            <p:cNvSpPr/>
            <p:nvPr/>
          </p:nvSpPr>
          <p:spPr>
            <a:xfrm>
              <a:off x="10291358" y="1813823"/>
              <a:ext cx="565003" cy="565003"/>
            </a:xfrm>
            <a:custGeom>
              <a:avLst/>
              <a:gdLst/>
              <a:ahLst/>
              <a:cxnLst/>
              <a:rect l="l" t="t" r="r" b="b"/>
              <a:pathLst>
                <a:path w="565003" h="565003">
                  <a:moveTo>
                    <a:pt x="282501" y="565003"/>
                  </a:moveTo>
                  <a:cubicBezTo>
                    <a:pt x="126967" y="565003"/>
                    <a:pt x="0" y="438036"/>
                    <a:pt x="0" y="282501"/>
                  </a:cubicBezTo>
                  <a:cubicBezTo>
                    <a:pt x="0" y="126967"/>
                    <a:pt x="126967" y="0"/>
                    <a:pt x="282501" y="0"/>
                  </a:cubicBezTo>
                  <a:cubicBezTo>
                    <a:pt x="438036" y="0"/>
                    <a:pt x="565003" y="126967"/>
                    <a:pt x="565003" y="282501"/>
                  </a:cubicBezTo>
                  <a:cubicBezTo>
                    <a:pt x="565003" y="438036"/>
                    <a:pt x="438036" y="565003"/>
                    <a:pt x="282501" y="565003"/>
                  </a:cubicBezTo>
                  <a:close/>
                  <a:moveTo>
                    <a:pt x="282501" y="25394"/>
                  </a:moveTo>
                  <a:cubicBezTo>
                    <a:pt x="139663" y="25394"/>
                    <a:pt x="25394" y="139663"/>
                    <a:pt x="25394" y="282501"/>
                  </a:cubicBezTo>
                  <a:cubicBezTo>
                    <a:pt x="25394" y="422166"/>
                    <a:pt x="139663" y="539609"/>
                    <a:pt x="282501" y="539609"/>
                  </a:cubicBezTo>
                  <a:cubicBezTo>
                    <a:pt x="425340" y="539609"/>
                    <a:pt x="539609" y="422166"/>
                    <a:pt x="539609" y="282501"/>
                  </a:cubicBezTo>
                  <a:cubicBezTo>
                    <a:pt x="539609" y="139663"/>
                    <a:pt x="425340" y="25394"/>
                    <a:pt x="282501" y="25394"/>
                  </a:cubicBezTo>
                  <a:close/>
                </a:path>
              </a:pathLst>
            </a:custGeom>
            <a:solidFill>
              <a:srgbClr val="666666">
                <a:alpha val="100000"/>
              </a:srgbClr>
            </a:solidFill>
            <a:ln w="12700">
              <a:solidFill>
                <a:srgbClr val="FFE093">
                  <a:alpha val="100000"/>
                </a:srgbClr>
              </a:solidFill>
              <a:prstDash val="solid"/>
            </a:ln>
          </p:spPr>
          <p:txBody>
            <a:bodyPr vert="horz" wrap="square" lIns="91416" tIns="45708" rIns="91416" bIns="45708" rtlCol="0" anchor="t">
              <a:noAutofit/>
            </a:bodyPr>
            <a:lstStyle/>
            <a:p>
              <a:pPr marL="0" indent="0" algn="l">
                <a:lnSpc>
                  <a:spcPct val="100000"/>
                </a:lnSpc>
                <a:defRPr/>
              </a:pPr>
              <a:r>
                <a:rPr lang="en-US" sz="21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sp>
        <p:nvSpPr>
          <p:cNvPr id="22" name="Freeform 22"/>
          <p:cNvSpPr/>
          <p:nvPr/>
        </p:nvSpPr>
        <p:spPr>
          <a:xfrm>
            <a:off x="10398717" y="1919269"/>
            <a:ext cx="350284" cy="283788"/>
          </a:xfrm>
          <a:custGeom>
            <a:avLst/>
            <a:gdLst/>
            <a:ahLst/>
            <a:cxnLst/>
            <a:rect l="l" t="t" r="r" b="b"/>
            <a:pathLst>
              <a:path w="350284" h="283788">
                <a:moveTo>
                  <a:pt x="14445" y="270111"/>
                </a:moveTo>
                <a:cubicBezTo>
                  <a:pt x="14445" y="276950"/>
                  <a:pt x="18056" y="283788"/>
                  <a:pt x="25278" y="283788"/>
                </a:cubicBezTo>
                <a:cubicBezTo>
                  <a:pt x="90279" y="283788"/>
                  <a:pt x="90279" y="283788"/>
                  <a:pt x="90279" y="283788"/>
                </a:cubicBezTo>
                <a:cubicBezTo>
                  <a:pt x="90279" y="153861"/>
                  <a:pt x="90279" y="153861"/>
                  <a:pt x="90279" y="153861"/>
                </a:cubicBezTo>
                <a:cubicBezTo>
                  <a:pt x="14445" y="229081"/>
                  <a:pt x="14445" y="229081"/>
                  <a:pt x="14445" y="229081"/>
                </a:cubicBezTo>
                <a:lnTo>
                  <a:pt x="14445" y="270111"/>
                </a:lnTo>
                <a:close/>
                <a:moveTo>
                  <a:pt x="122780" y="184633"/>
                </a:moveTo>
                <a:cubicBezTo>
                  <a:pt x="122780" y="283788"/>
                  <a:pt x="122780" y="283788"/>
                  <a:pt x="122780" y="283788"/>
                </a:cubicBezTo>
                <a:cubicBezTo>
                  <a:pt x="202226" y="283788"/>
                  <a:pt x="202226" y="283788"/>
                  <a:pt x="202226" y="283788"/>
                </a:cubicBezTo>
                <a:cubicBezTo>
                  <a:pt x="202226" y="194890"/>
                  <a:pt x="202226" y="194890"/>
                  <a:pt x="202226" y="194890"/>
                </a:cubicBezTo>
                <a:cubicBezTo>
                  <a:pt x="166113" y="225662"/>
                  <a:pt x="166113" y="225662"/>
                  <a:pt x="166113" y="225662"/>
                </a:cubicBezTo>
                <a:lnTo>
                  <a:pt x="122780" y="184633"/>
                </a:lnTo>
                <a:close/>
                <a:moveTo>
                  <a:pt x="231115" y="164118"/>
                </a:moveTo>
                <a:cubicBezTo>
                  <a:pt x="231115" y="283788"/>
                  <a:pt x="231115" y="283788"/>
                  <a:pt x="231115" y="283788"/>
                </a:cubicBezTo>
                <a:cubicBezTo>
                  <a:pt x="296116" y="283788"/>
                  <a:pt x="296116" y="283788"/>
                  <a:pt x="296116" y="283788"/>
                </a:cubicBezTo>
                <a:cubicBezTo>
                  <a:pt x="303338" y="283788"/>
                  <a:pt x="310561" y="276950"/>
                  <a:pt x="310561" y="270111"/>
                </a:cubicBezTo>
                <a:cubicBezTo>
                  <a:pt x="310561" y="153861"/>
                  <a:pt x="310561" y="153861"/>
                  <a:pt x="310561" y="153861"/>
                </a:cubicBezTo>
                <a:cubicBezTo>
                  <a:pt x="310561" y="88897"/>
                  <a:pt x="310561" y="88897"/>
                  <a:pt x="310561" y="88897"/>
                </a:cubicBezTo>
                <a:cubicBezTo>
                  <a:pt x="241949" y="153861"/>
                  <a:pt x="241949" y="153861"/>
                  <a:pt x="241949" y="153861"/>
                </a:cubicBezTo>
                <a:lnTo>
                  <a:pt x="231115" y="164118"/>
                </a:lnTo>
                <a:close/>
                <a:moveTo>
                  <a:pt x="278060" y="6838"/>
                </a:moveTo>
                <a:cubicBezTo>
                  <a:pt x="270838" y="6838"/>
                  <a:pt x="267227" y="13677"/>
                  <a:pt x="267227" y="20514"/>
                </a:cubicBezTo>
                <a:cubicBezTo>
                  <a:pt x="267227" y="27353"/>
                  <a:pt x="274450" y="34191"/>
                  <a:pt x="281672" y="30772"/>
                </a:cubicBezTo>
                <a:cubicBezTo>
                  <a:pt x="296116" y="30772"/>
                  <a:pt x="296116" y="30772"/>
                  <a:pt x="296116" y="30772"/>
                </a:cubicBezTo>
                <a:cubicBezTo>
                  <a:pt x="166113" y="153861"/>
                  <a:pt x="166113" y="153861"/>
                  <a:pt x="166113" y="153861"/>
                </a:cubicBezTo>
                <a:cubicBezTo>
                  <a:pt x="90279" y="82060"/>
                  <a:pt x="90279" y="82060"/>
                  <a:pt x="90279" y="82060"/>
                </a:cubicBezTo>
                <a:cubicBezTo>
                  <a:pt x="3611" y="164118"/>
                  <a:pt x="3611" y="164118"/>
                  <a:pt x="3611" y="164118"/>
                </a:cubicBezTo>
                <a:cubicBezTo>
                  <a:pt x="0" y="170957"/>
                  <a:pt x="0" y="177795"/>
                  <a:pt x="3611" y="184633"/>
                </a:cubicBezTo>
                <a:cubicBezTo>
                  <a:pt x="10833" y="188053"/>
                  <a:pt x="18056" y="188053"/>
                  <a:pt x="25278" y="184633"/>
                </a:cubicBezTo>
                <a:cubicBezTo>
                  <a:pt x="90279" y="119670"/>
                  <a:pt x="90279" y="119670"/>
                  <a:pt x="90279" y="119670"/>
                </a:cubicBezTo>
                <a:cubicBezTo>
                  <a:pt x="166113" y="191472"/>
                  <a:pt x="166113" y="191472"/>
                  <a:pt x="166113" y="191472"/>
                </a:cubicBezTo>
                <a:cubicBezTo>
                  <a:pt x="317783" y="51286"/>
                  <a:pt x="317783" y="51286"/>
                  <a:pt x="317783" y="51286"/>
                </a:cubicBezTo>
                <a:cubicBezTo>
                  <a:pt x="314173" y="64963"/>
                  <a:pt x="314173" y="64963"/>
                  <a:pt x="314173" y="64963"/>
                </a:cubicBezTo>
                <a:cubicBezTo>
                  <a:pt x="314173" y="71802"/>
                  <a:pt x="321395" y="78640"/>
                  <a:pt x="328618" y="78640"/>
                </a:cubicBezTo>
                <a:cubicBezTo>
                  <a:pt x="328618" y="78640"/>
                  <a:pt x="328618" y="78640"/>
                  <a:pt x="328618" y="78640"/>
                </a:cubicBezTo>
                <a:cubicBezTo>
                  <a:pt x="335839" y="78640"/>
                  <a:pt x="343061" y="71802"/>
                  <a:pt x="343061" y="64963"/>
                </a:cubicBezTo>
                <a:cubicBezTo>
                  <a:pt x="350284" y="0"/>
                  <a:pt x="350284" y="0"/>
                  <a:pt x="350284" y="0"/>
                </a:cubicBezTo>
                <a:lnTo>
                  <a:pt x="278060" y="6838"/>
                </a:lnTo>
                <a:close/>
              </a:path>
            </a:pathLst>
          </a:custGeom>
          <a:solidFill>
            <a:srgbClr val="A87800">
              <a:alpha val="100000"/>
            </a:srgbClr>
          </a:solidFill>
          <a:ln w="12700">
            <a:noFill/>
            <a:prstDash val="solid"/>
          </a:ln>
        </p:spPr>
        <p:txBody>
          <a:bodyPr vert="horz" wrap="square" lIns="91392" tIns="45696" rIns="91392" bIns="45696" rtlCol="0" anchor="t">
            <a:noAutofit/>
          </a:bodyPr>
          <a:lstStyle/>
          <a:p>
            <a:pPr marL="0" indent="0" algn="l">
              <a:lnSpc>
                <a:spcPct val="100000"/>
              </a:lnSpc>
              <a:defRP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23" name="AutoShape 23"/>
          <p:cNvSpPr/>
          <p:nvPr/>
        </p:nvSpPr>
        <p:spPr>
          <a:xfrm>
            <a:off x="4537918" y="3850848"/>
            <a:ext cx="2396585" cy="2128520"/>
          </a:xfrm>
          <a:prstGeom prst="rect">
            <a:avLst/>
          </a:prstGeom>
          <a:noFill/>
          <a:ln w="12700">
            <a:noFill/>
            <a:prstDash val="solid"/>
          </a:ln>
        </p:spPr>
        <p:txBody>
          <a:bodyPr wrap="square" lIns="0" tIns="0" rIns="0" bIns="0" rtlCol="0" anchor="t">
            <a:spAutoFit/>
          </a:bodyPr>
          <a:lstStyle>
            <a:lvl1pPr marL="323850" indent="-152400"/>
            <a:lvl2pPr marL="781050" indent="-152400"/>
            <a:lvl3pPr marL="1238250" indent="-152400"/>
            <a:lvl4pPr marL="1695450" indent="-152400"/>
            <a:lvl5pPr marL="2152650" indent="-152400"/>
            <a:lvl6pPr marL="2609850" indent="-152400"/>
            <a:lvl7pPr marL="3067050" indent="-152400"/>
            <a:lvl8pPr marL="3524250" indent="-152400"/>
            <a:lvl9pPr marL="3981450" indent="-152400"/>
          </a:lstStyle>
          <a:p>
            <a:pPr marL="171450" indent="-171450" algn="l">
              <a:lnSpc>
                <a:spcPts val="1400"/>
              </a:lnSpc>
              <a:spcAft>
                <a:spcPts val="600"/>
              </a:spcAft>
              <a:buClr>
                <a:srgbClr val="F0AB00"/>
              </a:buClr>
              <a:buFont typeface="Wingdings" panose="05000000000000000000"/>
              <a:buChar char="n"/>
              <a:defRPr/>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以</a:t>
            </a:r>
            <a:r>
              <a:rPr lang="en-US" sz="1200" b="1" i="0" u="none" strike="noStrike">
                <a:solidFill>
                  <a:srgbClr val="F0AB00"/>
                </a:solidFill>
                <a:latin typeface="微软雅黑" panose="020B0503020204020204" charset="-122"/>
                <a:ea typeface="微软雅黑" panose="020B0503020204020204" charset="-122"/>
                <a:cs typeface="微软雅黑" panose="020B0503020204020204" charset="-122"/>
                <a:sym typeface="微软雅黑" panose="020B0503020204020204" charset="-122"/>
              </a:rPr>
              <a:t>集团模板为核心</a:t>
            </a: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，拓展到集团各企业，同时融合各企业的差异到集团模板中，形成全集团的统一管理体系；</a:t>
            </a:r>
            <a:endParaRPr lang="en-US" sz="1100"/>
          </a:p>
          <a:p>
            <a:pPr marL="171450" indent="-171450" algn="l">
              <a:lnSpc>
                <a:spcPts val="1400"/>
              </a:lnSpc>
              <a:spcAft>
                <a:spcPts val="600"/>
              </a:spcAft>
              <a:buClr>
                <a:srgbClr val="F0AB00"/>
              </a:buClr>
              <a:buFont typeface="Wingdings" panose="05000000000000000000"/>
              <a:buChar char="n"/>
            </a:pP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通过建立以SAP为核心的</a:t>
            </a:r>
            <a:r>
              <a:rPr lang="en-US" sz="1200" b="1" i="0" u="none" strike="noStrike">
                <a:solidFill>
                  <a:srgbClr val="F0AB00"/>
                </a:solidFill>
                <a:latin typeface="微软雅黑" panose="020B0503020204020204" charset="-122"/>
                <a:ea typeface="微软雅黑" panose="020B0503020204020204" charset="-122"/>
                <a:cs typeface="微软雅黑" panose="020B0503020204020204" charset="-122"/>
                <a:sym typeface="微软雅黑" panose="020B0503020204020204" charset="-122"/>
              </a:rPr>
              <a:t>一体化的数字管理平台</a:t>
            </a:r>
            <a:r>
              <a:rPr lang="en-US" sz="12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，在提高数字化管理水平的同时，提升企业的运行效率；</a:t>
            </a:r>
          </a:p>
          <a:p>
            <a:pPr marL="171450" indent="-171450" algn="l">
              <a:lnSpc>
                <a:spcPts val="1400"/>
              </a:lnSpc>
              <a:spcAft>
                <a:spcPts val="600"/>
              </a:spcAft>
              <a:buClr>
                <a:srgbClr val="F0AB00"/>
              </a:buClr>
              <a:buFont typeface="Wingdings" panose="05000000000000000000"/>
              <a:buChar char="n"/>
            </a:pPr>
            <a:r>
              <a:rPr lang="en-US" sz="1200" b="0" i="0" u="none" strike="noStrike" spc="-3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通过</a:t>
            </a:r>
            <a:r>
              <a:rPr lang="en-US" sz="1200" b="1" i="0" u="none" strike="noStrike" spc="-30">
                <a:solidFill>
                  <a:srgbClr val="F0AB00"/>
                </a:solidFill>
                <a:latin typeface="微软雅黑" panose="020B0503020204020204" charset="-122"/>
                <a:ea typeface="微软雅黑" panose="020B0503020204020204" charset="-122"/>
                <a:cs typeface="微软雅黑" panose="020B0503020204020204" charset="-122"/>
                <a:sym typeface="微软雅黑" panose="020B0503020204020204" charset="-122"/>
              </a:rPr>
              <a:t>多系统集成</a:t>
            </a:r>
            <a:r>
              <a:rPr lang="en-US" sz="1200" b="0" i="0" u="none" strike="noStrike" spc="-3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，实现信息流贯通，加强企业内各部门协同，实现高效的企业运营；</a:t>
            </a:r>
          </a:p>
        </p:txBody>
      </p:sp>
      <p:sp>
        <p:nvSpPr>
          <p:cNvPr id="24" name="AutoShape 24"/>
          <p:cNvSpPr/>
          <p:nvPr/>
        </p:nvSpPr>
        <p:spPr>
          <a:xfrm>
            <a:off x="4711066" y="2775991"/>
            <a:ext cx="2083773" cy="645795"/>
          </a:xfrm>
          <a:prstGeom prst="rect">
            <a:avLst/>
          </a:prstGeom>
          <a:noFill/>
          <a:ln w="12700">
            <a:noFill/>
            <a:prstDash val="solid"/>
          </a:ln>
        </p:spPr>
        <p:txBody>
          <a:bodyPr wrap="square" lIns="0" tIns="0" rIns="0" bIns="0" rtlCol="0" anchor="t">
            <a:spAutoFit/>
          </a:bodyPr>
          <a:lstStyle/>
          <a:p>
            <a:pPr marL="0" indent="0" algn="l">
              <a:lnSpc>
                <a:spcPct val="100000"/>
              </a:lnSpc>
              <a:defRPr/>
            </a:pPr>
            <a:r>
              <a:rPr lang="en-US" sz="1400" b="1" i="0" u="none" strike="noStrike" spc="-30">
                <a:solidFill>
                  <a:srgbClr val="F0AB00"/>
                </a:solidFill>
                <a:latin typeface="微软雅黑" panose="020B0503020204020204" charset="-122"/>
                <a:ea typeface="微软雅黑" panose="020B0503020204020204" charset="-122"/>
                <a:cs typeface="微软雅黑" panose="020B0503020204020204" charset="-122"/>
                <a:sym typeface="微软雅黑" panose="020B0503020204020204" charset="-122"/>
              </a:rPr>
              <a:t>搭建集团供应链的管理体系，实现产供销端到端流程的贯通</a:t>
            </a:r>
            <a:endParaRPr lang="en-US" sz="11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14697D-E9CB-5966-CE0C-3346D035988D}"/>
            </a:ext>
          </a:extLst>
        </p:cNvPr>
        <p:cNvGrpSpPr/>
        <p:nvPr/>
      </p:nvGrpSpPr>
      <p:grpSpPr>
        <a:xfrm>
          <a:off x="0" y="0"/>
          <a:ext cx="0" cy="0"/>
          <a:chOff x="0" y="0"/>
          <a:chExt cx="0" cy="0"/>
        </a:xfrm>
      </p:grpSpPr>
      <p:sp>
        <p:nvSpPr>
          <p:cNvPr id="8" name="TextBox 31">
            <a:extLst>
              <a:ext uri="{FF2B5EF4-FFF2-40B4-BE49-F238E27FC236}">
                <a16:creationId xmlns:a16="http://schemas.microsoft.com/office/drawing/2014/main" id="{B8BE7A20-1DD4-42CE-DFBE-A231670C4081}"/>
              </a:ext>
            </a:extLst>
          </p:cNvPr>
          <p:cNvSpPr txBox="1"/>
          <p:nvPr/>
        </p:nvSpPr>
        <p:spPr>
          <a:xfrm>
            <a:off x="775506" y="1031335"/>
            <a:ext cx="10332720" cy="307777"/>
          </a:xfrm>
          <a:prstGeom prst="rect">
            <a:avLst/>
          </a:prstGeom>
          <a:noFill/>
        </p:spPr>
        <p:txBody>
          <a:bodyPr wrap="square">
            <a:spAutoFit/>
          </a:bodyPr>
          <a:lstStyle/>
          <a:p>
            <a:pPr algn="l"/>
            <a:r>
              <a:rPr sz="1400" b="1" dirty="0">
                <a:solidFill>
                  <a:srgbClr val="2C5AA0"/>
                </a:solidFill>
                <a:latin typeface="微软雅黑" panose="020B0503020204020204" pitchFamily="34" charset="-122"/>
                <a:ea typeface="微软雅黑" panose="020B0503020204020204" pitchFamily="34" charset="-122"/>
              </a:rPr>
              <a:t>【</a:t>
            </a:r>
            <a:r>
              <a:rPr sz="1400" b="1" dirty="0" err="1">
                <a:solidFill>
                  <a:srgbClr val="2C5AA0"/>
                </a:solidFill>
                <a:latin typeface="微软雅黑" panose="020B0503020204020204" pitchFamily="34" charset="-122"/>
                <a:ea typeface="微软雅黑" panose="020B0503020204020204" pitchFamily="34" charset="-122"/>
              </a:rPr>
              <a:t>实施模块范围</a:t>
            </a:r>
            <a:r>
              <a:rPr sz="1400" b="1" dirty="0">
                <a:solidFill>
                  <a:srgbClr val="2C5AA0"/>
                </a:solidFill>
                <a:latin typeface="微软雅黑" panose="020B0503020204020204" pitchFamily="34" charset="-122"/>
                <a:ea typeface="微软雅黑" panose="020B0503020204020204" pitchFamily="34" charset="-122"/>
              </a:rPr>
              <a:t>】</a:t>
            </a:r>
          </a:p>
        </p:txBody>
      </p:sp>
      <p:sp>
        <p:nvSpPr>
          <p:cNvPr id="10" name="Rounded Rectangle 32">
            <a:extLst>
              <a:ext uri="{FF2B5EF4-FFF2-40B4-BE49-F238E27FC236}">
                <a16:creationId xmlns:a16="http://schemas.microsoft.com/office/drawing/2014/main" id="{4E808C9A-95EF-75B8-6ED6-6250F8E2E2F5}"/>
              </a:ext>
            </a:extLst>
          </p:cNvPr>
          <p:cNvSpPr/>
          <p:nvPr/>
        </p:nvSpPr>
        <p:spPr>
          <a:xfrm>
            <a:off x="653969" y="1644117"/>
            <a:ext cx="2303363" cy="1188720"/>
          </a:xfrm>
          <a:prstGeom prst="roundRect">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285750" indent="-285750">
              <a:buFont typeface="Wingdings" panose="05000000000000000000" pitchFamily="2" charset="2"/>
              <a:buChar char="u"/>
            </a:pPr>
            <a:endParaRPr lang="en-US" altLang="zh-CN" sz="1200" dirty="0">
              <a:solidFill>
                <a:schemeClr val="tx1"/>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sz="1200" dirty="0">
                <a:solidFill>
                  <a:schemeClr val="tx1"/>
                </a:solidFill>
                <a:latin typeface="微软雅黑" panose="020B0503020204020204" pitchFamily="34" charset="-122"/>
                <a:ea typeface="微软雅黑" panose="020B0503020204020204" pitchFamily="34" charset="-122"/>
              </a:rPr>
              <a:t>总账、应收应付</a:t>
            </a:r>
            <a:endParaRPr lang="en-US" altLang="zh-CN" sz="1200" dirty="0">
              <a:solidFill>
                <a:schemeClr val="tx1"/>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sz="1200" dirty="0">
                <a:solidFill>
                  <a:schemeClr val="tx1"/>
                </a:solidFill>
                <a:latin typeface="微软雅黑" panose="020B0503020204020204" pitchFamily="34" charset="-122"/>
                <a:ea typeface="微软雅黑" panose="020B0503020204020204" pitchFamily="34" charset="-122"/>
              </a:rPr>
              <a:t>固定资产</a:t>
            </a:r>
            <a:endParaRPr lang="en-US" altLang="zh-CN" sz="1200" dirty="0">
              <a:solidFill>
                <a:schemeClr val="tx1"/>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sz="1200" dirty="0">
                <a:solidFill>
                  <a:schemeClr val="tx1"/>
                </a:solidFill>
                <a:latin typeface="微软雅黑" panose="020B0503020204020204" pitchFamily="34" charset="-122"/>
                <a:ea typeface="微软雅黑" panose="020B0503020204020204" pitchFamily="34" charset="-122"/>
              </a:rPr>
              <a:t>管理成本会计</a:t>
            </a:r>
            <a:endParaRPr lang="en-US" altLang="zh-CN" sz="1200" dirty="0">
              <a:solidFill>
                <a:schemeClr val="tx1"/>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sz="1200" dirty="0">
                <a:solidFill>
                  <a:schemeClr val="tx1"/>
                </a:solidFill>
                <a:latin typeface="微软雅黑" panose="020B0503020204020204" pitchFamily="34" charset="-122"/>
                <a:ea typeface="微软雅黑" panose="020B0503020204020204" pitchFamily="34" charset="-122"/>
              </a:rPr>
              <a:t>预算管理、资金管理</a:t>
            </a:r>
            <a:endParaRPr lang="en-US" altLang="zh-CN" sz="1200" dirty="0">
              <a:solidFill>
                <a:schemeClr val="tx1"/>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en-US" altLang="zh-CN" sz="1200" dirty="0">
                <a:solidFill>
                  <a:schemeClr val="tx1"/>
                </a:solidFill>
                <a:latin typeface="微软雅黑" panose="020B0503020204020204" pitchFamily="34" charset="-122"/>
                <a:ea typeface="微软雅黑" panose="020B0503020204020204" pitchFamily="34" charset="-122"/>
              </a:rPr>
              <a:t>COPA</a:t>
            </a:r>
            <a:r>
              <a:rPr lang="zh-CN" altLang="en-US" sz="1200" dirty="0">
                <a:solidFill>
                  <a:schemeClr val="tx1"/>
                </a:solidFill>
                <a:latin typeface="微软雅黑" panose="020B0503020204020204" pitchFamily="34" charset="-122"/>
                <a:ea typeface="微软雅黑" panose="020B0503020204020204" pitchFamily="34" charset="-122"/>
              </a:rPr>
              <a:t>（获利能力分析）</a:t>
            </a:r>
            <a:endParaRPr lang="en-US" altLang="zh-CN" sz="1200" dirty="0">
              <a:solidFill>
                <a:schemeClr val="tx1"/>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sz="1200" dirty="0">
                <a:solidFill>
                  <a:schemeClr val="tx1"/>
                </a:solidFill>
                <a:latin typeface="微软雅黑" panose="020B0503020204020204" pitchFamily="34" charset="-122"/>
                <a:ea typeface="微软雅黑" panose="020B0503020204020204" pitchFamily="34" charset="-122"/>
              </a:rPr>
              <a:t>合并报表</a:t>
            </a:r>
            <a:endParaRPr lang="en-US" altLang="zh-CN" sz="1200" dirty="0">
              <a:solidFill>
                <a:schemeClr val="tx1"/>
              </a:solidFill>
              <a:latin typeface="微软雅黑" panose="020B0503020204020204" pitchFamily="34" charset="-122"/>
              <a:ea typeface="微软雅黑" panose="020B0503020204020204" pitchFamily="34" charset="-122"/>
            </a:endParaRPr>
          </a:p>
          <a:p>
            <a:endParaRPr sz="1200" dirty="0">
              <a:solidFill>
                <a:schemeClr val="tx1"/>
              </a:solidFill>
              <a:latin typeface="微软雅黑" panose="020B0503020204020204" pitchFamily="34" charset="-122"/>
              <a:ea typeface="微软雅黑" panose="020B0503020204020204" pitchFamily="34" charset="-122"/>
            </a:endParaRPr>
          </a:p>
        </p:txBody>
      </p:sp>
      <p:sp>
        <p:nvSpPr>
          <p:cNvPr id="46" name="文本框 45">
            <a:extLst>
              <a:ext uri="{FF2B5EF4-FFF2-40B4-BE49-F238E27FC236}">
                <a16:creationId xmlns:a16="http://schemas.microsoft.com/office/drawing/2014/main" id="{9EC67E23-5C34-ADB0-4E48-A8BF14C84113}"/>
              </a:ext>
            </a:extLst>
          </p:cNvPr>
          <p:cNvSpPr txBox="1"/>
          <p:nvPr/>
        </p:nvSpPr>
        <p:spPr>
          <a:xfrm>
            <a:off x="1371600" y="1339734"/>
            <a:ext cx="1481560" cy="246221"/>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zh-CN" altLang="en-US" sz="1600" kern="0" dirty="0">
                <a:latin typeface="微软雅黑" panose="020B0503020204020204" pitchFamily="34" charset="-122"/>
                <a:ea typeface="微软雅黑" panose="020B0503020204020204" pitchFamily="34" charset="-122"/>
                <a:cs typeface="Arial Unicode MS" panose="020B0604020202020204" pitchFamily="34" charset="-128"/>
              </a:rPr>
              <a:t>财务会计</a:t>
            </a:r>
          </a:p>
        </p:txBody>
      </p:sp>
      <p:sp>
        <p:nvSpPr>
          <p:cNvPr id="48" name="Rounded Rectangle 32">
            <a:extLst>
              <a:ext uri="{FF2B5EF4-FFF2-40B4-BE49-F238E27FC236}">
                <a16:creationId xmlns:a16="http://schemas.microsoft.com/office/drawing/2014/main" id="{8A99A2CC-96EA-EACD-7F55-A7BE07F49DE3}"/>
              </a:ext>
            </a:extLst>
          </p:cNvPr>
          <p:cNvSpPr/>
          <p:nvPr/>
        </p:nvSpPr>
        <p:spPr>
          <a:xfrm>
            <a:off x="3132880" y="1652222"/>
            <a:ext cx="2303363" cy="1188720"/>
          </a:xfrm>
          <a:prstGeom prst="roundRect">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285750" indent="-285750">
              <a:buFont typeface="Wingdings" panose="05000000000000000000" pitchFamily="2" charset="2"/>
              <a:buChar char="u"/>
            </a:pPr>
            <a:endParaRPr lang="en-US" altLang="zh-CN" sz="1200" dirty="0">
              <a:solidFill>
                <a:schemeClr val="tx1"/>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sz="1200" dirty="0">
                <a:solidFill>
                  <a:schemeClr val="tx1"/>
                </a:solidFill>
                <a:latin typeface="微软雅黑" panose="020B0503020204020204" pitchFamily="34" charset="-122"/>
                <a:ea typeface="微软雅黑" panose="020B0503020204020204" pitchFamily="34" charset="-122"/>
              </a:rPr>
              <a:t>客户管理、销售价格管理</a:t>
            </a:r>
            <a:endParaRPr lang="en-US" altLang="zh-CN" sz="1200" dirty="0">
              <a:solidFill>
                <a:schemeClr val="tx1"/>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sz="1200" dirty="0">
                <a:solidFill>
                  <a:schemeClr val="tx1"/>
                </a:solidFill>
                <a:latin typeface="微软雅黑" panose="020B0503020204020204" pitchFamily="34" charset="-122"/>
                <a:ea typeface="微软雅黑" panose="020B0503020204020204" pitchFamily="34" charset="-122"/>
              </a:rPr>
              <a:t>销售订单、销售发货</a:t>
            </a:r>
            <a:endParaRPr lang="en-US" altLang="zh-CN" sz="1200" dirty="0">
              <a:solidFill>
                <a:schemeClr val="tx1"/>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sz="1200" dirty="0">
                <a:solidFill>
                  <a:schemeClr val="tx1"/>
                </a:solidFill>
                <a:latin typeface="微软雅黑" panose="020B0503020204020204" pitchFamily="34" charset="-122"/>
                <a:ea typeface="微软雅黑" panose="020B0503020204020204" pitchFamily="34" charset="-122"/>
              </a:rPr>
              <a:t>应收发票、收款清账</a:t>
            </a:r>
            <a:endParaRPr lang="en-US" altLang="zh-CN" sz="1200" dirty="0">
              <a:solidFill>
                <a:schemeClr val="tx1"/>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sz="1200" dirty="0">
                <a:solidFill>
                  <a:schemeClr val="tx1"/>
                </a:solidFill>
                <a:latin typeface="微软雅黑" panose="020B0503020204020204" pitchFamily="34" charset="-122"/>
                <a:ea typeface="微软雅黑" panose="020B0503020204020204" pitchFamily="34" charset="-122"/>
              </a:rPr>
              <a:t>销售退换货管理</a:t>
            </a:r>
            <a:endParaRPr lang="en-US" altLang="zh-CN" sz="1200" dirty="0">
              <a:solidFill>
                <a:schemeClr val="tx1"/>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sz="1200" dirty="0">
                <a:solidFill>
                  <a:schemeClr val="tx1"/>
                </a:solidFill>
                <a:latin typeface="微软雅黑" panose="020B0503020204020204" pitchFamily="34" charset="-122"/>
                <a:ea typeface="微软雅黑" panose="020B0503020204020204" pitchFamily="34" charset="-122"/>
              </a:rPr>
              <a:t>信用额度管理</a:t>
            </a:r>
            <a:endParaRPr lang="en-US" altLang="zh-CN" sz="1200" dirty="0">
              <a:solidFill>
                <a:schemeClr val="tx1"/>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sz="1200" dirty="0">
                <a:solidFill>
                  <a:schemeClr val="tx1"/>
                </a:solidFill>
                <a:latin typeface="微软雅黑" panose="020B0503020204020204" pitchFamily="34" charset="-122"/>
                <a:ea typeface="微软雅黑" panose="020B0503020204020204" pitchFamily="34" charset="-122"/>
              </a:rPr>
              <a:t>客户返利、销售计划</a:t>
            </a:r>
            <a:endParaRPr lang="en-US" altLang="zh-CN" sz="1200" dirty="0">
              <a:solidFill>
                <a:schemeClr val="tx1"/>
              </a:solidFill>
              <a:latin typeface="微软雅黑" panose="020B0503020204020204" pitchFamily="34" charset="-122"/>
              <a:ea typeface="微软雅黑" panose="020B0503020204020204" pitchFamily="34" charset="-122"/>
            </a:endParaRPr>
          </a:p>
          <a:p>
            <a:endParaRPr sz="1200" dirty="0">
              <a:solidFill>
                <a:schemeClr val="tx1"/>
              </a:solidFill>
              <a:latin typeface="微软雅黑" panose="020B0503020204020204" pitchFamily="34" charset="-122"/>
              <a:ea typeface="微软雅黑" panose="020B0503020204020204" pitchFamily="34" charset="-122"/>
            </a:endParaRPr>
          </a:p>
        </p:txBody>
      </p:sp>
      <p:sp>
        <p:nvSpPr>
          <p:cNvPr id="50" name="文本框 49">
            <a:extLst>
              <a:ext uri="{FF2B5EF4-FFF2-40B4-BE49-F238E27FC236}">
                <a16:creationId xmlns:a16="http://schemas.microsoft.com/office/drawing/2014/main" id="{B0C58F6D-A579-B3A6-4401-C5F99C25F337}"/>
              </a:ext>
            </a:extLst>
          </p:cNvPr>
          <p:cNvSpPr txBox="1"/>
          <p:nvPr/>
        </p:nvSpPr>
        <p:spPr>
          <a:xfrm>
            <a:off x="3717405" y="1347839"/>
            <a:ext cx="1481560" cy="246221"/>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zh-CN" altLang="en-US" sz="1600" kern="0" dirty="0">
                <a:latin typeface="微软雅黑" panose="020B0503020204020204" pitchFamily="34" charset="-122"/>
                <a:ea typeface="微软雅黑" panose="020B0503020204020204" pitchFamily="34" charset="-122"/>
                <a:cs typeface="Arial Unicode MS" panose="020B0604020202020204" pitchFamily="34" charset="-128"/>
              </a:rPr>
              <a:t>销售与分销</a:t>
            </a:r>
          </a:p>
        </p:txBody>
      </p:sp>
      <p:sp>
        <p:nvSpPr>
          <p:cNvPr id="52" name="Rounded Rectangle 32">
            <a:extLst>
              <a:ext uri="{FF2B5EF4-FFF2-40B4-BE49-F238E27FC236}">
                <a16:creationId xmlns:a16="http://schemas.microsoft.com/office/drawing/2014/main" id="{086CC874-6F04-7DF0-870F-4D0F22BFD9FE}"/>
              </a:ext>
            </a:extLst>
          </p:cNvPr>
          <p:cNvSpPr/>
          <p:nvPr/>
        </p:nvSpPr>
        <p:spPr>
          <a:xfrm>
            <a:off x="5754546" y="1644117"/>
            <a:ext cx="2303363" cy="1188720"/>
          </a:xfrm>
          <a:prstGeom prst="roundRect">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285750" indent="-285750">
              <a:buFont typeface="Wingdings" panose="05000000000000000000" pitchFamily="2" charset="2"/>
              <a:buChar char="u"/>
            </a:pPr>
            <a:endParaRPr lang="en-US" altLang="zh-CN" sz="1200" dirty="0">
              <a:solidFill>
                <a:schemeClr val="tx1"/>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sz="1200" dirty="0">
                <a:solidFill>
                  <a:schemeClr val="tx1"/>
                </a:solidFill>
                <a:latin typeface="微软雅黑" panose="020B0503020204020204" pitchFamily="34" charset="-122"/>
                <a:ea typeface="微软雅黑" panose="020B0503020204020204" pitchFamily="34" charset="-122"/>
              </a:rPr>
              <a:t>供应商管理</a:t>
            </a:r>
            <a:endParaRPr lang="en-US" altLang="zh-CN" sz="1200" dirty="0">
              <a:solidFill>
                <a:schemeClr val="tx1"/>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sz="1200" dirty="0">
                <a:solidFill>
                  <a:schemeClr val="tx1"/>
                </a:solidFill>
                <a:latin typeface="微软雅黑" panose="020B0503020204020204" pitchFamily="34" charset="-122"/>
                <a:ea typeface="微软雅黑" panose="020B0503020204020204" pitchFamily="34" charset="-122"/>
              </a:rPr>
              <a:t>采购订单、采购价格管理</a:t>
            </a:r>
            <a:endParaRPr lang="en-US" altLang="zh-CN" sz="1200" dirty="0">
              <a:solidFill>
                <a:schemeClr val="tx1"/>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sz="1200" dirty="0">
                <a:solidFill>
                  <a:schemeClr val="tx1"/>
                </a:solidFill>
                <a:latin typeface="微软雅黑" panose="020B0503020204020204" pitchFamily="34" charset="-122"/>
                <a:ea typeface="微软雅黑" panose="020B0503020204020204" pitchFamily="34" charset="-122"/>
              </a:rPr>
              <a:t>采购入库管理</a:t>
            </a:r>
            <a:endParaRPr lang="en-US" altLang="zh-CN" sz="1200" dirty="0">
              <a:solidFill>
                <a:schemeClr val="tx1"/>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sz="1200" dirty="0">
                <a:solidFill>
                  <a:schemeClr val="tx1"/>
                </a:solidFill>
                <a:latin typeface="微软雅黑" panose="020B0503020204020204" pitchFamily="34" charset="-122"/>
                <a:ea typeface="微软雅黑" panose="020B0503020204020204" pitchFamily="34" charset="-122"/>
              </a:rPr>
              <a:t>应付发票、付款清账</a:t>
            </a:r>
            <a:endParaRPr lang="en-US" altLang="zh-CN" sz="1200" dirty="0">
              <a:solidFill>
                <a:schemeClr val="tx1"/>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sz="1200" dirty="0">
                <a:solidFill>
                  <a:schemeClr val="tx1"/>
                </a:solidFill>
                <a:latin typeface="微软雅黑" panose="020B0503020204020204" pitchFamily="34" charset="-122"/>
                <a:ea typeface="微软雅黑" panose="020B0503020204020204" pitchFamily="34" charset="-122"/>
              </a:rPr>
              <a:t>采购退货管理</a:t>
            </a:r>
            <a:endParaRPr lang="en-US" altLang="zh-CN" sz="1200" dirty="0">
              <a:solidFill>
                <a:schemeClr val="tx1"/>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sz="1200" dirty="0">
                <a:solidFill>
                  <a:schemeClr val="tx1"/>
                </a:solidFill>
                <a:latin typeface="微软雅黑" panose="020B0503020204020204" pitchFamily="34" charset="-122"/>
                <a:ea typeface="微软雅黑" panose="020B0503020204020204" pitchFamily="34" charset="-122"/>
              </a:rPr>
              <a:t>采购返利管理</a:t>
            </a:r>
            <a:endParaRPr lang="en-US" altLang="zh-CN" sz="1200" dirty="0">
              <a:solidFill>
                <a:schemeClr val="tx1"/>
              </a:solidFill>
              <a:latin typeface="微软雅黑" panose="020B0503020204020204" pitchFamily="34" charset="-122"/>
              <a:ea typeface="微软雅黑" panose="020B0503020204020204" pitchFamily="34" charset="-122"/>
            </a:endParaRPr>
          </a:p>
          <a:p>
            <a:endParaRPr sz="1200" dirty="0">
              <a:solidFill>
                <a:schemeClr val="tx1"/>
              </a:solidFill>
              <a:latin typeface="微软雅黑" panose="020B0503020204020204" pitchFamily="34" charset="-122"/>
              <a:ea typeface="微软雅黑" panose="020B0503020204020204" pitchFamily="34" charset="-122"/>
            </a:endParaRPr>
          </a:p>
        </p:txBody>
      </p:sp>
      <p:sp>
        <p:nvSpPr>
          <p:cNvPr id="54" name="文本框 53">
            <a:extLst>
              <a:ext uri="{FF2B5EF4-FFF2-40B4-BE49-F238E27FC236}">
                <a16:creationId xmlns:a16="http://schemas.microsoft.com/office/drawing/2014/main" id="{9B436257-A1D1-25AE-ACBB-84BA824A8AAD}"/>
              </a:ext>
            </a:extLst>
          </p:cNvPr>
          <p:cNvSpPr txBox="1"/>
          <p:nvPr/>
        </p:nvSpPr>
        <p:spPr>
          <a:xfrm>
            <a:off x="6472177" y="1339734"/>
            <a:ext cx="1481560" cy="246221"/>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zh-CN" altLang="en-US" sz="1600" kern="0" dirty="0">
                <a:latin typeface="微软雅黑" panose="020B0503020204020204" pitchFamily="34" charset="-122"/>
                <a:ea typeface="微软雅黑" panose="020B0503020204020204" pitchFamily="34" charset="-122"/>
                <a:cs typeface="Arial Unicode MS" panose="020B0604020202020204" pitchFamily="34" charset="-128"/>
              </a:rPr>
              <a:t>采购执行管理</a:t>
            </a:r>
          </a:p>
        </p:txBody>
      </p:sp>
      <p:sp>
        <p:nvSpPr>
          <p:cNvPr id="56" name="Rounded Rectangle 32">
            <a:extLst>
              <a:ext uri="{FF2B5EF4-FFF2-40B4-BE49-F238E27FC236}">
                <a16:creationId xmlns:a16="http://schemas.microsoft.com/office/drawing/2014/main" id="{2EF9CC7A-78A4-4775-3908-AE22B1CCC206}"/>
              </a:ext>
            </a:extLst>
          </p:cNvPr>
          <p:cNvSpPr/>
          <p:nvPr/>
        </p:nvSpPr>
        <p:spPr>
          <a:xfrm>
            <a:off x="8482313" y="1644117"/>
            <a:ext cx="2303363" cy="1188720"/>
          </a:xfrm>
          <a:prstGeom prst="roundRect">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285750" indent="-285750">
              <a:buFont typeface="Wingdings" panose="05000000000000000000" pitchFamily="2" charset="2"/>
              <a:buChar char="u"/>
            </a:pPr>
            <a:endParaRPr lang="en-US" altLang="zh-CN" sz="1200" dirty="0">
              <a:solidFill>
                <a:schemeClr val="tx1"/>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sz="1200" dirty="0">
                <a:solidFill>
                  <a:schemeClr val="tx1"/>
                </a:solidFill>
                <a:latin typeface="微软雅黑" panose="020B0503020204020204" pitchFamily="34" charset="-122"/>
                <a:ea typeface="微软雅黑" panose="020B0503020204020204" pitchFamily="34" charset="-122"/>
              </a:rPr>
              <a:t>仓库出入库管理</a:t>
            </a:r>
            <a:endParaRPr lang="en-US" altLang="zh-CN" sz="1200" dirty="0">
              <a:solidFill>
                <a:schemeClr val="tx1"/>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sz="1200" dirty="0">
                <a:solidFill>
                  <a:schemeClr val="tx1"/>
                </a:solidFill>
                <a:latin typeface="微软雅黑" panose="020B0503020204020204" pitchFamily="34" charset="-122"/>
                <a:ea typeface="微软雅黑" panose="020B0503020204020204" pitchFamily="34" charset="-122"/>
              </a:rPr>
              <a:t>转储</a:t>
            </a:r>
            <a:endParaRPr lang="en-US" altLang="zh-CN" sz="1200" dirty="0">
              <a:solidFill>
                <a:schemeClr val="tx1"/>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sz="1200" dirty="0">
                <a:solidFill>
                  <a:schemeClr val="tx1"/>
                </a:solidFill>
                <a:latin typeface="微软雅黑" panose="020B0503020204020204" pitchFamily="34" charset="-122"/>
                <a:ea typeface="微软雅黑" panose="020B0503020204020204" pitchFamily="34" charset="-122"/>
              </a:rPr>
              <a:t>盘点</a:t>
            </a:r>
            <a:endParaRPr lang="en-US" altLang="zh-CN" sz="1200" dirty="0">
              <a:solidFill>
                <a:schemeClr val="tx1"/>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sz="1200" dirty="0">
                <a:solidFill>
                  <a:schemeClr val="tx1"/>
                </a:solidFill>
                <a:latin typeface="微软雅黑" panose="020B0503020204020204" pitchFamily="34" charset="-122"/>
                <a:ea typeface="微软雅黑" panose="020B0503020204020204" pitchFamily="34" charset="-122"/>
              </a:rPr>
              <a:t>报废</a:t>
            </a:r>
            <a:endParaRPr lang="en-US" altLang="zh-CN" sz="1200" dirty="0">
              <a:solidFill>
                <a:schemeClr val="tx1"/>
              </a:solidFill>
              <a:latin typeface="微软雅黑" panose="020B0503020204020204" pitchFamily="34" charset="-122"/>
              <a:ea typeface="微软雅黑" panose="020B0503020204020204" pitchFamily="34" charset="-122"/>
            </a:endParaRPr>
          </a:p>
          <a:p>
            <a:endParaRPr sz="1200" dirty="0">
              <a:solidFill>
                <a:schemeClr val="tx1"/>
              </a:solidFill>
              <a:latin typeface="微软雅黑" panose="020B0503020204020204" pitchFamily="34" charset="-122"/>
              <a:ea typeface="微软雅黑" panose="020B0503020204020204" pitchFamily="34" charset="-122"/>
            </a:endParaRPr>
          </a:p>
        </p:txBody>
      </p:sp>
      <p:sp>
        <p:nvSpPr>
          <p:cNvPr id="58" name="文本框 57">
            <a:extLst>
              <a:ext uri="{FF2B5EF4-FFF2-40B4-BE49-F238E27FC236}">
                <a16:creationId xmlns:a16="http://schemas.microsoft.com/office/drawing/2014/main" id="{3698FE12-A4B5-E131-0F22-7103DC1E99F1}"/>
              </a:ext>
            </a:extLst>
          </p:cNvPr>
          <p:cNvSpPr txBox="1"/>
          <p:nvPr/>
        </p:nvSpPr>
        <p:spPr>
          <a:xfrm>
            <a:off x="9199944" y="1339734"/>
            <a:ext cx="1481560" cy="246221"/>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zh-CN" altLang="en-US" sz="1600" kern="0" dirty="0">
                <a:latin typeface="微软雅黑" panose="020B0503020204020204" pitchFamily="34" charset="-122"/>
                <a:ea typeface="微软雅黑" panose="020B0503020204020204" pitchFamily="34" charset="-122"/>
                <a:cs typeface="Arial Unicode MS" panose="020B0604020202020204" pitchFamily="34" charset="-128"/>
              </a:rPr>
              <a:t>库存管理</a:t>
            </a:r>
          </a:p>
        </p:txBody>
      </p:sp>
      <p:sp>
        <p:nvSpPr>
          <p:cNvPr id="60" name="Rounded Rectangle 25">
            <a:extLst>
              <a:ext uri="{FF2B5EF4-FFF2-40B4-BE49-F238E27FC236}">
                <a16:creationId xmlns:a16="http://schemas.microsoft.com/office/drawing/2014/main" id="{750DC189-7D81-0C6C-872B-34DD936E2BD3}"/>
              </a:ext>
            </a:extLst>
          </p:cNvPr>
          <p:cNvSpPr/>
          <p:nvPr/>
        </p:nvSpPr>
        <p:spPr>
          <a:xfrm>
            <a:off x="4073324" y="3096069"/>
            <a:ext cx="3200400" cy="1927714"/>
          </a:xfrm>
          <a:prstGeom prst="roundRect">
            <a:avLst/>
          </a:prstGeom>
          <a:solidFill>
            <a:srgbClr val="F0F9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pt-BR" altLang="zh-CN" b="1" dirty="0">
                <a:solidFill>
                  <a:schemeClr val="tx1"/>
                </a:solidFill>
                <a:latin typeface="微软雅黑" panose="020B0503020204020204" pitchFamily="34" charset="-122"/>
                <a:ea typeface="微软雅黑" panose="020B0503020204020204" pitchFamily="34" charset="-122"/>
              </a:rPr>
              <a:t>SAP S/4HANA Cloud</a:t>
            </a:r>
          </a:p>
          <a:p>
            <a:pPr algn="ctr"/>
            <a:r>
              <a:rPr lang="pt-BR" altLang="zh-CN" b="1" dirty="0">
                <a:solidFill>
                  <a:schemeClr val="tx1"/>
                </a:solidFill>
                <a:latin typeface="微软雅黑" panose="020B0503020204020204" pitchFamily="34" charset="-122"/>
                <a:ea typeface="微软雅黑" panose="020B0503020204020204" pitchFamily="34" charset="-122"/>
              </a:rPr>
              <a:t>(</a:t>
            </a:r>
            <a:r>
              <a:rPr lang="zh-CN" altLang="pt-BR" b="1" dirty="0">
                <a:solidFill>
                  <a:schemeClr val="tx1"/>
                </a:solidFill>
                <a:latin typeface="微软雅黑" panose="020B0503020204020204" pitchFamily="34" charset="-122"/>
                <a:ea typeface="微软雅黑" panose="020B0503020204020204" pitchFamily="34" charset="-122"/>
              </a:rPr>
              <a:t>核心</a:t>
            </a:r>
            <a:r>
              <a:rPr lang="pt-BR" altLang="zh-CN" b="1" dirty="0">
                <a:solidFill>
                  <a:schemeClr val="tx1"/>
                </a:solidFill>
                <a:latin typeface="微软雅黑" panose="020B0503020204020204" pitchFamily="34" charset="-122"/>
                <a:ea typeface="微软雅黑" panose="020B0503020204020204" pitchFamily="34" charset="-122"/>
              </a:rPr>
              <a:t>ERP)</a:t>
            </a:r>
          </a:p>
        </p:txBody>
      </p:sp>
      <p:sp>
        <p:nvSpPr>
          <p:cNvPr id="62" name="Rounded Rectangle 15">
            <a:extLst>
              <a:ext uri="{FF2B5EF4-FFF2-40B4-BE49-F238E27FC236}">
                <a16:creationId xmlns:a16="http://schemas.microsoft.com/office/drawing/2014/main" id="{7A633BE7-6545-3E03-DA44-BDE7F37E6651}"/>
              </a:ext>
            </a:extLst>
          </p:cNvPr>
          <p:cNvSpPr/>
          <p:nvPr/>
        </p:nvSpPr>
        <p:spPr>
          <a:xfrm>
            <a:off x="708370" y="3440312"/>
            <a:ext cx="1097280" cy="365760"/>
          </a:xfrm>
          <a:prstGeom prst="roundRect">
            <a:avLst/>
          </a:prstGeom>
          <a:solidFill>
            <a:schemeClr val="accent2">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wrap="square" rtlCol="0" anchor="ctr"/>
          <a:lstStyle/>
          <a:p>
            <a:pPr algn="ctr"/>
            <a:r>
              <a:rPr lang="zh-CN" altLang="en-US" sz="1000" b="1" dirty="0">
                <a:solidFill>
                  <a:srgbClr val="991B1B"/>
                </a:solidFill>
                <a:latin typeface="微软雅黑" panose="020B0503020204020204" pitchFamily="34" charset="-122"/>
                <a:ea typeface="微软雅黑" panose="020B0503020204020204" pitchFamily="34" charset="-122"/>
              </a:rPr>
              <a:t>金蝶</a:t>
            </a:r>
            <a:r>
              <a:rPr lang="en-US" altLang="zh-CN" sz="1000" b="1" dirty="0">
                <a:solidFill>
                  <a:srgbClr val="991B1B"/>
                </a:solidFill>
                <a:latin typeface="微软雅黑" panose="020B0503020204020204" pitchFamily="34" charset="-122"/>
                <a:ea typeface="微软雅黑" panose="020B0503020204020204" pitchFamily="34" charset="-122"/>
              </a:rPr>
              <a:t>ERP</a:t>
            </a:r>
            <a:endParaRPr sz="1000" b="1" dirty="0">
              <a:solidFill>
                <a:srgbClr val="991B1B"/>
              </a:solidFill>
              <a:latin typeface="微软雅黑" panose="020B0503020204020204" pitchFamily="34" charset="-122"/>
              <a:ea typeface="微软雅黑" panose="020B0503020204020204" pitchFamily="34" charset="-122"/>
            </a:endParaRPr>
          </a:p>
        </p:txBody>
      </p:sp>
      <p:sp>
        <p:nvSpPr>
          <p:cNvPr id="64" name="Rounded Rectangle 15">
            <a:extLst>
              <a:ext uri="{FF2B5EF4-FFF2-40B4-BE49-F238E27FC236}">
                <a16:creationId xmlns:a16="http://schemas.microsoft.com/office/drawing/2014/main" id="{B1C37F72-7852-D8B7-4188-342A6530EAFD}"/>
              </a:ext>
            </a:extLst>
          </p:cNvPr>
          <p:cNvSpPr/>
          <p:nvPr/>
        </p:nvSpPr>
        <p:spPr>
          <a:xfrm>
            <a:off x="708370" y="4123546"/>
            <a:ext cx="1097280" cy="365760"/>
          </a:xfrm>
          <a:prstGeom prst="roundRect">
            <a:avLst/>
          </a:prstGeom>
          <a:solidFill>
            <a:schemeClr val="accent2">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wrap="square" rtlCol="0" anchor="ctr"/>
          <a:lstStyle/>
          <a:p>
            <a:pPr algn="ctr"/>
            <a:r>
              <a:rPr lang="zh-CN" altLang="en-US" sz="1000" b="1" dirty="0">
                <a:solidFill>
                  <a:srgbClr val="991B1B"/>
                </a:solidFill>
                <a:latin typeface="微软雅黑" panose="020B0503020204020204" pitchFamily="34" charset="-122"/>
                <a:ea typeface="微软雅黑" panose="020B0503020204020204" pitchFamily="34" charset="-122"/>
              </a:rPr>
              <a:t>自建仓</a:t>
            </a:r>
            <a:r>
              <a:rPr lang="en-US" altLang="zh-CN" sz="1000" b="1" dirty="0">
                <a:solidFill>
                  <a:srgbClr val="991B1B"/>
                </a:solidFill>
                <a:latin typeface="微软雅黑" panose="020B0503020204020204" pitchFamily="34" charset="-122"/>
                <a:ea typeface="微软雅黑" panose="020B0503020204020204" pitchFamily="34" charset="-122"/>
              </a:rPr>
              <a:t>PDA</a:t>
            </a:r>
            <a:endParaRPr sz="1000" b="1" dirty="0">
              <a:solidFill>
                <a:srgbClr val="991B1B"/>
              </a:solidFill>
              <a:latin typeface="微软雅黑" panose="020B0503020204020204" pitchFamily="34" charset="-122"/>
              <a:ea typeface="微软雅黑" panose="020B0503020204020204" pitchFamily="34" charset="-122"/>
            </a:endParaRPr>
          </a:p>
        </p:txBody>
      </p:sp>
      <p:sp>
        <p:nvSpPr>
          <p:cNvPr id="66" name="Rounded Rectangle 15">
            <a:extLst>
              <a:ext uri="{FF2B5EF4-FFF2-40B4-BE49-F238E27FC236}">
                <a16:creationId xmlns:a16="http://schemas.microsoft.com/office/drawing/2014/main" id="{BD8CB294-D7CB-9E20-21AA-45D3B287105A}"/>
              </a:ext>
            </a:extLst>
          </p:cNvPr>
          <p:cNvSpPr/>
          <p:nvPr/>
        </p:nvSpPr>
        <p:spPr>
          <a:xfrm>
            <a:off x="2274419" y="4129249"/>
            <a:ext cx="1097280" cy="365760"/>
          </a:xfrm>
          <a:prstGeom prst="roundRect">
            <a:avLst/>
          </a:prstGeom>
          <a:solidFill>
            <a:schemeClr val="accent2">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wrap="square" rtlCol="0" anchor="ctr"/>
          <a:lstStyle/>
          <a:p>
            <a:pPr algn="ctr"/>
            <a:r>
              <a:rPr lang="zh-CN" altLang="en-US" sz="1000" b="1" dirty="0">
                <a:solidFill>
                  <a:srgbClr val="991B1B"/>
                </a:solidFill>
                <a:latin typeface="微软雅黑" panose="020B0503020204020204" pitchFamily="34" charset="-122"/>
                <a:ea typeface="微软雅黑" panose="020B0503020204020204" pitchFamily="34" charset="-122"/>
              </a:rPr>
              <a:t>加拿大千易</a:t>
            </a:r>
            <a:endParaRPr sz="1000" b="1" dirty="0">
              <a:solidFill>
                <a:srgbClr val="991B1B"/>
              </a:solidFill>
              <a:latin typeface="微软雅黑" panose="020B0503020204020204" pitchFamily="34" charset="-122"/>
              <a:ea typeface="微软雅黑" panose="020B0503020204020204" pitchFamily="34" charset="-122"/>
            </a:endParaRPr>
          </a:p>
        </p:txBody>
      </p:sp>
      <p:sp>
        <p:nvSpPr>
          <p:cNvPr id="68" name="Rounded Rectangle 15">
            <a:extLst>
              <a:ext uri="{FF2B5EF4-FFF2-40B4-BE49-F238E27FC236}">
                <a16:creationId xmlns:a16="http://schemas.microsoft.com/office/drawing/2014/main" id="{FF242C80-892F-9AFA-7D9D-2C80528EFD39}"/>
              </a:ext>
            </a:extLst>
          </p:cNvPr>
          <p:cNvSpPr/>
          <p:nvPr/>
        </p:nvSpPr>
        <p:spPr>
          <a:xfrm>
            <a:off x="8179444" y="3153120"/>
            <a:ext cx="1404392" cy="365760"/>
          </a:xfrm>
          <a:prstGeom prst="roundRect">
            <a:avLst/>
          </a:prstGeom>
          <a:solidFill>
            <a:schemeClr val="accent2">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wrap="square" rtlCol="0" anchor="ctr"/>
          <a:lstStyle/>
          <a:p>
            <a:pPr algn="ctr"/>
            <a:r>
              <a:rPr lang="en-US" sz="1000" b="1" dirty="0">
                <a:solidFill>
                  <a:srgbClr val="991B1B"/>
                </a:solidFill>
                <a:latin typeface="微软雅黑" panose="020B0503020204020204" pitchFamily="34" charset="-122"/>
                <a:ea typeface="微软雅黑" panose="020B0503020204020204" pitchFamily="34" charset="-122"/>
              </a:rPr>
              <a:t>POS</a:t>
            </a:r>
            <a:r>
              <a:rPr lang="zh-CN" altLang="en-US" sz="1000" b="1" dirty="0">
                <a:solidFill>
                  <a:srgbClr val="991B1B"/>
                </a:solidFill>
                <a:latin typeface="微软雅黑" panose="020B0503020204020204" pitchFamily="34" charset="-122"/>
                <a:ea typeface="微软雅黑" panose="020B0503020204020204" pitchFamily="34" charset="-122"/>
              </a:rPr>
              <a:t>系统</a:t>
            </a:r>
            <a:endParaRPr sz="1000" b="1" dirty="0">
              <a:solidFill>
                <a:srgbClr val="991B1B"/>
              </a:solidFill>
              <a:latin typeface="微软雅黑" panose="020B0503020204020204" pitchFamily="34" charset="-122"/>
              <a:ea typeface="微软雅黑" panose="020B0503020204020204" pitchFamily="34" charset="-122"/>
            </a:endParaRPr>
          </a:p>
        </p:txBody>
      </p:sp>
      <p:sp>
        <p:nvSpPr>
          <p:cNvPr id="70" name="Rounded Rectangle 15">
            <a:extLst>
              <a:ext uri="{FF2B5EF4-FFF2-40B4-BE49-F238E27FC236}">
                <a16:creationId xmlns:a16="http://schemas.microsoft.com/office/drawing/2014/main" id="{D942325D-9946-1278-C473-D3F430DDBB20}"/>
              </a:ext>
            </a:extLst>
          </p:cNvPr>
          <p:cNvSpPr/>
          <p:nvPr/>
        </p:nvSpPr>
        <p:spPr>
          <a:xfrm>
            <a:off x="8179444" y="3640555"/>
            <a:ext cx="1404394" cy="365760"/>
          </a:xfrm>
          <a:prstGeom prst="roundRect">
            <a:avLst/>
          </a:prstGeom>
          <a:solidFill>
            <a:schemeClr val="accent2">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wrap="square" rtlCol="0" anchor="ctr"/>
          <a:lstStyle/>
          <a:p>
            <a:pPr algn="ctr"/>
            <a:r>
              <a:rPr lang="en-US" altLang="zh-CN" sz="1000" b="1" dirty="0">
                <a:solidFill>
                  <a:srgbClr val="991B1B"/>
                </a:solidFill>
                <a:latin typeface="微软雅黑" panose="020B0503020204020204" pitchFamily="34" charset="-122"/>
                <a:ea typeface="微软雅黑" panose="020B0503020204020204" pitchFamily="34" charset="-122"/>
              </a:rPr>
              <a:t>OMS</a:t>
            </a:r>
            <a:r>
              <a:rPr lang="zh-CN" altLang="en-US" sz="1000" b="1" dirty="0">
                <a:solidFill>
                  <a:srgbClr val="991B1B"/>
                </a:solidFill>
                <a:latin typeface="微软雅黑" panose="020B0503020204020204" pitchFamily="34" charset="-122"/>
                <a:ea typeface="微软雅黑" panose="020B0503020204020204" pitchFamily="34" charset="-122"/>
              </a:rPr>
              <a:t>系统</a:t>
            </a:r>
            <a:endParaRPr sz="1000" b="1" dirty="0">
              <a:solidFill>
                <a:srgbClr val="991B1B"/>
              </a:solidFill>
              <a:latin typeface="微软雅黑" panose="020B0503020204020204" pitchFamily="34" charset="-122"/>
              <a:ea typeface="微软雅黑" panose="020B0503020204020204" pitchFamily="34" charset="-122"/>
            </a:endParaRPr>
          </a:p>
        </p:txBody>
      </p:sp>
      <p:sp>
        <p:nvSpPr>
          <p:cNvPr id="72" name="Rounded Rectangle 15">
            <a:extLst>
              <a:ext uri="{FF2B5EF4-FFF2-40B4-BE49-F238E27FC236}">
                <a16:creationId xmlns:a16="http://schemas.microsoft.com/office/drawing/2014/main" id="{FE8CFC2C-8E5A-CDFB-5DAD-7A1B278B0690}"/>
              </a:ext>
            </a:extLst>
          </p:cNvPr>
          <p:cNvSpPr/>
          <p:nvPr/>
        </p:nvSpPr>
        <p:spPr>
          <a:xfrm>
            <a:off x="8179444" y="4127990"/>
            <a:ext cx="1404392" cy="365760"/>
          </a:xfrm>
          <a:prstGeom prst="roundRect">
            <a:avLst/>
          </a:prstGeom>
          <a:solidFill>
            <a:schemeClr val="accent2">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wrap="square" rtlCol="0" anchor="ctr"/>
          <a:lstStyle/>
          <a:p>
            <a:pPr algn="ctr"/>
            <a:r>
              <a:rPr lang="zh-CN" altLang="en-US" sz="1000" b="1" dirty="0">
                <a:solidFill>
                  <a:srgbClr val="991B1B"/>
                </a:solidFill>
                <a:latin typeface="微软雅黑" panose="020B0503020204020204" pitchFamily="34" charset="-122"/>
                <a:ea typeface="微软雅黑" panose="020B0503020204020204" pitchFamily="34" charset="-122"/>
              </a:rPr>
              <a:t>金税系统</a:t>
            </a:r>
            <a:endParaRPr sz="1000" b="1" dirty="0">
              <a:solidFill>
                <a:srgbClr val="991B1B"/>
              </a:solidFill>
              <a:latin typeface="微软雅黑" panose="020B0503020204020204" pitchFamily="34" charset="-122"/>
              <a:ea typeface="微软雅黑" panose="020B0503020204020204" pitchFamily="34" charset="-122"/>
            </a:endParaRPr>
          </a:p>
        </p:txBody>
      </p:sp>
      <p:sp>
        <p:nvSpPr>
          <p:cNvPr id="74" name="Rounded Rectangle 15">
            <a:extLst>
              <a:ext uri="{FF2B5EF4-FFF2-40B4-BE49-F238E27FC236}">
                <a16:creationId xmlns:a16="http://schemas.microsoft.com/office/drawing/2014/main" id="{BCFD1946-5DE4-3560-4256-28718889C57D}"/>
              </a:ext>
            </a:extLst>
          </p:cNvPr>
          <p:cNvSpPr/>
          <p:nvPr/>
        </p:nvSpPr>
        <p:spPr>
          <a:xfrm>
            <a:off x="8179443" y="4588862"/>
            <a:ext cx="1404393" cy="365760"/>
          </a:xfrm>
          <a:prstGeom prst="roundRect">
            <a:avLst/>
          </a:prstGeom>
          <a:solidFill>
            <a:schemeClr val="accent2">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wrap="square" rtlCol="0" anchor="ctr"/>
          <a:lstStyle/>
          <a:p>
            <a:pPr algn="ctr"/>
            <a:r>
              <a:rPr lang="en-US" altLang="zh-CN" sz="1000" b="1" dirty="0">
                <a:solidFill>
                  <a:srgbClr val="991B1B"/>
                </a:solidFill>
                <a:latin typeface="微软雅黑" panose="020B0503020204020204" pitchFamily="34" charset="-122"/>
                <a:ea typeface="微软雅黑" panose="020B0503020204020204" pitchFamily="34" charset="-122"/>
              </a:rPr>
              <a:t>OA</a:t>
            </a:r>
            <a:r>
              <a:rPr lang="zh-CN" altLang="en-US" sz="1000" b="1" dirty="0">
                <a:solidFill>
                  <a:srgbClr val="991B1B"/>
                </a:solidFill>
                <a:latin typeface="微软雅黑" panose="020B0503020204020204" pitchFamily="34" charset="-122"/>
                <a:ea typeface="微软雅黑" panose="020B0503020204020204" pitchFamily="34" charset="-122"/>
              </a:rPr>
              <a:t>系统（飞书）</a:t>
            </a:r>
            <a:endParaRPr sz="1000" b="1" dirty="0">
              <a:solidFill>
                <a:srgbClr val="991B1B"/>
              </a:solidFill>
              <a:latin typeface="微软雅黑" panose="020B0503020204020204" pitchFamily="34" charset="-122"/>
              <a:ea typeface="微软雅黑" panose="020B0503020204020204" pitchFamily="34" charset="-122"/>
            </a:endParaRPr>
          </a:p>
        </p:txBody>
      </p:sp>
      <p:cxnSp>
        <p:nvCxnSpPr>
          <p:cNvPr id="76" name="直接箭头连接符 75">
            <a:extLst>
              <a:ext uri="{FF2B5EF4-FFF2-40B4-BE49-F238E27FC236}">
                <a16:creationId xmlns:a16="http://schemas.microsoft.com/office/drawing/2014/main" id="{1241154E-4C7F-4128-27CE-C464FBF64B1D}"/>
              </a:ext>
            </a:extLst>
          </p:cNvPr>
          <p:cNvCxnSpPr>
            <a:stCxn id="62" idx="3"/>
          </p:cNvCxnSpPr>
          <p:nvPr/>
        </p:nvCxnSpPr>
        <p:spPr>
          <a:xfrm flipV="1">
            <a:off x="1805650" y="3617091"/>
            <a:ext cx="2267674" cy="6101"/>
          </a:xfrm>
          <a:prstGeom prst="straightConnector1">
            <a:avLst/>
          </a:prstGeom>
          <a:ln w="19050">
            <a:solidFill>
              <a:srgbClr val="FF0000"/>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78" name="文本框 77">
            <a:extLst>
              <a:ext uri="{FF2B5EF4-FFF2-40B4-BE49-F238E27FC236}">
                <a16:creationId xmlns:a16="http://schemas.microsoft.com/office/drawing/2014/main" id="{89C08A0C-00B0-EFF5-E110-85C24D860A29}"/>
              </a:ext>
            </a:extLst>
          </p:cNvPr>
          <p:cNvSpPr txBox="1"/>
          <p:nvPr/>
        </p:nvSpPr>
        <p:spPr>
          <a:xfrm>
            <a:off x="2608164" y="3417528"/>
            <a:ext cx="852667" cy="184666"/>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zh-CN" altLang="en-US" sz="1200" kern="0" dirty="0">
                <a:latin typeface="微软雅黑" panose="020B0503020204020204" pitchFamily="34" charset="-122"/>
                <a:ea typeface="微软雅黑" panose="020B0503020204020204" pitchFamily="34" charset="-122"/>
                <a:cs typeface="Arial Unicode MS" panose="020B0604020202020204" pitchFamily="34" charset="-128"/>
              </a:rPr>
              <a:t>替换</a:t>
            </a:r>
          </a:p>
        </p:txBody>
      </p:sp>
      <p:cxnSp>
        <p:nvCxnSpPr>
          <p:cNvPr id="80" name="直接箭头连接符 79">
            <a:extLst>
              <a:ext uri="{FF2B5EF4-FFF2-40B4-BE49-F238E27FC236}">
                <a16:creationId xmlns:a16="http://schemas.microsoft.com/office/drawing/2014/main" id="{103FA88D-C31D-9DF8-02CE-6789AF37FDC0}"/>
              </a:ext>
            </a:extLst>
          </p:cNvPr>
          <p:cNvCxnSpPr>
            <a:cxnSpLocks/>
            <a:endCxn id="66" idx="1"/>
          </p:cNvCxnSpPr>
          <p:nvPr/>
        </p:nvCxnSpPr>
        <p:spPr>
          <a:xfrm flipV="1">
            <a:off x="1817219" y="4312129"/>
            <a:ext cx="457200" cy="2413"/>
          </a:xfrm>
          <a:prstGeom prst="straightConnector1">
            <a:avLst/>
          </a:prstGeom>
          <a:ln w="19050">
            <a:solidFill>
              <a:srgbClr val="FF0000"/>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82" name="直接箭头连接符 81">
            <a:extLst>
              <a:ext uri="{FF2B5EF4-FFF2-40B4-BE49-F238E27FC236}">
                <a16:creationId xmlns:a16="http://schemas.microsoft.com/office/drawing/2014/main" id="{49342F54-A732-D11B-09AF-83DF57C3055F}"/>
              </a:ext>
            </a:extLst>
          </p:cNvPr>
          <p:cNvCxnSpPr>
            <a:cxnSpLocks/>
          </p:cNvCxnSpPr>
          <p:nvPr/>
        </p:nvCxnSpPr>
        <p:spPr>
          <a:xfrm flipV="1">
            <a:off x="3371699" y="4320437"/>
            <a:ext cx="701625" cy="11727"/>
          </a:xfrm>
          <a:prstGeom prst="straightConnector1">
            <a:avLst/>
          </a:prstGeom>
          <a:ln w="19050">
            <a:solidFill>
              <a:srgbClr val="FF0000"/>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85" name="文本框 84">
            <a:extLst>
              <a:ext uri="{FF2B5EF4-FFF2-40B4-BE49-F238E27FC236}">
                <a16:creationId xmlns:a16="http://schemas.microsoft.com/office/drawing/2014/main" id="{B0FDBC3F-D78F-1E07-8BEB-2D83EA4EEF38}"/>
              </a:ext>
            </a:extLst>
          </p:cNvPr>
          <p:cNvSpPr txBox="1"/>
          <p:nvPr/>
        </p:nvSpPr>
        <p:spPr>
          <a:xfrm>
            <a:off x="1889568" y="4031154"/>
            <a:ext cx="852667" cy="184666"/>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zh-CN" altLang="en-US" sz="1200" kern="0" dirty="0">
                <a:latin typeface="微软雅黑" panose="020B0503020204020204" pitchFamily="34" charset="-122"/>
                <a:ea typeface="微软雅黑" panose="020B0503020204020204" pitchFamily="34" charset="-122"/>
                <a:cs typeface="Arial Unicode MS" panose="020B0604020202020204" pitchFamily="34" charset="-128"/>
              </a:rPr>
              <a:t>替换</a:t>
            </a:r>
          </a:p>
        </p:txBody>
      </p:sp>
      <p:sp>
        <p:nvSpPr>
          <p:cNvPr id="87" name="文本框 86">
            <a:extLst>
              <a:ext uri="{FF2B5EF4-FFF2-40B4-BE49-F238E27FC236}">
                <a16:creationId xmlns:a16="http://schemas.microsoft.com/office/drawing/2014/main" id="{28AC2C14-046B-255B-A677-575A894D5BD9}"/>
              </a:ext>
            </a:extLst>
          </p:cNvPr>
          <p:cNvSpPr txBox="1"/>
          <p:nvPr/>
        </p:nvSpPr>
        <p:spPr>
          <a:xfrm>
            <a:off x="3557858" y="4068574"/>
            <a:ext cx="852667" cy="184666"/>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zh-CN" altLang="en-US" sz="1200" kern="0" dirty="0">
                <a:latin typeface="微软雅黑" panose="020B0503020204020204" pitchFamily="34" charset="-122"/>
                <a:ea typeface="微软雅黑" panose="020B0503020204020204" pitchFamily="34" charset="-122"/>
                <a:cs typeface="Arial Unicode MS" panose="020B0604020202020204" pitchFamily="34" charset="-128"/>
              </a:rPr>
              <a:t>接口</a:t>
            </a:r>
          </a:p>
        </p:txBody>
      </p:sp>
      <p:cxnSp>
        <p:nvCxnSpPr>
          <p:cNvPr id="89" name="直接箭头连接符 88">
            <a:extLst>
              <a:ext uri="{FF2B5EF4-FFF2-40B4-BE49-F238E27FC236}">
                <a16:creationId xmlns:a16="http://schemas.microsoft.com/office/drawing/2014/main" id="{A22E7CA6-44FA-4F01-7D7C-82C03049B19B}"/>
              </a:ext>
            </a:extLst>
          </p:cNvPr>
          <p:cNvCxnSpPr>
            <a:stCxn id="68" idx="1"/>
          </p:cNvCxnSpPr>
          <p:nvPr/>
        </p:nvCxnSpPr>
        <p:spPr>
          <a:xfrm flipH="1">
            <a:off x="7320987" y="3336000"/>
            <a:ext cx="858457" cy="0"/>
          </a:xfrm>
          <a:prstGeom prst="straightConnector1">
            <a:avLst/>
          </a:prstGeom>
          <a:ln w="19050">
            <a:solidFill>
              <a:srgbClr val="FF0000"/>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91" name="文本框 90">
            <a:extLst>
              <a:ext uri="{FF2B5EF4-FFF2-40B4-BE49-F238E27FC236}">
                <a16:creationId xmlns:a16="http://schemas.microsoft.com/office/drawing/2014/main" id="{21E8248D-CAF9-BB93-C710-22415B713789}"/>
              </a:ext>
            </a:extLst>
          </p:cNvPr>
          <p:cNvSpPr txBox="1"/>
          <p:nvPr/>
        </p:nvSpPr>
        <p:spPr>
          <a:xfrm>
            <a:off x="7623861" y="3096069"/>
            <a:ext cx="852667" cy="184666"/>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zh-CN" altLang="en-US" sz="1200" kern="0" dirty="0">
                <a:latin typeface="微软雅黑" panose="020B0503020204020204" pitchFamily="34" charset="-122"/>
                <a:ea typeface="微软雅黑" panose="020B0503020204020204" pitchFamily="34" charset="-122"/>
                <a:cs typeface="Arial Unicode MS" panose="020B0604020202020204" pitchFamily="34" charset="-128"/>
              </a:rPr>
              <a:t>接口</a:t>
            </a:r>
          </a:p>
        </p:txBody>
      </p:sp>
      <p:cxnSp>
        <p:nvCxnSpPr>
          <p:cNvPr id="92" name="直接箭头连接符 91">
            <a:extLst>
              <a:ext uri="{FF2B5EF4-FFF2-40B4-BE49-F238E27FC236}">
                <a16:creationId xmlns:a16="http://schemas.microsoft.com/office/drawing/2014/main" id="{2A06D592-7B9A-F980-0E39-A9BBCC692DC4}"/>
              </a:ext>
            </a:extLst>
          </p:cNvPr>
          <p:cNvCxnSpPr/>
          <p:nvPr/>
        </p:nvCxnSpPr>
        <p:spPr>
          <a:xfrm flipH="1">
            <a:off x="7300250" y="3822541"/>
            <a:ext cx="858457" cy="0"/>
          </a:xfrm>
          <a:prstGeom prst="straightConnector1">
            <a:avLst/>
          </a:prstGeom>
          <a:ln w="19050">
            <a:solidFill>
              <a:srgbClr val="FF0000"/>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93" name="文本框 92">
            <a:extLst>
              <a:ext uri="{FF2B5EF4-FFF2-40B4-BE49-F238E27FC236}">
                <a16:creationId xmlns:a16="http://schemas.microsoft.com/office/drawing/2014/main" id="{384CB699-CB1F-EF5D-4098-E5773E759F1A}"/>
              </a:ext>
            </a:extLst>
          </p:cNvPr>
          <p:cNvSpPr txBox="1"/>
          <p:nvPr/>
        </p:nvSpPr>
        <p:spPr>
          <a:xfrm>
            <a:off x="7603124" y="3582610"/>
            <a:ext cx="852667" cy="184666"/>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zh-CN" altLang="en-US" sz="1200" kern="0" dirty="0">
                <a:latin typeface="微软雅黑" panose="020B0503020204020204" pitchFamily="34" charset="-122"/>
                <a:ea typeface="微软雅黑" panose="020B0503020204020204" pitchFamily="34" charset="-122"/>
                <a:cs typeface="Arial Unicode MS" panose="020B0604020202020204" pitchFamily="34" charset="-128"/>
              </a:rPr>
              <a:t>接口</a:t>
            </a:r>
          </a:p>
        </p:txBody>
      </p:sp>
      <p:cxnSp>
        <p:nvCxnSpPr>
          <p:cNvPr id="94" name="直接箭头连接符 93">
            <a:extLst>
              <a:ext uri="{FF2B5EF4-FFF2-40B4-BE49-F238E27FC236}">
                <a16:creationId xmlns:a16="http://schemas.microsoft.com/office/drawing/2014/main" id="{5E25C4B3-9E0D-F094-1CC1-D4E1F425C070}"/>
              </a:ext>
            </a:extLst>
          </p:cNvPr>
          <p:cNvCxnSpPr/>
          <p:nvPr/>
        </p:nvCxnSpPr>
        <p:spPr>
          <a:xfrm flipH="1">
            <a:off x="7273724" y="4309082"/>
            <a:ext cx="858457" cy="0"/>
          </a:xfrm>
          <a:prstGeom prst="straightConnector1">
            <a:avLst/>
          </a:prstGeom>
          <a:ln w="19050">
            <a:solidFill>
              <a:srgbClr val="FF0000"/>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95" name="文本框 94">
            <a:extLst>
              <a:ext uri="{FF2B5EF4-FFF2-40B4-BE49-F238E27FC236}">
                <a16:creationId xmlns:a16="http://schemas.microsoft.com/office/drawing/2014/main" id="{E763B01E-489A-9AA9-77A1-C0508715B906}"/>
              </a:ext>
            </a:extLst>
          </p:cNvPr>
          <p:cNvSpPr txBox="1"/>
          <p:nvPr/>
        </p:nvSpPr>
        <p:spPr>
          <a:xfrm>
            <a:off x="7576598" y="4069151"/>
            <a:ext cx="852667" cy="184666"/>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zh-CN" altLang="en-US" sz="1200" kern="0" dirty="0">
                <a:latin typeface="微软雅黑" panose="020B0503020204020204" pitchFamily="34" charset="-122"/>
                <a:ea typeface="微软雅黑" panose="020B0503020204020204" pitchFamily="34" charset="-122"/>
                <a:cs typeface="Arial Unicode MS" panose="020B0604020202020204" pitchFamily="34" charset="-128"/>
              </a:rPr>
              <a:t>接口</a:t>
            </a:r>
          </a:p>
        </p:txBody>
      </p:sp>
      <p:cxnSp>
        <p:nvCxnSpPr>
          <p:cNvPr id="96" name="直接箭头连接符 95">
            <a:extLst>
              <a:ext uri="{FF2B5EF4-FFF2-40B4-BE49-F238E27FC236}">
                <a16:creationId xmlns:a16="http://schemas.microsoft.com/office/drawing/2014/main" id="{D4B44E6F-987C-73CB-AE90-5C8292D86A71}"/>
              </a:ext>
            </a:extLst>
          </p:cNvPr>
          <p:cNvCxnSpPr/>
          <p:nvPr/>
        </p:nvCxnSpPr>
        <p:spPr>
          <a:xfrm flipH="1">
            <a:off x="7300250" y="4748515"/>
            <a:ext cx="858457" cy="0"/>
          </a:xfrm>
          <a:prstGeom prst="straightConnector1">
            <a:avLst/>
          </a:prstGeom>
          <a:ln w="19050">
            <a:solidFill>
              <a:srgbClr val="FF0000"/>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97" name="文本框 96">
            <a:extLst>
              <a:ext uri="{FF2B5EF4-FFF2-40B4-BE49-F238E27FC236}">
                <a16:creationId xmlns:a16="http://schemas.microsoft.com/office/drawing/2014/main" id="{C7138C04-0592-2F87-FD01-9704FE59210D}"/>
              </a:ext>
            </a:extLst>
          </p:cNvPr>
          <p:cNvSpPr txBox="1"/>
          <p:nvPr/>
        </p:nvSpPr>
        <p:spPr>
          <a:xfrm>
            <a:off x="7603124" y="4508584"/>
            <a:ext cx="852667" cy="184666"/>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zh-CN" altLang="en-US" sz="1200" kern="0" dirty="0">
                <a:latin typeface="微软雅黑" panose="020B0503020204020204" pitchFamily="34" charset="-122"/>
                <a:ea typeface="微软雅黑" panose="020B0503020204020204" pitchFamily="34" charset="-122"/>
                <a:cs typeface="Arial Unicode MS" panose="020B0604020202020204" pitchFamily="34" charset="-128"/>
              </a:rPr>
              <a:t>接口</a:t>
            </a:r>
          </a:p>
        </p:txBody>
      </p:sp>
      <p:sp>
        <p:nvSpPr>
          <p:cNvPr id="99" name="Rounded Rectangle 48">
            <a:extLst>
              <a:ext uri="{FF2B5EF4-FFF2-40B4-BE49-F238E27FC236}">
                <a16:creationId xmlns:a16="http://schemas.microsoft.com/office/drawing/2014/main" id="{6548DD8F-AA32-8B7F-C660-6436C4FA1BE9}"/>
              </a:ext>
            </a:extLst>
          </p:cNvPr>
          <p:cNvSpPr/>
          <p:nvPr/>
        </p:nvSpPr>
        <p:spPr>
          <a:xfrm>
            <a:off x="1435702" y="5622627"/>
            <a:ext cx="8516467" cy="575957"/>
          </a:xfrm>
          <a:prstGeom prst="roundRect">
            <a:avLst/>
          </a:prstGeom>
          <a:solidFill>
            <a:srgbClr val="FEF3C7"/>
          </a:solidFill>
          <a:ln>
            <a:noFill/>
          </a:ln>
        </p:spPr>
        <p:style>
          <a:lnRef idx="1">
            <a:schemeClr val="accent1"/>
          </a:lnRef>
          <a:fillRef idx="3">
            <a:schemeClr val="accent1"/>
          </a:fillRef>
          <a:effectRef idx="2">
            <a:schemeClr val="accent1"/>
          </a:effectRef>
          <a:fontRef idx="minor">
            <a:schemeClr val="lt1"/>
          </a:fontRef>
        </p:style>
        <p:txBody>
          <a:bodyPr wrap="square" rtlCol="0" anchor="ctr"/>
          <a:lstStyle/>
          <a:p>
            <a:pPr algn="ctr"/>
            <a:r>
              <a:rPr lang="zh-CN" altLang="en-US" sz="1400" b="1" dirty="0">
                <a:solidFill>
                  <a:srgbClr val="92400E"/>
                </a:solidFill>
                <a:latin typeface="微软雅黑" panose="020B0503020204020204" pitchFamily="34" charset="-122"/>
                <a:ea typeface="微软雅黑" panose="020B0503020204020204" pitchFamily="34" charset="-122"/>
              </a:rPr>
              <a:t>第一批公司上线（菲律宾、加拿大、中国）：</a:t>
            </a:r>
            <a:r>
              <a:rPr lang="en-US" altLang="zh-CN" sz="1400" b="1" dirty="0">
                <a:solidFill>
                  <a:srgbClr val="92400E"/>
                </a:solidFill>
                <a:latin typeface="微软雅黑" panose="020B0503020204020204" pitchFamily="34" charset="-122"/>
                <a:ea typeface="微软雅黑" panose="020B0503020204020204" pitchFamily="34" charset="-122"/>
              </a:rPr>
              <a:t>2027</a:t>
            </a:r>
            <a:r>
              <a:rPr lang="zh-CN" altLang="en-US" sz="1400" b="1" dirty="0">
                <a:solidFill>
                  <a:srgbClr val="92400E"/>
                </a:solidFill>
                <a:latin typeface="微软雅黑" panose="020B0503020204020204" pitchFamily="34" charset="-122"/>
                <a:ea typeface="微软雅黑" panose="020B0503020204020204" pitchFamily="34" charset="-122"/>
              </a:rPr>
              <a:t>年</a:t>
            </a:r>
            <a:r>
              <a:rPr lang="en-US" altLang="zh-CN" sz="1400" b="1" dirty="0">
                <a:solidFill>
                  <a:srgbClr val="92400E"/>
                </a:solidFill>
                <a:latin typeface="微软雅黑" panose="020B0503020204020204" pitchFamily="34" charset="-122"/>
                <a:ea typeface="微软雅黑" panose="020B0503020204020204" pitchFamily="34" charset="-122"/>
              </a:rPr>
              <a:t>1</a:t>
            </a:r>
            <a:r>
              <a:rPr lang="zh-CN" altLang="en-US" sz="1400" b="1" dirty="0">
                <a:solidFill>
                  <a:srgbClr val="92400E"/>
                </a:solidFill>
                <a:latin typeface="微软雅黑" panose="020B0503020204020204" pitchFamily="34" charset="-122"/>
                <a:ea typeface="微软雅黑" panose="020B0503020204020204" pitchFamily="34" charset="-122"/>
              </a:rPr>
              <a:t>月；</a:t>
            </a:r>
            <a:endParaRPr lang="en-US" altLang="zh-CN" sz="1400" b="1" dirty="0">
              <a:solidFill>
                <a:srgbClr val="92400E"/>
              </a:solidFill>
              <a:latin typeface="微软雅黑" panose="020B0503020204020204" pitchFamily="34" charset="-122"/>
              <a:ea typeface="微软雅黑" panose="020B0503020204020204" pitchFamily="34" charset="-122"/>
            </a:endParaRPr>
          </a:p>
          <a:p>
            <a:pPr algn="ctr"/>
            <a:r>
              <a:rPr lang="zh-CN" altLang="en-US" sz="1400" b="1" dirty="0">
                <a:solidFill>
                  <a:srgbClr val="92400E"/>
                </a:solidFill>
                <a:latin typeface="微软雅黑" panose="020B0503020204020204" pitchFamily="34" charset="-122"/>
                <a:ea typeface="微软雅黑" panose="020B0503020204020204" pitchFamily="34" charset="-122"/>
              </a:rPr>
              <a:t>第二批公司上线（剩余公司）：</a:t>
            </a:r>
            <a:r>
              <a:rPr lang="en-US" altLang="zh-CN" sz="1400" b="1" dirty="0">
                <a:solidFill>
                  <a:srgbClr val="92400E"/>
                </a:solidFill>
                <a:latin typeface="微软雅黑" panose="020B0503020204020204" pitchFamily="34" charset="-122"/>
                <a:ea typeface="微软雅黑" panose="020B0503020204020204" pitchFamily="34" charset="-122"/>
              </a:rPr>
              <a:t>2027</a:t>
            </a:r>
            <a:r>
              <a:rPr lang="zh-CN" altLang="en-US" sz="1400" b="1" dirty="0">
                <a:solidFill>
                  <a:srgbClr val="92400E"/>
                </a:solidFill>
                <a:latin typeface="微软雅黑" panose="020B0503020204020204" pitchFamily="34" charset="-122"/>
                <a:ea typeface="微软雅黑" panose="020B0503020204020204" pitchFamily="34" charset="-122"/>
              </a:rPr>
              <a:t>年</a:t>
            </a:r>
            <a:r>
              <a:rPr lang="en-US" altLang="zh-CN" sz="1400" b="1" dirty="0">
                <a:solidFill>
                  <a:srgbClr val="92400E"/>
                </a:solidFill>
                <a:latin typeface="微软雅黑" panose="020B0503020204020204" pitchFamily="34" charset="-122"/>
                <a:ea typeface="微软雅黑" panose="020B0503020204020204" pitchFamily="34" charset="-122"/>
              </a:rPr>
              <a:t>7</a:t>
            </a:r>
            <a:r>
              <a:rPr lang="zh-CN" altLang="en-US" sz="1400" b="1" dirty="0">
                <a:solidFill>
                  <a:srgbClr val="92400E"/>
                </a:solidFill>
                <a:latin typeface="微软雅黑" panose="020B0503020204020204" pitchFamily="34" charset="-122"/>
                <a:ea typeface="微软雅黑" panose="020B0503020204020204" pitchFamily="34" charset="-122"/>
              </a:rPr>
              <a:t>月</a:t>
            </a:r>
            <a:endParaRPr sz="1400" b="1" dirty="0">
              <a:solidFill>
                <a:srgbClr val="92400E"/>
              </a:solidFill>
              <a:latin typeface="微软雅黑" panose="020B0503020204020204" pitchFamily="34" charset="-122"/>
              <a:ea typeface="微软雅黑" panose="020B0503020204020204" pitchFamily="34" charset="-122"/>
            </a:endParaRPr>
          </a:p>
        </p:txBody>
      </p:sp>
      <p:sp>
        <p:nvSpPr>
          <p:cNvPr id="2" name="AutoShape 2">
            <a:extLst>
              <a:ext uri="{FF2B5EF4-FFF2-40B4-BE49-F238E27FC236}">
                <a16:creationId xmlns:a16="http://schemas.microsoft.com/office/drawing/2014/main" id="{BF2F3EA1-60C9-E169-1D40-B0DF020A25E2}"/>
              </a:ext>
            </a:extLst>
          </p:cNvPr>
          <p:cNvSpPr txBox="1">
            <a:spLocks/>
          </p:cNvSpPr>
          <p:nvPr/>
        </p:nvSpPr>
        <p:spPr>
          <a:xfrm>
            <a:off x="504000" y="504000"/>
            <a:ext cx="11687223" cy="332399"/>
          </a:xfrm>
          <a:prstGeom prst="rect">
            <a:avLst/>
          </a:prstGeom>
          <a:noFill/>
          <a:ln w="12700">
            <a:noFill/>
            <a:prstDash val="solid"/>
          </a:ln>
        </p:spPr>
        <p:txBody>
          <a:bodyPr vert="horz" wrap="square" lIns="0" tIns="0" rIns="0" bIns="0" anchor="t">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2400" b="1" i="0" u="none" strike="noStrike" cap="none" spc="0">
                <a:solidFill>
                  <a:srgbClr val="0D0D0D">
                    <a:alpha val="100000"/>
                  </a:srgbClr>
                </a:solidFill>
                <a:latin typeface="微软雅黑" panose="020B0503020204020204" charset="-122"/>
                <a:ea typeface="Arial" panose="020B0604020202020204"/>
                <a:cs typeface="Arial" panose="020B0604020202020204"/>
                <a:sym typeface="Arial" panose="020B0604020202020204"/>
              </a:defRPr>
            </a:lvl1pPr>
            <a:lvl2pPr marL="408305" marR="0" lvl="1" indent="-22860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L="587375" marR="0" lvl="2" indent="-22860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L="742950" marR="0" lvl="3" indent="-20320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L="897890" marR="0" lvl="4" indent="-17780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L="1052830" marR="0" lvl="5" indent="-17780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L="1207770" marR="0" lvl="6" indent="-17780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L="1362710" marR="0" lvl="7" indent="-17780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L="1517650" marR="0" lvl="8" indent="-17780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a:lstStyle>
          <a:p>
            <a:r>
              <a:rPr lang="en-US">
                <a:solidFill>
                  <a:srgbClr val="0D0D0D"/>
                </a:solidFill>
                <a:ea typeface="微软雅黑" panose="020B0503020204020204" charset="-122"/>
                <a:cs typeface="微软雅黑" panose="020B0503020204020204" charset="-122"/>
                <a:sym typeface="微软雅黑" panose="020B0503020204020204" charset="-122"/>
              </a:rPr>
              <a:t>本次百疆数字化核心SAP项目的实施范围</a:t>
            </a:r>
            <a:endParaRPr lang="en-US" dirty="0">
              <a:solidFill>
                <a:srgbClr val="0D0D0D"/>
              </a:solidFill>
              <a:ea typeface="微软雅黑" panose="020B0503020204020204" charset="-122"/>
              <a:cs typeface="微软雅黑" panose="020B0503020204020204" charset="-122"/>
              <a:sym typeface="微软雅黑" panose="020B0503020204020204" charset="-122"/>
            </a:endParaRPr>
          </a:p>
        </p:txBody>
      </p:sp>
    </p:spTree>
    <p:extLst>
      <p:ext uri="{BB962C8B-B14F-4D97-AF65-F5344CB8AC3E}">
        <p14:creationId xmlns:p14="http://schemas.microsoft.com/office/powerpoint/2010/main" val="3730210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504000" y="504000"/>
            <a:ext cx="11286850" cy="368935"/>
          </a:xfrm>
          <a:prstGeom prst="rect">
            <a:avLst/>
          </a:prstGeom>
          <a:noFill/>
          <a:ln w="12700">
            <a:noFill/>
            <a:prstDash val="solid"/>
          </a:ln>
        </p:spPr>
        <p:txBody>
          <a:bodyPr vert="horz" wrap="square" lIns="0" tIns="0" rIns="0" bIns="0" rtlCol="0" anchor="t">
            <a:spAutoFit/>
          </a:bodyPr>
          <a:lstStyle/>
          <a:p>
            <a:pPr marL="0" indent="0" algn="l">
              <a:lnSpc>
                <a:spcPct val="100000"/>
              </a:lnSpc>
              <a:defRPr/>
            </a:pPr>
            <a:r>
              <a:rPr lang="en-US" sz="2400" b="1" i="0" u="none" strike="noStrike">
                <a:solidFill>
                  <a:srgbClr val="0D0D0D"/>
                </a:solidFill>
                <a:latin typeface="微软雅黑" panose="020B0503020204020204" charset="-122"/>
                <a:ea typeface="微软雅黑" panose="020B0503020204020204" charset="-122"/>
                <a:cs typeface="微软雅黑" panose="020B0503020204020204" charset="-122"/>
                <a:sym typeface="微软雅黑" panose="020B0503020204020204" charset="-122"/>
              </a:rPr>
              <a:t>百疆SAP项目实施计划</a:t>
            </a:r>
            <a:endParaRPr lang="en-US" sz="1100"/>
          </a:p>
        </p:txBody>
      </p:sp>
      <p:grpSp>
        <p:nvGrpSpPr>
          <p:cNvPr id="3" name="Group 3"/>
          <p:cNvGrpSpPr/>
          <p:nvPr/>
        </p:nvGrpSpPr>
        <p:grpSpPr>
          <a:xfrm>
            <a:off x="573256" y="1211704"/>
            <a:ext cx="11201307" cy="5286184"/>
            <a:chOff x="573256" y="1211704"/>
            <a:chExt cx="11201307" cy="5286184"/>
          </a:xfrm>
        </p:grpSpPr>
        <p:sp>
          <p:nvSpPr>
            <p:cNvPr id="4" name="Freeform 4"/>
            <p:cNvSpPr/>
            <p:nvPr/>
          </p:nvSpPr>
          <p:spPr>
            <a:xfrm rot="10800000">
              <a:off x="630101" y="3929098"/>
              <a:ext cx="8881139" cy="151522"/>
            </a:xfrm>
            <a:custGeom>
              <a:avLst/>
              <a:gdLst/>
              <a:ahLst/>
              <a:cxnLst/>
              <a:rect l="l" t="t" r="r" b="b"/>
              <a:pathLst>
                <a:path w="8881139" h="151522">
                  <a:moveTo>
                    <a:pt x="0" y="0"/>
                  </a:moveTo>
                  <a:lnTo>
                    <a:pt x="0" y="151522"/>
                  </a:lnTo>
                  <a:lnTo>
                    <a:pt x="8881139" y="151522"/>
                  </a:lnTo>
                  <a:lnTo>
                    <a:pt x="8881139" y="0"/>
                  </a:lnTo>
                  <a:lnTo>
                    <a:pt x="0" y="0"/>
                  </a:lnTo>
                  <a:close/>
                </a:path>
              </a:pathLst>
            </a:custGeom>
            <a:gradFill rotWithShape="1">
              <a:gsLst>
                <a:gs pos="0">
                  <a:srgbClr val="FFFFFF">
                    <a:alpha val="100000"/>
                  </a:srgbClr>
                </a:gs>
                <a:gs pos="100000">
                  <a:srgbClr val="EAEAEA">
                    <a:alpha val="100000"/>
                  </a:srgbClr>
                </a:gs>
              </a:gsLst>
              <a:lin ang="5400000"/>
            </a:gradFill>
            <a:ln w="12700">
              <a:noFill/>
              <a:prstDash val="solid"/>
            </a:ln>
          </p:spPr>
          <p:txBody>
            <a:bodyPr wrap="none" lIns="91440" tIns="45720" rIns="91440" bIns="45720" rtlCol="0" anchor="ctr">
              <a:noAutofit/>
            </a:bodyPr>
            <a:lstStyle/>
            <a:p>
              <a:pPr marL="0" indent="0" algn="l">
                <a:lnSpc>
                  <a:spcPct val="92000"/>
                </a:lnSpc>
                <a:defRP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5" name="AutoShape 5"/>
            <p:cNvSpPr/>
            <p:nvPr/>
          </p:nvSpPr>
          <p:spPr>
            <a:xfrm>
              <a:off x="630040" y="3004391"/>
              <a:ext cx="9628386" cy="899561"/>
            </a:xfrm>
            <a:prstGeom prst="homePlate">
              <a:avLst>
                <a:gd name="adj" fmla="val 40030"/>
              </a:avLst>
            </a:prstGeom>
            <a:gradFill rotWithShape="1">
              <a:gsLst>
                <a:gs pos="0">
                  <a:srgbClr val="FBFBFB">
                    <a:alpha val="100000"/>
                  </a:srgbClr>
                </a:gs>
                <a:gs pos="100000">
                  <a:srgbClr val="EAEAEA">
                    <a:alpha val="100000"/>
                  </a:srgbClr>
                </a:gs>
              </a:gsLst>
              <a:lin ang="5400000"/>
            </a:gradFill>
            <a:ln w="12700">
              <a:solidFill>
                <a:srgbClr val="EAEAEA">
                  <a:alpha val="100000"/>
                </a:srgbClr>
              </a:solidFill>
              <a:prstDash val="solid"/>
              <a:miter lim="800000"/>
            </a:ln>
          </p:spPr>
          <p:txBody>
            <a:bodyPr wrap="none" lIns="91440" tIns="45720" rIns="91440" bIns="45720" rtlCol="0" anchor="ctr">
              <a:noAutofit/>
            </a:bodyPr>
            <a:lstStyle/>
            <a:p>
              <a:pPr marL="356870" indent="-356870" algn="l">
                <a:lnSpc>
                  <a:spcPct val="117000"/>
                </a:lnSpc>
                <a:defRPr/>
              </a:pPr>
              <a:r>
                <a:rPr lang="en-US" sz="12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nvGrpSpPr>
            <p:cNvPr id="6" name="Group 6"/>
            <p:cNvGrpSpPr/>
            <p:nvPr/>
          </p:nvGrpSpPr>
          <p:grpSpPr>
            <a:xfrm>
              <a:off x="7269003" y="2994967"/>
              <a:ext cx="798432" cy="1077842"/>
              <a:chOff x="7269003" y="2994967"/>
              <a:chExt cx="798432" cy="1077842"/>
            </a:xfrm>
          </p:grpSpPr>
          <p:sp>
            <p:nvSpPr>
              <p:cNvPr id="7" name="AutoShape 7"/>
              <p:cNvSpPr/>
              <p:nvPr/>
            </p:nvSpPr>
            <p:spPr>
              <a:xfrm>
                <a:off x="7269003" y="2994967"/>
                <a:ext cx="798432" cy="918510"/>
              </a:xfrm>
              <a:prstGeom prst="chevron">
                <a:avLst>
                  <a:gd name="adj" fmla="val 55472"/>
                </a:avLst>
              </a:prstGeom>
              <a:solidFill>
                <a:srgbClr val="C3ECFF">
                  <a:alpha val="100000"/>
                </a:srgbClr>
              </a:solidFill>
              <a:ln w="12700" cap="flat">
                <a:noFill/>
                <a:prstDash val="solid"/>
              </a:ln>
              <a:effectLst>
                <a:outerShdw blurRad="38100" dist="25400" dir="5400000" rotWithShape="0">
                  <a:srgbClr val="000000">
                    <a:alpha val="35000"/>
                  </a:srgbClr>
                </a:outerShdw>
              </a:effectLst>
            </p:spPr>
            <p:txBody>
              <a:bodyPr wrap="none" lIns="91440" tIns="45720" rIns="91440" bIns="45720" rtlCol="0" anchor="ctr">
                <a:noAutofit/>
              </a:bodyPr>
              <a:lstStyle/>
              <a:p>
                <a:pPr marL="0" indent="0" algn="l">
                  <a:lnSpc>
                    <a:spcPct val="92000"/>
                  </a:lnSpc>
                  <a:defRP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8" name="Freeform 8"/>
              <p:cNvSpPr/>
              <p:nvPr/>
            </p:nvSpPr>
            <p:spPr>
              <a:xfrm>
                <a:off x="7281561" y="3921287"/>
                <a:ext cx="351130" cy="151522"/>
              </a:xfrm>
              <a:custGeom>
                <a:avLst/>
                <a:gdLst/>
                <a:ahLst/>
                <a:cxnLst/>
                <a:rect l="l" t="t" r="r" b="b"/>
                <a:pathLst>
                  <a:path w="351130" h="151522">
                    <a:moveTo>
                      <a:pt x="0" y="0"/>
                    </a:moveTo>
                    <a:lnTo>
                      <a:pt x="0" y="151522"/>
                    </a:lnTo>
                    <a:lnTo>
                      <a:pt x="351130" y="151522"/>
                    </a:lnTo>
                    <a:lnTo>
                      <a:pt x="351130" y="0"/>
                    </a:lnTo>
                    <a:lnTo>
                      <a:pt x="0" y="0"/>
                    </a:lnTo>
                    <a:close/>
                  </a:path>
                </a:pathLst>
              </a:custGeom>
              <a:gradFill rotWithShape="1">
                <a:gsLst>
                  <a:gs pos="0">
                    <a:srgbClr val="2676FF">
                      <a:alpha val="50000"/>
                    </a:srgbClr>
                  </a:gs>
                  <a:gs pos="100000">
                    <a:srgbClr val="FFFFFF">
                      <a:alpha val="0"/>
                    </a:srgbClr>
                  </a:gs>
                </a:gsLst>
                <a:lin ang="5400000"/>
              </a:gradFill>
              <a:ln w="12700">
                <a:solidFill>
                  <a:srgbClr val="FFFFFF">
                    <a:alpha val="100000"/>
                  </a:srgbClr>
                </a:solidFill>
                <a:prstDash val="solid"/>
              </a:ln>
            </p:spPr>
            <p:txBody>
              <a:bodyPr wrap="none" lIns="91440" tIns="45720" rIns="91440" bIns="45720" rtlCol="0" anchor="ctr">
                <a:noAutofit/>
              </a:bodyPr>
              <a:lstStyle/>
              <a:p>
                <a:pPr marL="0" indent="0" algn="l">
                  <a:lnSpc>
                    <a:spcPct val="92000"/>
                  </a:lnSpc>
                  <a:defRP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grpSp>
          <p:nvGrpSpPr>
            <p:cNvPr id="9" name="Group 9"/>
            <p:cNvGrpSpPr/>
            <p:nvPr/>
          </p:nvGrpSpPr>
          <p:grpSpPr>
            <a:xfrm>
              <a:off x="5606311" y="2994967"/>
              <a:ext cx="798432" cy="1077842"/>
              <a:chOff x="5606311" y="2994967"/>
              <a:chExt cx="798432" cy="1077842"/>
            </a:xfrm>
          </p:grpSpPr>
          <p:sp>
            <p:nvSpPr>
              <p:cNvPr id="10" name="AutoShape 10"/>
              <p:cNvSpPr/>
              <p:nvPr/>
            </p:nvSpPr>
            <p:spPr>
              <a:xfrm>
                <a:off x="5606311" y="2994967"/>
                <a:ext cx="798432" cy="918510"/>
              </a:xfrm>
              <a:prstGeom prst="chevron">
                <a:avLst>
                  <a:gd name="adj" fmla="val 55472"/>
                </a:avLst>
              </a:prstGeom>
              <a:solidFill>
                <a:srgbClr val="C3ECFF">
                  <a:alpha val="100000"/>
                </a:srgbClr>
              </a:solidFill>
              <a:ln w="12700" cap="flat">
                <a:noFill/>
                <a:prstDash val="solid"/>
              </a:ln>
              <a:effectLst>
                <a:outerShdw blurRad="38100" dist="25400" dir="5400000" rotWithShape="0">
                  <a:srgbClr val="000000">
                    <a:alpha val="35000"/>
                  </a:srgbClr>
                </a:outerShdw>
              </a:effectLst>
            </p:spPr>
            <p:txBody>
              <a:bodyPr wrap="none" lIns="91440" tIns="45720" rIns="91440" bIns="45720" rtlCol="0" anchor="ctr">
                <a:noAutofit/>
              </a:bodyPr>
              <a:lstStyle/>
              <a:p>
                <a:pPr marL="0" indent="0" algn="l">
                  <a:lnSpc>
                    <a:spcPct val="92000"/>
                  </a:lnSpc>
                  <a:defRP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1" name="Freeform 11"/>
              <p:cNvSpPr/>
              <p:nvPr/>
            </p:nvSpPr>
            <p:spPr>
              <a:xfrm>
                <a:off x="5613020" y="3921287"/>
                <a:ext cx="351130" cy="151522"/>
              </a:xfrm>
              <a:custGeom>
                <a:avLst/>
                <a:gdLst/>
                <a:ahLst/>
                <a:cxnLst/>
                <a:rect l="l" t="t" r="r" b="b"/>
                <a:pathLst>
                  <a:path w="351130" h="151522">
                    <a:moveTo>
                      <a:pt x="0" y="0"/>
                    </a:moveTo>
                    <a:lnTo>
                      <a:pt x="0" y="151522"/>
                    </a:lnTo>
                    <a:lnTo>
                      <a:pt x="351130" y="151522"/>
                    </a:lnTo>
                    <a:lnTo>
                      <a:pt x="351130" y="0"/>
                    </a:lnTo>
                    <a:lnTo>
                      <a:pt x="0" y="0"/>
                    </a:lnTo>
                    <a:close/>
                  </a:path>
                </a:pathLst>
              </a:custGeom>
              <a:gradFill rotWithShape="1">
                <a:gsLst>
                  <a:gs pos="0">
                    <a:srgbClr val="2676FF">
                      <a:alpha val="50000"/>
                    </a:srgbClr>
                  </a:gs>
                  <a:gs pos="100000">
                    <a:srgbClr val="FFFFFF">
                      <a:alpha val="0"/>
                    </a:srgbClr>
                  </a:gs>
                </a:gsLst>
                <a:lin ang="5400000"/>
              </a:gradFill>
              <a:ln w="12700">
                <a:solidFill>
                  <a:srgbClr val="FFFFFF">
                    <a:alpha val="100000"/>
                  </a:srgbClr>
                </a:solidFill>
                <a:prstDash val="solid"/>
              </a:ln>
            </p:spPr>
            <p:txBody>
              <a:bodyPr wrap="none" lIns="91440" tIns="45720" rIns="91440" bIns="45720" rtlCol="0" anchor="ctr">
                <a:noAutofit/>
              </a:bodyPr>
              <a:lstStyle/>
              <a:p>
                <a:pPr marL="0" indent="0" algn="l">
                  <a:lnSpc>
                    <a:spcPct val="92000"/>
                  </a:lnSpc>
                  <a:defRP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grpSp>
          <p:nvGrpSpPr>
            <p:cNvPr id="12" name="Group 12"/>
            <p:cNvGrpSpPr/>
            <p:nvPr/>
          </p:nvGrpSpPr>
          <p:grpSpPr>
            <a:xfrm>
              <a:off x="3649374" y="2994967"/>
              <a:ext cx="798430" cy="1074718"/>
              <a:chOff x="3649374" y="2994967"/>
              <a:chExt cx="798430" cy="1074718"/>
            </a:xfrm>
          </p:grpSpPr>
          <p:sp>
            <p:nvSpPr>
              <p:cNvPr id="13" name="AutoShape 13"/>
              <p:cNvSpPr/>
              <p:nvPr/>
            </p:nvSpPr>
            <p:spPr>
              <a:xfrm>
                <a:off x="3649374" y="2994967"/>
                <a:ext cx="798430" cy="918510"/>
              </a:xfrm>
              <a:prstGeom prst="chevron">
                <a:avLst>
                  <a:gd name="adj" fmla="val 55472"/>
                </a:avLst>
              </a:prstGeom>
              <a:solidFill>
                <a:srgbClr val="C3ECFF">
                  <a:alpha val="100000"/>
                </a:srgbClr>
              </a:solidFill>
              <a:ln w="12700" cap="flat">
                <a:noFill/>
                <a:prstDash val="solid"/>
              </a:ln>
              <a:effectLst>
                <a:outerShdw blurRad="38100" dist="25400" dir="5400000" rotWithShape="0">
                  <a:srgbClr val="000000">
                    <a:alpha val="35000"/>
                  </a:srgbClr>
                </a:outerShdw>
              </a:effectLst>
            </p:spPr>
            <p:txBody>
              <a:bodyPr wrap="none" lIns="91440" tIns="45720" rIns="91440" bIns="45720" rtlCol="0" anchor="ctr">
                <a:noAutofit/>
              </a:bodyPr>
              <a:lstStyle/>
              <a:p>
                <a:pPr marL="0" indent="0" algn="l">
                  <a:lnSpc>
                    <a:spcPct val="92000"/>
                  </a:lnSpc>
                  <a:defRP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4" name="Freeform 14"/>
              <p:cNvSpPr/>
              <p:nvPr/>
            </p:nvSpPr>
            <p:spPr>
              <a:xfrm>
                <a:off x="3656082" y="3918163"/>
                <a:ext cx="351132" cy="151522"/>
              </a:xfrm>
              <a:custGeom>
                <a:avLst/>
                <a:gdLst/>
                <a:ahLst/>
                <a:cxnLst/>
                <a:rect l="l" t="t" r="r" b="b"/>
                <a:pathLst>
                  <a:path w="351132" h="151522">
                    <a:moveTo>
                      <a:pt x="0" y="0"/>
                    </a:moveTo>
                    <a:lnTo>
                      <a:pt x="0" y="151522"/>
                    </a:lnTo>
                    <a:lnTo>
                      <a:pt x="351132" y="151522"/>
                    </a:lnTo>
                    <a:lnTo>
                      <a:pt x="351132" y="0"/>
                    </a:lnTo>
                    <a:lnTo>
                      <a:pt x="0" y="0"/>
                    </a:lnTo>
                    <a:close/>
                  </a:path>
                </a:pathLst>
              </a:custGeom>
              <a:gradFill rotWithShape="1">
                <a:gsLst>
                  <a:gs pos="0">
                    <a:srgbClr val="2676FF">
                      <a:alpha val="50000"/>
                    </a:srgbClr>
                  </a:gs>
                  <a:gs pos="100000">
                    <a:srgbClr val="FFFFFF">
                      <a:alpha val="0"/>
                    </a:srgbClr>
                  </a:gs>
                </a:gsLst>
                <a:lin ang="5400000"/>
              </a:gradFill>
              <a:ln w="12700">
                <a:solidFill>
                  <a:srgbClr val="FFFFFF">
                    <a:alpha val="100000"/>
                  </a:srgbClr>
                </a:solidFill>
                <a:prstDash val="solid"/>
              </a:ln>
            </p:spPr>
            <p:txBody>
              <a:bodyPr wrap="none" lIns="91440" tIns="45720" rIns="91440" bIns="45720" rtlCol="0" anchor="ctr">
                <a:noAutofit/>
              </a:bodyPr>
              <a:lstStyle/>
              <a:p>
                <a:pPr marL="0" indent="0" algn="l">
                  <a:lnSpc>
                    <a:spcPct val="92000"/>
                  </a:lnSpc>
                  <a:defRP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grpSp>
          <p:nvGrpSpPr>
            <p:cNvPr id="15" name="Group 15"/>
            <p:cNvGrpSpPr/>
            <p:nvPr/>
          </p:nvGrpSpPr>
          <p:grpSpPr>
            <a:xfrm>
              <a:off x="1692440" y="2994967"/>
              <a:ext cx="800667" cy="1077842"/>
              <a:chOff x="1692440" y="2994967"/>
              <a:chExt cx="800667" cy="1077842"/>
            </a:xfrm>
          </p:grpSpPr>
          <p:sp>
            <p:nvSpPr>
              <p:cNvPr id="16" name="AutoShape 16"/>
              <p:cNvSpPr/>
              <p:nvPr/>
            </p:nvSpPr>
            <p:spPr>
              <a:xfrm>
                <a:off x="1692440" y="2994967"/>
                <a:ext cx="800667" cy="920071"/>
              </a:xfrm>
              <a:prstGeom prst="chevron">
                <a:avLst>
                  <a:gd name="adj" fmla="val 55472"/>
                </a:avLst>
              </a:prstGeom>
              <a:solidFill>
                <a:srgbClr val="C3ECFF">
                  <a:alpha val="100000"/>
                </a:srgbClr>
              </a:solidFill>
              <a:ln w="12700" cap="flat">
                <a:noFill/>
                <a:prstDash val="solid"/>
              </a:ln>
              <a:effectLst>
                <a:outerShdw blurRad="38100" dist="25400" dir="5400000" rotWithShape="0">
                  <a:srgbClr val="000000">
                    <a:alpha val="35000"/>
                  </a:srgbClr>
                </a:outerShdw>
              </a:effectLst>
            </p:spPr>
            <p:txBody>
              <a:bodyPr wrap="none" lIns="91440" tIns="45720" rIns="91440" bIns="45720" rtlCol="0" anchor="ctr">
                <a:noAutofit/>
              </a:bodyPr>
              <a:lstStyle/>
              <a:p>
                <a:pPr marL="0" indent="0" algn="l">
                  <a:lnSpc>
                    <a:spcPct val="92000"/>
                  </a:lnSpc>
                  <a:defRP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7" name="Freeform 17"/>
              <p:cNvSpPr/>
              <p:nvPr/>
            </p:nvSpPr>
            <p:spPr>
              <a:xfrm>
                <a:off x="1699149" y="3921287"/>
                <a:ext cx="353367" cy="151522"/>
              </a:xfrm>
              <a:custGeom>
                <a:avLst/>
                <a:gdLst/>
                <a:ahLst/>
                <a:cxnLst/>
                <a:rect l="l" t="t" r="r" b="b"/>
                <a:pathLst>
                  <a:path w="353367" h="151522">
                    <a:moveTo>
                      <a:pt x="0" y="0"/>
                    </a:moveTo>
                    <a:lnTo>
                      <a:pt x="0" y="151522"/>
                    </a:lnTo>
                    <a:lnTo>
                      <a:pt x="353367" y="151522"/>
                    </a:lnTo>
                    <a:lnTo>
                      <a:pt x="353367" y="0"/>
                    </a:lnTo>
                    <a:lnTo>
                      <a:pt x="0" y="0"/>
                    </a:lnTo>
                    <a:close/>
                  </a:path>
                </a:pathLst>
              </a:custGeom>
              <a:gradFill rotWithShape="1">
                <a:gsLst>
                  <a:gs pos="0">
                    <a:srgbClr val="2676FF">
                      <a:alpha val="50000"/>
                    </a:srgbClr>
                  </a:gs>
                  <a:gs pos="100000">
                    <a:srgbClr val="FFFFFF">
                      <a:alpha val="0"/>
                    </a:srgbClr>
                  </a:gs>
                </a:gsLst>
                <a:lin ang="5400000"/>
              </a:gradFill>
              <a:ln w="12700">
                <a:solidFill>
                  <a:srgbClr val="FFFFFF">
                    <a:alpha val="100000"/>
                  </a:srgbClr>
                </a:solidFill>
                <a:prstDash val="solid"/>
              </a:ln>
            </p:spPr>
            <p:txBody>
              <a:bodyPr wrap="none" lIns="91440" tIns="45720" rIns="91440" bIns="45720" rtlCol="0" anchor="ctr">
                <a:noAutofit/>
              </a:bodyPr>
              <a:lstStyle/>
              <a:p>
                <a:pPr marL="0" indent="0" algn="l">
                  <a:lnSpc>
                    <a:spcPct val="92000"/>
                  </a:lnSpc>
                  <a:defRP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sp>
          <p:nvSpPr>
            <p:cNvPr id="18" name="Freeform 18"/>
            <p:cNvSpPr/>
            <p:nvPr/>
          </p:nvSpPr>
          <p:spPr>
            <a:xfrm>
              <a:off x="9524609" y="3918164"/>
              <a:ext cx="351130" cy="151522"/>
            </a:xfrm>
            <a:custGeom>
              <a:avLst/>
              <a:gdLst/>
              <a:ahLst/>
              <a:cxnLst/>
              <a:rect l="l" t="t" r="r" b="b"/>
              <a:pathLst>
                <a:path w="351130" h="151522">
                  <a:moveTo>
                    <a:pt x="0" y="0"/>
                  </a:moveTo>
                  <a:lnTo>
                    <a:pt x="0" y="151522"/>
                  </a:lnTo>
                  <a:lnTo>
                    <a:pt x="351130" y="151522"/>
                  </a:lnTo>
                  <a:lnTo>
                    <a:pt x="351130" y="0"/>
                  </a:lnTo>
                  <a:lnTo>
                    <a:pt x="0" y="0"/>
                  </a:lnTo>
                  <a:close/>
                </a:path>
              </a:pathLst>
            </a:custGeom>
            <a:gradFill rotWithShape="1">
              <a:gsLst>
                <a:gs pos="0">
                  <a:srgbClr val="2676FF">
                    <a:alpha val="50000"/>
                  </a:srgbClr>
                </a:gs>
                <a:gs pos="100000">
                  <a:srgbClr val="FFFFFF">
                    <a:alpha val="0"/>
                  </a:srgbClr>
                </a:gs>
              </a:gsLst>
              <a:lin ang="5400000"/>
            </a:gradFill>
            <a:ln w="12700">
              <a:solidFill>
                <a:srgbClr val="FFFFFF">
                  <a:alpha val="100000"/>
                </a:srgbClr>
              </a:solidFill>
              <a:prstDash val="solid"/>
            </a:ln>
          </p:spPr>
          <p:txBody>
            <a:bodyPr wrap="none" lIns="91440" tIns="45720" rIns="91440" bIns="45720" rtlCol="0" anchor="ctr">
              <a:noAutofit/>
            </a:bodyPr>
            <a:lstStyle/>
            <a:p>
              <a:pPr marL="0" indent="0" algn="l">
                <a:lnSpc>
                  <a:spcPct val="92000"/>
                </a:lnSpc>
                <a:defRP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19" name="AutoShape 19"/>
            <p:cNvSpPr/>
            <p:nvPr/>
          </p:nvSpPr>
          <p:spPr>
            <a:xfrm>
              <a:off x="573256" y="3165704"/>
              <a:ext cx="1704305" cy="286232"/>
            </a:xfrm>
            <a:prstGeom prst="rect">
              <a:avLst/>
            </a:prstGeom>
            <a:noFill/>
            <a:ln w="12700">
              <a:noFill/>
              <a:prstDash val="solid"/>
            </a:ln>
          </p:spPr>
          <p:txBody>
            <a:bodyPr wrap="square" lIns="91440" tIns="45720" rIns="91440" bIns="45720" rtlCol="0" anchor="t">
              <a:spAutoFit/>
            </a:bodyPr>
            <a:lstStyle/>
            <a:p>
              <a:pPr marL="0" indent="0" algn="l">
                <a:lnSpc>
                  <a:spcPct val="92000"/>
                </a:lnSpc>
                <a:defRPr/>
              </a:pPr>
              <a:r>
                <a:rPr lang="en-US" sz="1400" b="1" i="0" u="none" strike="noStrike">
                  <a:solidFill>
                    <a:srgbClr val="111111"/>
                  </a:solidFill>
                  <a:latin typeface="微软雅黑" panose="020B0503020204020204" charset="-122"/>
                  <a:ea typeface="微软雅黑" panose="020B0503020204020204" charset="-122"/>
                  <a:cs typeface="微软雅黑" panose="020B0503020204020204" charset="-122"/>
                  <a:sym typeface="微软雅黑" panose="020B0503020204020204" charset="-122"/>
                </a:rPr>
                <a:t>准备阶段 </a:t>
              </a:r>
              <a:endParaRPr lang="en-US" sz="1100"/>
            </a:p>
          </p:txBody>
        </p:sp>
        <p:sp>
          <p:nvSpPr>
            <p:cNvPr id="20" name="AutoShape 20"/>
            <p:cNvSpPr/>
            <p:nvPr/>
          </p:nvSpPr>
          <p:spPr>
            <a:xfrm>
              <a:off x="2451112" y="3160030"/>
              <a:ext cx="1721549" cy="286157"/>
            </a:xfrm>
            <a:prstGeom prst="rect">
              <a:avLst/>
            </a:prstGeom>
            <a:noFill/>
            <a:ln w="12700">
              <a:noFill/>
              <a:prstDash val="solid"/>
            </a:ln>
          </p:spPr>
          <p:txBody>
            <a:bodyPr wrap="square" lIns="91440" tIns="45720" rIns="91440" bIns="45720" rtlCol="0" anchor="t">
              <a:spAutoFit/>
            </a:bodyPr>
            <a:lstStyle/>
            <a:p>
              <a:pPr marL="0" indent="0" algn="l">
                <a:lnSpc>
                  <a:spcPct val="92000"/>
                </a:lnSpc>
                <a:defRPr/>
              </a:pPr>
              <a:r>
                <a:rPr lang="en-US" sz="1400" b="1" i="0" u="none" strike="noStrike">
                  <a:solidFill>
                    <a:srgbClr val="111111"/>
                  </a:solidFill>
                  <a:latin typeface="微软雅黑" panose="020B0503020204020204" charset="-122"/>
                  <a:ea typeface="微软雅黑" panose="020B0503020204020204" charset="-122"/>
                  <a:cs typeface="微软雅黑" panose="020B0503020204020204" charset="-122"/>
                  <a:sym typeface="微软雅黑" panose="020B0503020204020204" charset="-122"/>
                </a:rPr>
                <a:t>探索阶段 </a:t>
              </a:r>
              <a:endParaRPr lang="en-US" sz="1100"/>
            </a:p>
          </p:txBody>
        </p:sp>
        <p:sp>
          <p:nvSpPr>
            <p:cNvPr id="21" name="AutoShape 21"/>
            <p:cNvSpPr/>
            <p:nvPr/>
          </p:nvSpPr>
          <p:spPr>
            <a:xfrm>
              <a:off x="4338402" y="3113626"/>
              <a:ext cx="902811" cy="286232"/>
            </a:xfrm>
            <a:prstGeom prst="rect">
              <a:avLst/>
            </a:prstGeom>
            <a:noFill/>
            <a:ln w="12700">
              <a:noFill/>
              <a:prstDash val="solid"/>
            </a:ln>
          </p:spPr>
          <p:txBody>
            <a:bodyPr wrap="none" lIns="91440" tIns="45720" rIns="91440" bIns="45720" rtlCol="0" anchor="t">
              <a:spAutoFit/>
            </a:bodyPr>
            <a:lstStyle/>
            <a:p>
              <a:pPr marL="0" indent="0" algn="l">
                <a:lnSpc>
                  <a:spcPct val="92000"/>
                </a:lnSpc>
                <a:defRPr/>
              </a:pPr>
              <a:r>
                <a:rPr lang="en-US" sz="1400" b="1" i="0" u="none" strike="noStrike">
                  <a:solidFill>
                    <a:srgbClr val="111111"/>
                  </a:solidFill>
                  <a:latin typeface="微软雅黑" panose="020B0503020204020204" charset="-122"/>
                  <a:ea typeface="微软雅黑" panose="020B0503020204020204" charset="-122"/>
                  <a:cs typeface="微软雅黑" panose="020B0503020204020204" charset="-122"/>
                  <a:sym typeface="微软雅黑" panose="020B0503020204020204" charset="-122"/>
                </a:rPr>
                <a:t>实现阶段</a:t>
              </a:r>
              <a:endParaRPr lang="en-US" sz="1100"/>
            </a:p>
          </p:txBody>
        </p:sp>
        <p:sp>
          <p:nvSpPr>
            <p:cNvPr id="22" name="AutoShape 22"/>
            <p:cNvSpPr/>
            <p:nvPr/>
          </p:nvSpPr>
          <p:spPr>
            <a:xfrm>
              <a:off x="6374794" y="3107426"/>
              <a:ext cx="955711" cy="286232"/>
            </a:xfrm>
            <a:prstGeom prst="rect">
              <a:avLst/>
            </a:prstGeom>
            <a:noFill/>
            <a:ln w="12700">
              <a:noFill/>
              <a:prstDash val="solid"/>
            </a:ln>
          </p:spPr>
          <p:txBody>
            <a:bodyPr wrap="none" lIns="91440" tIns="45720" rIns="91440" bIns="45720" rtlCol="0" anchor="t">
              <a:spAutoFit/>
            </a:bodyPr>
            <a:lstStyle/>
            <a:p>
              <a:pPr marL="0" indent="0" algn="l">
                <a:lnSpc>
                  <a:spcPct val="92000"/>
                </a:lnSpc>
                <a:defRPr/>
              </a:pPr>
              <a:r>
                <a:rPr lang="en-US" sz="1400" b="1" i="0" u="none" strike="noStrike">
                  <a:solidFill>
                    <a:srgbClr val="111111"/>
                  </a:solidFill>
                  <a:latin typeface="微软雅黑" panose="020B0503020204020204" charset="-122"/>
                  <a:ea typeface="微软雅黑" panose="020B0503020204020204" charset="-122"/>
                  <a:cs typeface="微软雅黑" panose="020B0503020204020204" charset="-122"/>
                  <a:sym typeface="微软雅黑" panose="020B0503020204020204" charset="-122"/>
                </a:rPr>
                <a:t>部署阶段 </a:t>
              </a:r>
              <a:endParaRPr lang="en-US" sz="1100"/>
            </a:p>
          </p:txBody>
        </p:sp>
        <p:sp>
          <p:nvSpPr>
            <p:cNvPr id="23" name="AutoShape 23"/>
            <p:cNvSpPr/>
            <p:nvPr/>
          </p:nvSpPr>
          <p:spPr>
            <a:xfrm>
              <a:off x="8873663" y="3083146"/>
              <a:ext cx="902576" cy="286157"/>
            </a:xfrm>
            <a:prstGeom prst="rect">
              <a:avLst/>
            </a:prstGeom>
            <a:noFill/>
            <a:ln w="12700">
              <a:noFill/>
              <a:prstDash val="solid"/>
            </a:ln>
          </p:spPr>
          <p:txBody>
            <a:bodyPr wrap="none" lIns="91440" tIns="45720" rIns="91440" bIns="45720" rtlCol="0" anchor="t">
              <a:spAutoFit/>
            </a:bodyPr>
            <a:lstStyle/>
            <a:p>
              <a:pPr marL="0" indent="0" algn="l">
                <a:lnSpc>
                  <a:spcPct val="92000"/>
                </a:lnSpc>
                <a:defRPr/>
              </a:pPr>
              <a:r>
                <a:rPr lang="en-US" sz="1400" b="1" i="0" u="none" strike="noStrike">
                  <a:solidFill>
                    <a:srgbClr val="111111"/>
                  </a:solidFill>
                  <a:latin typeface="微软雅黑" panose="020B0503020204020204" charset="-122"/>
                  <a:ea typeface="微软雅黑" panose="020B0503020204020204" charset="-122"/>
                  <a:cs typeface="微软雅黑" panose="020B0503020204020204" charset="-122"/>
                  <a:sym typeface="微软雅黑" panose="020B0503020204020204" charset="-122"/>
                </a:rPr>
                <a:t>运行阶段</a:t>
              </a:r>
              <a:endParaRPr lang="en-US" sz="1100"/>
            </a:p>
          </p:txBody>
        </p:sp>
        <p:grpSp>
          <p:nvGrpSpPr>
            <p:cNvPr id="24" name="Group 24"/>
            <p:cNvGrpSpPr/>
            <p:nvPr/>
          </p:nvGrpSpPr>
          <p:grpSpPr>
            <a:xfrm>
              <a:off x="783361" y="3765370"/>
              <a:ext cx="2668009" cy="2014820"/>
              <a:chOff x="783361" y="3765370"/>
              <a:chExt cx="2668009" cy="2014820"/>
            </a:xfrm>
          </p:grpSpPr>
          <p:cxnSp>
            <p:nvCxnSpPr>
              <p:cNvPr id="25" name="Connector 25"/>
              <p:cNvCxnSpPr/>
              <p:nvPr/>
            </p:nvCxnSpPr>
            <p:spPr>
              <a:xfrm>
                <a:off x="783390" y="3765370"/>
                <a:ext cx="0" cy="1942157"/>
              </a:xfrm>
              <a:prstGeom prst="line">
                <a:avLst/>
              </a:prstGeom>
              <a:noFill/>
              <a:ln w="12700">
                <a:solidFill>
                  <a:srgbClr val="888888">
                    <a:alpha val="100000"/>
                  </a:srgbClr>
                </a:solidFill>
                <a:prstDash val="solid"/>
                <a:round/>
                <a:headEnd type="oval" w="med" len="med"/>
                <a:tailEnd type="oval" w="med" len="med"/>
              </a:ln>
            </p:spPr>
          </p:cxnSp>
          <p:sp>
            <p:nvSpPr>
              <p:cNvPr id="26" name="AutoShape 26"/>
              <p:cNvSpPr/>
              <p:nvPr/>
            </p:nvSpPr>
            <p:spPr>
              <a:xfrm>
                <a:off x="783361" y="4330049"/>
                <a:ext cx="2668009" cy="1450141"/>
              </a:xfrm>
              <a:prstGeom prst="rect">
                <a:avLst/>
              </a:prstGeom>
              <a:noFill/>
              <a:ln w="12700">
                <a:noFill/>
                <a:prstDash val="solid"/>
              </a:ln>
            </p:spPr>
            <p:txBody>
              <a:bodyPr wrap="square" lIns="91440" tIns="45720" rIns="91440" bIns="45720" rtlCol="0" anchor="t">
                <a:spAutoFit/>
              </a:bodyPr>
              <a:lstStyle>
                <a:lvl1pPr marL="298450" indent="-127000"/>
                <a:lvl2pPr marL="755650" indent="-127000"/>
                <a:lvl3pPr marL="1212850" indent="-127000"/>
                <a:lvl4pPr marL="1670050" indent="-127000"/>
                <a:lvl5pPr marL="2127250" indent="-127000"/>
                <a:lvl6pPr marL="2584450" indent="-127000"/>
                <a:lvl7pPr marL="3041650" indent="-127000"/>
                <a:lvl8pPr marL="3498850" indent="-127000"/>
                <a:lvl9pPr marL="3956050" indent="-127000"/>
              </a:lstStyle>
              <a:p>
                <a:pPr marL="171450" indent="-171450" algn="l">
                  <a:lnSpc>
                    <a:spcPct val="150000"/>
                  </a:lnSpc>
                  <a:buClr>
                    <a:srgbClr val="595959"/>
                  </a:buClr>
                  <a:buFont typeface="Wingdings" panose="05000000000000000000"/>
                  <a:buChar char="u"/>
                  <a:defRPr/>
                </a:pPr>
                <a:r>
                  <a:rPr lang="en-US" sz="1000" b="1" i="0" u="none" strike="noStrike">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rPr>
                  <a:t>项目计划制定（BOS&amp;百疆）</a:t>
                </a:r>
                <a:endParaRPr lang="en-US" sz="1100"/>
              </a:p>
              <a:p>
                <a:pPr marL="171450" indent="-171450" algn="l">
                  <a:lnSpc>
                    <a:spcPct val="150000"/>
                  </a:lnSpc>
                  <a:buClr>
                    <a:srgbClr val="595959"/>
                  </a:buClr>
                  <a:buFont typeface="Wingdings" panose="05000000000000000000"/>
                  <a:buChar char="u"/>
                </a:pPr>
                <a:r>
                  <a:rPr lang="en-US" sz="1000" b="1" i="0" u="none" strike="noStrike">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rPr>
                  <a:t>项目建立和</a:t>
                </a:r>
                <a:r>
                  <a:rPr lang="en-US" sz="1000" b="1" i="0" u="none" strike="noStrike">
                    <a:solidFill>
                      <a:srgbClr val="FF0000"/>
                    </a:solidFill>
                    <a:latin typeface="微软雅黑" panose="020B0503020204020204" charset="-122"/>
                    <a:ea typeface="微软雅黑" panose="020B0503020204020204" charset="-122"/>
                    <a:cs typeface="微软雅黑" panose="020B0503020204020204" charset="-122"/>
                    <a:sym typeface="微软雅黑" panose="020B0503020204020204" charset="-122"/>
                  </a:rPr>
                  <a:t>人员配置</a:t>
                </a:r>
                <a:r>
                  <a:rPr lang="en-US" sz="1000" b="1" i="0" u="none" strike="noStrike">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rPr>
                  <a:t>（BOS&amp;百疆）</a:t>
                </a:r>
              </a:p>
              <a:p>
                <a:pPr marL="171450" indent="-171450" algn="l">
                  <a:lnSpc>
                    <a:spcPct val="150000"/>
                  </a:lnSpc>
                  <a:buClr>
                    <a:srgbClr val="595959"/>
                  </a:buClr>
                  <a:buFont typeface="Wingdings" panose="05000000000000000000"/>
                  <a:buChar char="u"/>
                </a:pPr>
                <a:r>
                  <a:rPr lang="en-US" sz="1000" b="1" i="0" u="none" strike="noStrike">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rPr>
                  <a:t>完成学习系统部署（BOS）</a:t>
                </a:r>
              </a:p>
              <a:p>
                <a:pPr marL="171450" indent="-171450" algn="l">
                  <a:lnSpc>
                    <a:spcPct val="150000"/>
                  </a:lnSpc>
                  <a:buClr>
                    <a:srgbClr val="595959"/>
                  </a:buClr>
                  <a:buFont typeface="Wingdings" panose="05000000000000000000"/>
                  <a:buChar char="u"/>
                </a:pPr>
                <a:r>
                  <a:rPr lang="en-US" sz="1000" b="1" i="0" u="none" strike="noStrike">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rPr>
                  <a:t>业务现状调研（BOS&amp;百疆）</a:t>
                </a:r>
              </a:p>
              <a:p>
                <a:pPr marL="171450" indent="-171450" algn="l">
                  <a:lnSpc>
                    <a:spcPct val="150000"/>
                  </a:lnSpc>
                  <a:buClr>
                    <a:srgbClr val="595959"/>
                  </a:buClr>
                  <a:buFont typeface="Wingdings" panose="05000000000000000000"/>
                  <a:buChar char="u"/>
                </a:pPr>
                <a:r>
                  <a:rPr lang="en-US" sz="1000" b="1" i="0" u="none" strike="noStrike">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rPr>
                  <a:t>标准流程培训（BOS&amp;百疆）</a:t>
                </a:r>
              </a:p>
              <a:p>
                <a:pPr marL="171450" indent="-171450" algn="l">
                  <a:lnSpc>
                    <a:spcPct val="150000"/>
                  </a:lnSpc>
                  <a:buClr>
                    <a:srgbClr val="595959"/>
                  </a:buClr>
                  <a:buFont typeface="Wingdings" panose="05000000000000000000"/>
                  <a:buChar char="u"/>
                </a:pPr>
                <a:r>
                  <a:rPr lang="en-US" sz="1000" b="1" i="0" u="none" strike="noStrike">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rPr>
                  <a:t>学习系统用户学习账号建立</a:t>
                </a:r>
              </a:p>
            </p:txBody>
          </p:sp>
        </p:grpSp>
        <p:grpSp>
          <p:nvGrpSpPr>
            <p:cNvPr id="27" name="Group 27"/>
            <p:cNvGrpSpPr/>
            <p:nvPr/>
          </p:nvGrpSpPr>
          <p:grpSpPr>
            <a:xfrm>
              <a:off x="2684452" y="1340898"/>
              <a:ext cx="2473952" cy="1680973"/>
              <a:chOff x="2684452" y="1340898"/>
              <a:chExt cx="2473952" cy="1680973"/>
            </a:xfrm>
          </p:grpSpPr>
          <p:cxnSp>
            <p:nvCxnSpPr>
              <p:cNvPr id="28" name="Connector 28"/>
              <p:cNvCxnSpPr/>
              <p:nvPr/>
            </p:nvCxnSpPr>
            <p:spPr>
              <a:xfrm>
                <a:off x="2684452" y="1349365"/>
                <a:ext cx="0" cy="1658616"/>
              </a:xfrm>
              <a:prstGeom prst="line">
                <a:avLst/>
              </a:prstGeom>
              <a:noFill/>
              <a:ln w="12700">
                <a:solidFill>
                  <a:srgbClr val="888888">
                    <a:alpha val="100000"/>
                  </a:srgbClr>
                </a:solidFill>
                <a:prstDash val="solid"/>
                <a:round/>
                <a:headEnd type="oval" w="med" len="med"/>
                <a:tailEnd type="oval" w="med" len="med"/>
              </a:ln>
            </p:spPr>
          </p:cxnSp>
          <p:sp>
            <p:nvSpPr>
              <p:cNvPr id="29" name="AutoShape 29"/>
              <p:cNvSpPr/>
              <p:nvPr/>
            </p:nvSpPr>
            <p:spPr>
              <a:xfrm>
                <a:off x="2684452" y="1340898"/>
                <a:ext cx="2473952" cy="1680973"/>
              </a:xfrm>
              <a:prstGeom prst="rect">
                <a:avLst/>
              </a:prstGeom>
              <a:noFill/>
              <a:ln w="12700">
                <a:noFill/>
                <a:prstDash val="solid"/>
              </a:ln>
            </p:spPr>
            <p:txBody>
              <a:bodyPr wrap="square" lIns="91440" tIns="45720" rIns="91440" bIns="45720" rtlCol="0" anchor="t">
                <a:spAutoFit/>
              </a:bodyPr>
              <a:lstStyle>
                <a:lvl1pPr marL="298450" indent="-127000"/>
                <a:lvl2pPr marL="755650" indent="-127000"/>
                <a:lvl3pPr marL="1212850" indent="-127000"/>
                <a:lvl4pPr marL="1670050" indent="-127000"/>
                <a:lvl5pPr marL="2127250" indent="-127000"/>
                <a:lvl6pPr marL="2584450" indent="-127000"/>
                <a:lvl7pPr marL="3041650" indent="-127000"/>
                <a:lvl8pPr marL="3498850" indent="-127000"/>
                <a:lvl9pPr marL="3956050" indent="-127000"/>
              </a:lstStyle>
              <a:p>
                <a:pPr marL="171450" indent="-171450" algn="l">
                  <a:lnSpc>
                    <a:spcPct val="150000"/>
                  </a:lnSpc>
                  <a:buClr>
                    <a:srgbClr val="595959"/>
                  </a:buClr>
                  <a:buFont typeface="Wingdings" panose="05000000000000000000"/>
                  <a:buChar char="u"/>
                  <a:defRPr/>
                </a:pPr>
                <a:r>
                  <a:rPr lang="en-US" sz="1000" b="1" i="0" u="none" strike="noStrike">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rPr>
                  <a:t>业务现状评估（BOS&amp;百疆）</a:t>
                </a:r>
                <a:endParaRPr lang="en-US" sz="1100"/>
              </a:p>
              <a:p>
                <a:pPr marL="171450" indent="-171450" algn="l">
                  <a:lnSpc>
                    <a:spcPct val="150000"/>
                  </a:lnSpc>
                  <a:buClr>
                    <a:srgbClr val="FF0000"/>
                  </a:buClr>
                  <a:buFont typeface="Wingdings" panose="05000000000000000000"/>
                  <a:buChar char="u"/>
                </a:pPr>
                <a:r>
                  <a:rPr lang="en-US" sz="1000" b="1" i="0" u="none" strike="noStrike">
                    <a:solidFill>
                      <a:srgbClr val="FF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蓝图方案</a:t>
                </a:r>
                <a:r>
                  <a:rPr lang="en-US" sz="1000" b="1" i="0" u="none" strike="noStrike">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rPr>
                  <a:t>研讨确（BOS&amp;百疆）</a:t>
                </a:r>
              </a:p>
              <a:p>
                <a:pPr marL="171450" indent="-171450" algn="l">
                  <a:lnSpc>
                    <a:spcPct val="150000"/>
                  </a:lnSpc>
                  <a:buClr>
                    <a:srgbClr val="FF0000"/>
                  </a:buClr>
                  <a:buFont typeface="Wingdings" panose="05000000000000000000"/>
                  <a:buChar char="u"/>
                </a:pPr>
                <a:r>
                  <a:rPr lang="en-US" sz="1000" b="1" i="0" u="none" strike="noStrike">
                    <a:solidFill>
                      <a:srgbClr val="FF0000"/>
                    </a:solidFill>
                    <a:latin typeface="微软雅黑" panose="020B0503020204020204" charset="-122"/>
                    <a:ea typeface="微软雅黑" panose="020B0503020204020204" charset="-122"/>
                    <a:cs typeface="微软雅黑" panose="020B0503020204020204" charset="-122"/>
                    <a:sym typeface="微软雅黑" panose="020B0503020204020204" charset="-122"/>
                  </a:rPr>
                  <a:t>顶层设计</a:t>
                </a:r>
                <a:r>
                  <a:rPr lang="en-US" sz="1000" b="1" i="0" u="none" strike="noStrike">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rPr>
                  <a:t>（BOS&amp;百疆）</a:t>
                </a:r>
              </a:p>
              <a:p>
                <a:pPr marL="171450" indent="-171450" algn="l">
                  <a:lnSpc>
                    <a:spcPct val="150000"/>
                  </a:lnSpc>
                  <a:buClr>
                    <a:srgbClr val="595959"/>
                  </a:buClr>
                  <a:buFont typeface="Wingdings" panose="05000000000000000000"/>
                  <a:buChar char="u"/>
                </a:pPr>
                <a:r>
                  <a:rPr lang="en-US" sz="1000" b="1" i="0" u="none" strike="noStrike">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rPr>
                  <a:t>输出文档模版确定（BOS&amp;百疆）</a:t>
                </a:r>
              </a:p>
              <a:p>
                <a:pPr marL="171450" indent="-171450" algn="l">
                  <a:lnSpc>
                    <a:spcPct val="150000"/>
                  </a:lnSpc>
                  <a:buClr>
                    <a:srgbClr val="595959"/>
                  </a:buClr>
                  <a:buFont typeface="Wingdings" panose="05000000000000000000"/>
                  <a:buChar char="u"/>
                </a:pPr>
                <a:r>
                  <a:rPr lang="en-US" sz="1000" b="1" i="0" u="none" strike="noStrike">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rPr>
                  <a:t>功能开发需求确定（BOS&amp;百疆）</a:t>
                </a:r>
              </a:p>
              <a:p>
                <a:pPr marL="171450" indent="-171450" algn="l">
                  <a:lnSpc>
                    <a:spcPct val="150000"/>
                  </a:lnSpc>
                  <a:buClr>
                    <a:srgbClr val="FF0000"/>
                  </a:buClr>
                  <a:buFont typeface="Wingdings" panose="05000000000000000000"/>
                  <a:buChar char="u"/>
                </a:pPr>
                <a:r>
                  <a:rPr lang="en-US" sz="1000" b="1" i="0" u="none" strike="noStrike">
                    <a:solidFill>
                      <a:srgbClr val="FF0000"/>
                    </a:solidFill>
                    <a:latin typeface="微软雅黑" panose="020B0503020204020204" charset="-122"/>
                    <a:ea typeface="微软雅黑" panose="020B0503020204020204" charset="-122"/>
                    <a:cs typeface="微软雅黑" panose="020B0503020204020204" charset="-122"/>
                    <a:sym typeface="微软雅黑" panose="020B0503020204020204" charset="-122"/>
                  </a:rPr>
                  <a:t>数据迁移方案</a:t>
                </a:r>
                <a:r>
                  <a:rPr lang="en-US" sz="1000" b="1" i="0" u="none" strike="noStrike">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rPr>
                  <a:t>（BOS&amp;百疆）</a:t>
                </a:r>
              </a:p>
              <a:p>
                <a:pPr marL="171450" indent="-171450" algn="l">
                  <a:lnSpc>
                    <a:spcPct val="150000"/>
                  </a:lnSpc>
                </a:pPr>
                <a:r>
                  <a:rPr lang="en-US" sz="1000" b="0" i="0" u="none" strike="noStrike">
                    <a:solidFill>
                      <a:srgbClr val="000000"/>
                    </a:solidFill>
                    <a:latin typeface="Arial" panose="020B0604020202020204"/>
                    <a:ea typeface="Arial" panose="020B0604020202020204"/>
                    <a:cs typeface="Arial" panose="020B0604020202020204"/>
                    <a:sym typeface="Arial" panose="020B0604020202020204"/>
                  </a:rPr>
                  <a:t> </a:t>
                </a:r>
              </a:p>
            </p:txBody>
          </p:sp>
        </p:grpSp>
        <p:grpSp>
          <p:nvGrpSpPr>
            <p:cNvPr id="30" name="Group 30"/>
            <p:cNvGrpSpPr/>
            <p:nvPr/>
          </p:nvGrpSpPr>
          <p:grpSpPr>
            <a:xfrm>
              <a:off x="4747995" y="3960231"/>
              <a:ext cx="2750005" cy="2537657"/>
              <a:chOff x="4747995" y="3960231"/>
              <a:chExt cx="2750005" cy="2537657"/>
            </a:xfrm>
          </p:grpSpPr>
          <p:cxnSp>
            <p:nvCxnSpPr>
              <p:cNvPr id="31" name="Connector 31"/>
              <p:cNvCxnSpPr/>
              <p:nvPr/>
            </p:nvCxnSpPr>
            <p:spPr>
              <a:xfrm rot="10800000" flipV="1">
                <a:off x="4747995" y="3960231"/>
                <a:ext cx="6986" cy="2245994"/>
              </a:xfrm>
              <a:prstGeom prst="line">
                <a:avLst/>
              </a:prstGeom>
              <a:noFill/>
              <a:ln w="12700">
                <a:solidFill>
                  <a:srgbClr val="888888">
                    <a:alpha val="100000"/>
                  </a:srgbClr>
                </a:solidFill>
                <a:prstDash val="solid"/>
                <a:round/>
                <a:headEnd type="oval" w="med" len="med"/>
                <a:tailEnd type="oval" w="med" len="med"/>
              </a:ln>
            </p:spPr>
          </p:cxnSp>
          <p:sp>
            <p:nvSpPr>
              <p:cNvPr id="32" name="AutoShape 32"/>
              <p:cNvSpPr/>
              <p:nvPr/>
            </p:nvSpPr>
            <p:spPr>
              <a:xfrm>
                <a:off x="4755103" y="4329929"/>
                <a:ext cx="2742897" cy="2167959"/>
              </a:xfrm>
              <a:prstGeom prst="rect">
                <a:avLst/>
              </a:prstGeom>
              <a:noFill/>
              <a:ln w="12700">
                <a:noFill/>
                <a:prstDash val="solid"/>
              </a:ln>
            </p:spPr>
            <p:txBody>
              <a:bodyPr wrap="square" lIns="91440" tIns="45720" rIns="91440" bIns="45720" rtlCol="0" anchor="t">
                <a:spAutoFit/>
              </a:bodyPr>
              <a:lstStyle>
                <a:lvl1pPr marL="298450" indent="-127000"/>
                <a:lvl2pPr marL="755650" indent="-127000"/>
                <a:lvl3pPr marL="1212850" indent="-127000"/>
                <a:lvl4pPr marL="1670050" indent="-127000"/>
                <a:lvl5pPr marL="2127250" indent="-127000"/>
                <a:lvl6pPr marL="2584450" indent="-127000"/>
                <a:lvl7pPr marL="3041650" indent="-127000"/>
                <a:lvl8pPr marL="3498850" indent="-127000"/>
                <a:lvl9pPr marL="3956050" indent="-127000"/>
              </a:lstStyle>
              <a:p>
                <a:pPr marL="171450" indent="-171450" algn="just">
                  <a:lnSpc>
                    <a:spcPct val="150000"/>
                  </a:lnSpc>
                  <a:buClr>
                    <a:srgbClr val="595959"/>
                  </a:buClr>
                  <a:buFont typeface="Wingdings" panose="05000000000000000000"/>
                  <a:buChar char="u"/>
                  <a:defRPr/>
                </a:pPr>
                <a:r>
                  <a:rPr lang="en-US" sz="1000" b="1" i="0" u="none" strike="noStrike">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rPr>
                  <a:t>系统配置测试（BOS)</a:t>
                </a:r>
                <a:endParaRPr lang="en-US" sz="1100"/>
              </a:p>
              <a:p>
                <a:pPr marL="171450" indent="-171450" algn="just">
                  <a:lnSpc>
                    <a:spcPct val="150000"/>
                  </a:lnSpc>
                  <a:buClr>
                    <a:srgbClr val="595959"/>
                  </a:buClr>
                  <a:buFont typeface="Wingdings" panose="05000000000000000000"/>
                  <a:buChar char="u"/>
                </a:pPr>
                <a:r>
                  <a:rPr lang="en-US" sz="1000" b="1" i="0" u="none" strike="noStrike">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rPr>
                  <a:t>测试系统部署（BOS)</a:t>
                </a:r>
              </a:p>
              <a:p>
                <a:pPr marL="171450" indent="-171450" algn="just">
                  <a:lnSpc>
                    <a:spcPct val="150000"/>
                  </a:lnSpc>
                  <a:buClr>
                    <a:srgbClr val="595959"/>
                  </a:buClr>
                  <a:buFont typeface="Wingdings" panose="05000000000000000000"/>
                  <a:buChar char="u"/>
                </a:pPr>
                <a:r>
                  <a:rPr lang="en-US" sz="1000" b="1" i="0" u="none" strike="noStrike">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rPr>
                  <a:t>关键用户</a:t>
                </a:r>
                <a:r>
                  <a:rPr lang="en-US" sz="1000" b="1" i="0" u="none" strike="noStrike">
                    <a:solidFill>
                      <a:srgbClr val="FF0000"/>
                    </a:solidFill>
                    <a:latin typeface="微软雅黑" panose="020B0503020204020204" charset="-122"/>
                    <a:ea typeface="微软雅黑" panose="020B0503020204020204" charset="-122"/>
                    <a:cs typeface="微软雅黑" panose="020B0503020204020204" charset="-122"/>
                    <a:sym typeface="微软雅黑" panose="020B0503020204020204" charset="-122"/>
                  </a:rPr>
                  <a:t>操作培训</a:t>
                </a:r>
                <a:r>
                  <a:rPr lang="en-US" sz="1000" b="1" i="0" u="none" strike="noStrike">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rPr>
                  <a:t>（BOS&amp;百疆）</a:t>
                </a:r>
              </a:p>
              <a:p>
                <a:pPr marL="171450" indent="-171450" algn="just">
                  <a:lnSpc>
                    <a:spcPct val="150000"/>
                  </a:lnSpc>
                  <a:buClr>
                    <a:srgbClr val="595959"/>
                  </a:buClr>
                  <a:buFont typeface="Wingdings" panose="05000000000000000000"/>
                  <a:buChar char="u"/>
                </a:pPr>
                <a:r>
                  <a:rPr lang="en-US" sz="1000" b="1" i="0" u="none" strike="noStrike">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rPr>
                  <a:t>功能开发及测试（BOS&amp;百疆）</a:t>
                </a:r>
              </a:p>
              <a:p>
                <a:pPr marL="171450" indent="-171450" algn="just">
                  <a:lnSpc>
                    <a:spcPct val="150000"/>
                  </a:lnSpc>
                  <a:buClr>
                    <a:srgbClr val="595959"/>
                  </a:buClr>
                  <a:buFont typeface="Wingdings" panose="05000000000000000000"/>
                  <a:buChar char="u"/>
                </a:pPr>
                <a:r>
                  <a:rPr lang="en-US" sz="1000" b="1" i="0" u="none" strike="noStrike">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rPr>
                  <a:t>用户单元测试（百疆）</a:t>
                </a:r>
              </a:p>
              <a:p>
                <a:pPr marL="171450" indent="-171450" algn="just">
                  <a:lnSpc>
                    <a:spcPct val="150000"/>
                  </a:lnSpc>
                  <a:buClr>
                    <a:srgbClr val="595959"/>
                  </a:buClr>
                  <a:buFont typeface="Wingdings" panose="05000000000000000000"/>
                  <a:buChar char="u"/>
                </a:pPr>
                <a:r>
                  <a:rPr lang="en-US" sz="1000" b="1" i="0" u="none" strike="noStrike">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rPr>
                  <a:t>用户</a:t>
                </a:r>
                <a:r>
                  <a:rPr lang="en-US" sz="1000" b="1" i="0" u="none" strike="noStrike">
                    <a:solidFill>
                      <a:srgbClr val="FF0000"/>
                    </a:solidFill>
                    <a:latin typeface="微软雅黑" panose="020B0503020204020204" charset="-122"/>
                    <a:ea typeface="微软雅黑" panose="020B0503020204020204" charset="-122"/>
                    <a:cs typeface="微软雅黑" panose="020B0503020204020204" charset="-122"/>
                    <a:sym typeface="微软雅黑" panose="020B0503020204020204" charset="-122"/>
                  </a:rPr>
                  <a:t>集成测试</a:t>
                </a:r>
                <a:r>
                  <a:rPr lang="en-US" sz="1000" b="1" i="0" u="none" strike="noStrike">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rPr>
                  <a:t>（BOS&amp;百疆）</a:t>
                </a:r>
              </a:p>
              <a:p>
                <a:pPr marL="171450" indent="-171450" algn="just">
                  <a:lnSpc>
                    <a:spcPct val="150000"/>
                  </a:lnSpc>
                  <a:buClr>
                    <a:srgbClr val="595959"/>
                  </a:buClr>
                  <a:buFont typeface="Wingdings" panose="05000000000000000000"/>
                  <a:buChar char="u"/>
                </a:pPr>
                <a:r>
                  <a:rPr lang="en-US" sz="1000" b="1" i="0" u="none" strike="noStrike">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rPr>
                  <a:t>数据收集（百疆）</a:t>
                </a:r>
              </a:p>
              <a:p>
                <a:pPr marL="171450" indent="-171450" algn="just">
                  <a:lnSpc>
                    <a:spcPct val="150000"/>
                  </a:lnSpc>
                  <a:buClr>
                    <a:srgbClr val="FF0000"/>
                  </a:buClr>
                  <a:buFont typeface="Wingdings" panose="05000000000000000000"/>
                  <a:buChar char="u"/>
                </a:pPr>
                <a:r>
                  <a:rPr lang="en-US" sz="1000" b="1" i="0" u="none" strike="noStrike">
                    <a:solidFill>
                      <a:srgbClr val="FF0000"/>
                    </a:solidFill>
                    <a:latin typeface="微软雅黑" panose="020B0503020204020204" charset="-122"/>
                    <a:ea typeface="微软雅黑" panose="020B0503020204020204" charset="-122"/>
                    <a:cs typeface="微软雅黑" panose="020B0503020204020204" charset="-122"/>
                    <a:sym typeface="微软雅黑" panose="020B0503020204020204" charset="-122"/>
                  </a:rPr>
                  <a:t>数据迁移测试</a:t>
                </a:r>
                <a:r>
                  <a:rPr lang="en-US" sz="1000" b="1" i="0" u="none" strike="noStrike">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rPr>
                  <a:t>（BOS)</a:t>
                </a:r>
              </a:p>
              <a:p>
                <a:pPr marL="0" indent="0" algn="l">
                  <a:lnSpc>
                    <a:spcPct val="150000"/>
                  </a:lnSpc>
                </a:pPr>
                <a:r>
                  <a:rPr lang="en-US" sz="1000" b="0" i="0" u="none" strike="noStrike">
                    <a:solidFill>
                      <a:srgbClr val="000000"/>
                    </a:solidFill>
                    <a:latin typeface="Arial" panose="020B0604020202020204"/>
                    <a:ea typeface="Arial" panose="020B0604020202020204"/>
                    <a:cs typeface="Arial" panose="020B0604020202020204"/>
                    <a:sym typeface="Arial" panose="020B0604020202020204"/>
                  </a:rPr>
                  <a:t> </a:t>
                </a:r>
              </a:p>
            </p:txBody>
          </p:sp>
        </p:grpSp>
        <p:grpSp>
          <p:nvGrpSpPr>
            <p:cNvPr id="33" name="Group 33"/>
            <p:cNvGrpSpPr/>
            <p:nvPr/>
          </p:nvGrpSpPr>
          <p:grpSpPr>
            <a:xfrm>
              <a:off x="8016904" y="4258791"/>
              <a:ext cx="3757659" cy="2133044"/>
              <a:chOff x="8016904" y="4258791"/>
              <a:chExt cx="3757659" cy="2133044"/>
            </a:xfrm>
          </p:grpSpPr>
          <p:cxnSp>
            <p:nvCxnSpPr>
              <p:cNvPr id="34" name="Connector 34"/>
              <p:cNvCxnSpPr/>
              <p:nvPr/>
            </p:nvCxnSpPr>
            <p:spPr>
              <a:xfrm>
                <a:off x="8016904" y="4258791"/>
                <a:ext cx="0" cy="1753535"/>
              </a:xfrm>
              <a:prstGeom prst="line">
                <a:avLst/>
              </a:prstGeom>
              <a:noFill/>
              <a:ln w="12700">
                <a:solidFill>
                  <a:srgbClr val="888888">
                    <a:alpha val="100000"/>
                  </a:srgbClr>
                </a:solidFill>
                <a:prstDash val="solid"/>
                <a:round/>
                <a:headEnd type="oval" w="med" len="med"/>
                <a:tailEnd type="oval" w="med" len="med"/>
              </a:ln>
            </p:spPr>
          </p:cxnSp>
          <p:sp>
            <p:nvSpPr>
              <p:cNvPr id="35" name="AutoShape 35"/>
              <p:cNvSpPr/>
              <p:nvPr/>
            </p:nvSpPr>
            <p:spPr>
              <a:xfrm>
                <a:off x="8091181" y="4329893"/>
                <a:ext cx="3683382" cy="2061942"/>
              </a:xfrm>
              <a:prstGeom prst="rect">
                <a:avLst/>
              </a:prstGeom>
              <a:noFill/>
              <a:ln w="12700">
                <a:noFill/>
                <a:prstDash val="solid"/>
              </a:ln>
            </p:spPr>
            <p:txBody>
              <a:bodyPr wrap="square" lIns="91440" tIns="45720" rIns="91440" bIns="45720" rtlCol="0" anchor="t">
                <a:noAutofit/>
              </a:bodyPr>
              <a:lstStyle>
                <a:lvl1pPr marL="298450" indent="-127000"/>
                <a:lvl2pPr marL="755650" indent="-127000"/>
                <a:lvl3pPr marL="1212850" indent="-127000"/>
                <a:lvl4pPr marL="1670050" indent="-127000"/>
                <a:lvl5pPr marL="2127250" indent="-127000"/>
                <a:lvl6pPr marL="2584450" indent="-127000"/>
                <a:lvl7pPr marL="3041650" indent="-127000"/>
                <a:lvl8pPr marL="3498850" indent="-127000"/>
                <a:lvl9pPr marL="3956050" indent="-127000"/>
              </a:lstStyle>
              <a:p>
                <a:pPr marL="171450" indent="-171450" algn="l">
                  <a:lnSpc>
                    <a:spcPct val="150000"/>
                  </a:lnSpc>
                  <a:buClr>
                    <a:srgbClr val="595959"/>
                  </a:buClr>
                  <a:buFont typeface="Wingdings" panose="05000000000000000000"/>
                  <a:buChar char="u"/>
                  <a:defRPr/>
                </a:pPr>
                <a:r>
                  <a:rPr lang="en-US" sz="1000" b="1" i="0" u="none" strike="noStrike">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rPr>
                  <a:t>财务期初余额导入（总账、供应商、客户、资产余额导入），确认并核对，实现财务的</a:t>
                </a:r>
                <a:r>
                  <a:rPr lang="en-US" sz="1000" b="1" i="0" u="none" strike="noStrike">
                    <a:solidFill>
                      <a:srgbClr val="FF0000"/>
                    </a:solidFill>
                    <a:latin typeface="微软雅黑" panose="020B0503020204020204" charset="-122"/>
                    <a:ea typeface="微软雅黑" panose="020B0503020204020204" charset="-122"/>
                    <a:cs typeface="微软雅黑" panose="020B0503020204020204" charset="-122"/>
                    <a:sym typeface="微软雅黑" panose="020B0503020204020204" charset="-122"/>
                  </a:rPr>
                  <a:t>上线</a:t>
                </a:r>
                <a:r>
                  <a:rPr lang="en-US" sz="1000" b="1" i="0" u="none" strike="noStrike">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rPr>
                  <a:t>，SAP全面接管新业务的发生（ BOS&amp;百疆 ）</a:t>
                </a:r>
                <a:endParaRPr lang="en-US" sz="1100"/>
              </a:p>
              <a:p>
                <a:pPr marL="171450" indent="-171450" algn="l">
                  <a:lnSpc>
                    <a:spcPct val="150000"/>
                  </a:lnSpc>
                  <a:buClr>
                    <a:srgbClr val="595959"/>
                  </a:buClr>
                  <a:buFont typeface="Wingdings" panose="05000000000000000000"/>
                  <a:buChar char="u"/>
                </a:pPr>
                <a:r>
                  <a:rPr lang="en-US" sz="1000" b="1" i="0" u="none" strike="noStrike">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rPr>
                  <a:t>物料、财务账期打开，开始系统补录单据（BOS&amp;百疆）</a:t>
                </a:r>
              </a:p>
              <a:p>
                <a:pPr marL="171450" indent="-171450" algn="l">
                  <a:lnSpc>
                    <a:spcPct val="150000"/>
                  </a:lnSpc>
                  <a:buClr>
                    <a:srgbClr val="595959"/>
                  </a:buClr>
                  <a:buFont typeface="Wingdings" panose="05000000000000000000"/>
                  <a:buChar char="u"/>
                </a:pPr>
                <a:r>
                  <a:rPr lang="en-US" sz="1000" b="1" i="0" u="none" strike="noStrike">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rPr>
                  <a:t>顾问支持期初系统</a:t>
                </a:r>
                <a:r>
                  <a:rPr lang="en-US" sz="1000" b="1" i="0" u="none" strike="noStrike">
                    <a:solidFill>
                      <a:srgbClr val="FF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运维</a:t>
                </a:r>
                <a:r>
                  <a:rPr lang="en-US" sz="1000" b="1" i="0" u="none" strike="noStrike">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rPr>
                  <a:t>相关操作、指导（BOS&amp;百疆）</a:t>
                </a:r>
              </a:p>
              <a:p>
                <a:pPr marL="171450" indent="-171450" algn="l">
                  <a:lnSpc>
                    <a:spcPct val="150000"/>
                  </a:lnSpc>
                  <a:buClr>
                    <a:srgbClr val="595959"/>
                  </a:buClr>
                  <a:buFont typeface="Wingdings" panose="05000000000000000000"/>
                  <a:buChar char="u"/>
                </a:pPr>
                <a:r>
                  <a:rPr lang="en-US" sz="1000" b="1" i="0" u="none" strike="noStrike">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rPr>
                  <a:t>各业务线端到端的</a:t>
                </a:r>
                <a:r>
                  <a:rPr lang="en-US" sz="1000" b="1" i="0" u="none" strike="noStrike">
                    <a:solidFill>
                      <a:srgbClr val="FF0000"/>
                    </a:solidFill>
                    <a:latin typeface="微软雅黑" panose="020B0503020204020204" charset="-122"/>
                    <a:ea typeface="微软雅黑" panose="020B0503020204020204" charset="-122"/>
                    <a:cs typeface="微软雅黑" panose="020B0503020204020204" charset="-122"/>
                    <a:sym typeface="微软雅黑" panose="020B0503020204020204" charset="-122"/>
                  </a:rPr>
                  <a:t>数据闭环</a:t>
                </a:r>
                <a:r>
                  <a:rPr lang="en-US" sz="1000" b="1" i="0" u="none" strike="noStrike">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rPr>
                  <a:t>、实现业务流程的的财务、审计闭环，满足财务法定报表的出具（BOS&amp;百疆）</a:t>
                </a:r>
              </a:p>
              <a:p>
                <a:pPr marL="0" indent="0" algn="l">
                  <a:lnSpc>
                    <a:spcPct val="150000"/>
                  </a:lnSpc>
                </a:pPr>
                <a:r>
                  <a:rPr lang="en-US" sz="1000" b="0" i="0" u="none" strike="noStrike">
                    <a:solidFill>
                      <a:srgbClr val="000000"/>
                    </a:solidFill>
                    <a:latin typeface="Arial" panose="020B0604020202020204"/>
                    <a:ea typeface="Arial" panose="020B0604020202020204"/>
                    <a:cs typeface="Arial" panose="020B0604020202020204"/>
                    <a:sym typeface="Arial" panose="020B0604020202020204"/>
                  </a:rPr>
                  <a:t> </a:t>
                </a:r>
              </a:p>
            </p:txBody>
          </p:sp>
        </p:grpSp>
        <p:cxnSp>
          <p:nvCxnSpPr>
            <p:cNvPr id="36" name="Connector 36"/>
            <p:cNvCxnSpPr/>
            <p:nvPr/>
          </p:nvCxnSpPr>
          <p:spPr>
            <a:xfrm>
              <a:off x="6268759" y="1211704"/>
              <a:ext cx="21233" cy="1876665"/>
            </a:xfrm>
            <a:prstGeom prst="line">
              <a:avLst/>
            </a:prstGeom>
            <a:noFill/>
            <a:ln w="12700">
              <a:solidFill>
                <a:srgbClr val="888888">
                  <a:alpha val="100000"/>
                </a:srgbClr>
              </a:solidFill>
              <a:prstDash val="solid"/>
              <a:round/>
              <a:headEnd type="oval" w="med" len="med"/>
              <a:tailEnd type="oval" w="med" len="med"/>
            </a:ln>
          </p:spPr>
        </p:cxnSp>
        <p:sp>
          <p:nvSpPr>
            <p:cNvPr id="37" name="AutoShape 37"/>
            <p:cNvSpPr/>
            <p:nvPr/>
          </p:nvSpPr>
          <p:spPr>
            <a:xfrm>
              <a:off x="6318551" y="1253119"/>
              <a:ext cx="2408455" cy="1938020"/>
            </a:xfrm>
            <a:prstGeom prst="rect">
              <a:avLst/>
            </a:prstGeom>
            <a:noFill/>
            <a:ln w="12700">
              <a:noFill/>
              <a:prstDash val="solid"/>
            </a:ln>
          </p:spPr>
          <p:txBody>
            <a:bodyPr wrap="square" lIns="91440" tIns="45720" rIns="91440" bIns="45720" rtlCol="0" anchor="t">
              <a:spAutoFit/>
            </a:bodyPr>
            <a:lstStyle>
              <a:lvl1pPr marL="298450" indent="-127000"/>
              <a:lvl2pPr marL="755650" indent="-127000"/>
              <a:lvl3pPr marL="1212850" indent="-127000"/>
              <a:lvl4pPr marL="1670050" indent="-127000"/>
              <a:lvl5pPr marL="2127250" indent="-127000"/>
              <a:lvl6pPr marL="2584450" indent="-127000"/>
              <a:lvl7pPr marL="3041650" indent="-127000"/>
              <a:lvl8pPr marL="3498850" indent="-127000"/>
              <a:lvl9pPr marL="3956050" indent="-127000"/>
            </a:lstStyle>
            <a:p>
              <a:pPr marL="171450" indent="-171450" algn="l">
                <a:lnSpc>
                  <a:spcPct val="150000"/>
                </a:lnSpc>
                <a:buClr>
                  <a:srgbClr val="FF0000"/>
                </a:buClr>
                <a:buFont typeface="Wingdings" panose="05000000000000000000"/>
                <a:buChar char="u"/>
                <a:defRPr/>
              </a:pPr>
              <a:r>
                <a:rPr lang="en-US" sz="1000" b="1" i="0" u="none" strike="noStrike">
                  <a:solidFill>
                    <a:srgbClr val="FF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系经迁移策略</a:t>
              </a:r>
              <a:r>
                <a:rPr lang="en-US" sz="1000" b="1" i="0" u="none" strike="noStrike">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rPr>
                <a:t>确定（BOS&amp;百疆）</a:t>
              </a:r>
              <a:endParaRPr lang="en-US" sz="1100"/>
            </a:p>
            <a:p>
              <a:pPr marL="171450" indent="-171450" algn="l">
                <a:lnSpc>
                  <a:spcPct val="150000"/>
                </a:lnSpc>
                <a:buClr>
                  <a:srgbClr val="595959"/>
                </a:buClr>
                <a:buFont typeface="Wingdings" panose="05000000000000000000"/>
                <a:buChar char="u"/>
              </a:pPr>
              <a:r>
                <a:rPr lang="en-US" sz="1000" b="1" i="0" u="none" strike="noStrike">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rPr>
                <a:t>正式系统部署（BOS)</a:t>
              </a:r>
            </a:p>
            <a:p>
              <a:pPr marL="171450" indent="-171450" algn="l">
                <a:lnSpc>
                  <a:spcPct val="150000"/>
                </a:lnSpc>
                <a:buClr>
                  <a:srgbClr val="595959"/>
                </a:buClr>
                <a:buFont typeface="Wingdings" panose="05000000000000000000"/>
                <a:buChar char="u"/>
              </a:pPr>
              <a:r>
                <a:rPr lang="en-US" sz="1000" b="1" i="0" u="none" strike="noStrike">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rPr>
                <a:t>最终用户培训（BOS&amp;百疆）</a:t>
              </a:r>
            </a:p>
            <a:p>
              <a:pPr marL="171450" indent="-171450" algn="l">
                <a:lnSpc>
                  <a:spcPct val="150000"/>
                </a:lnSpc>
                <a:buClr>
                  <a:srgbClr val="595959"/>
                </a:buClr>
                <a:buFont typeface="Wingdings" panose="05000000000000000000"/>
                <a:buChar char="u"/>
              </a:pPr>
              <a:r>
                <a:rPr lang="en-US" sz="1000" b="1" i="0" u="none" strike="noStrike">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rPr>
                <a:t>用户权限测试（BOS&amp;百疆）</a:t>
              </a:r>
            </a:p>
            <a:p>
              <a:pPr marL="171450" indent="-171450" algn="l">
                <a:lnSpc>
                  <a:spcPct val="150000"/>
                </a:lnSpc>
                <a:buClr>
                  <a:srgbClr val="FF0000"/>
                </a:buClr>
                <a:buFont typeface="Wingdings" panose="05000000000000000000"/>
                <a:buChar char="u"/>
              </a:pPr>
              <a:r>
                <a:rPr lang="en-US" sz="1000" b="1" i="0" u="none" strike="noStrike">
                  <a:solidFill>
                    <a:srgbClr val="FF0000"/>
                  </a:solidFill>
                  <a:latin typeface="微软雅黑" panose="020B0503020204020204" charset="-122"/>
                  <a:ea typeface="微软雅黑" panose="020B0503020204020204" charset="-122"/>
                  <a:cs typeface="微软雅黑" panose="020B0503020204020204" charset="-122"/>
                  <a:sym typeface="微软雅黑" panose="020B0503020204020204" charset="-122"/>
                </a:rPr>
                <a:t>业务数据确认和导入</a:t>
              </a:r>
              <a:r>
                <a:rPr lang="en-US" sz="1000" b="1" i="0" u="none" strike="noStrike">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rPr>
                <a:t>（BOS&amp;百疆）</a:t>
              </a:r>
            </a:p>
            <a:p>
              <a:pPr marL="171450" indent="-171450" algn="l">
                <a:lnSpc>
                  <a:spcPct val="150000"/>
                </a:lnSpc>
                <a:buClr>
                  <a:srgbClr val="595959"/>
                </a:buClr>
                <a:buFont typeface="Wingdings" panose="05000000000000000000"/>
                <a:buChar char="u"/>
              </a:pPr>
              <a:r>
                <a:rPr lang="en-US" sz="1000" b="1" i="0" u="none" strike="noStrike">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rPr>
                <a:t>上线检查（BOS&amp;百疆）</a:t>
              </a:r>
            </a:p>
            <a:p>
              <a:pPr marL="171450" indent="-171450" algn="l">
                <a:lnSpc>
                  <a:spcPct val="150000"/>
                </a:lnSpc>
              </a:pPr>
              <a:endParaRPr sz="1000"/>
            </a:p>
            <a:p>
              <a:pPr marL="0" indent="0" algn="l">
                <a:lnSpc>
                  <a:spcPct val="150000"/>
                </a:lnSpc>
              </a:pPr>
              <a:r>
                <a:rPr lang="en-US" sz="1000" b="0" i="0" u="none" strike="noStrike">
                  <a:solidFill>
                    <a:srgbClr val="000000"/>
                  </a:solidFill>
                  <a:latin typeface="Arial" panose="020B0604020202020204"/>
                  <a:ea typeface="Arial" panose="020B0604020202020204"/>
                  <a:cs typeface="Arial" panose="020B0604020202020204"/>
                  <a:sym typeface="Arial" panose="020B0604020202020204"/>
                </a:rPr>
                <a:t> </a:t>
              </a:r>
            </a:p>
          </p:txBody>
        </p:sp>
        <p:grpSp>
          <p:nvGrpSpPr>
            <p:cNvPr id="38" name="Group 38"/>
            <p:cNvGrpSpPr/>
            <p:nvPr/>
          </p:nvGrpSpPr>
          <p:grpSpPr>
            <a:xfrm>
              <a:off x="8975077" y="2501899"/>
              <a:ext cx="1504072" cy="668130"/>
              <a:chOff x="8975077" y="2501899"/>
              <a:chExt cx="1504072" cy="668130"/>
            </a:xfrm>
          </p:grpSpPr>
          <p:grpSp>
            <p:nvGrpSpPr>
              <p:cNvPr id="39" name="Group 39"/>
              <p:cNvGrpSpPr/>
              <p:nvPr/>
            </p:nvGrpSpPr>
            <p:grpSpPr>
              <a:xfrm>
                <a:off x="9242240" y="2501899"/>
                <a:ext cx="1236909" cy="626772"/>
                <a:chOff x="9242240" y="2501899"/>
                <a:chExt cx="1236909" cy="626772"/>
              </a:xfrm>
            </p:grpSpPr>
            <p:sp>
              <p:nvSpPr>
                <p:cNvPr id="40" name="AutoShape 40"/>
                <p:cNvSpPr/>
                <p:nvPr/>
              </p:nvSpPr>
              <p:spPr>
                <a:xfrm rot="-7230624">
                  <a:off x="9943262" y="2349638"/>
                  <a:ext cx="178703" cy="931294"/>
                </a:xfrm>
                <a:prstGeom prst="moon">
                  <a:avLst>
                    <a:gd name="adj" fmla="val 49773"/>
                  </a:avLst>
                </a:prstGeom>
                <a:solidFill>
                  <a:srgbClr val="F8F8F8">
                    <a:alpha val="3999"/>
                  </a:srgbClr>
                </a:solidFill>
                <a:ln w="12700">
                  <a:noFill/>
                  <a:prstDash val="solid"/>
                </a:ln>
              </p:spPr>
              <p:txBody>
                <a:bodyPr wrap="none" lIns="91440" tIns="45720" rIns="91440" bIns="45720" rtlCol="0" anchor="ctr">
                  <a:noAutofit/>
                </a:bodyPr>
                <a:lstStyle/>
                <a:p>
                  <a:pPr marL="0" indent="0" algn="l">
                    <a:lnSpc>
                      <a:spcPct val="92000"/>
                    </a:lnSpc>
                    <a:defRP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41" name="AutoShape 41"/>
                <p:cNvSpPr/>
                <p:nvPr/>
              </p:nvSpPr>
              <p:spPr>
                <a:xfrm rot="-6415473">
                  <a:off x="9809153" y="2420780"/>
                  <a:ext cx="177142" cy="934727"/>
                </a:xfrm>
                <a:prstGeom prst="moon">
                  <a:avLst>
                    <a:gd name="adj" fmla="val 49773"/>
                  </a:avLst>
                </a:prstGeom>
                <a:solidFill>
                  <a:srgbClr val="F8F8F8">
                    <a:alpha val="3999"/>
                  </a:srgbClr>
                </a:solidFill>
                <a:ln w="12700">
                  <a:noFill/>
                  <a:prstDash val="solid"/>
                </a:ln>
              </p:spPr>
              <p:txBody>
                <a:bodyPr wrap="none" lIns="91440" tIns="45720" rIns="91440" bIns="45720" rtlCol="0" anchor="ctr">
                  <a:noAutofit/>
                </a:bodyPr>
                <a:lstStyle/>
                <a:p>
                  <a:pPr marL="0" indent="0" algn="l">
                    <a:lnSpc>
                      <a:spcPct val="92000"/>
                    </a:lnSpc>
                    <a:defRP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42" name="AutoShape 42"/>
                <p:cNvSpPr/>
                <p:nvPr/>
              </p:nvSpPr>
              <p:spPr>
                <a:xfrm rot="-6119827">
                  <a:off x="9722408" y="2450071"/>
                  <a:ext cx="180263" cy="931294"/>
                </a:xfrm>
                <a:prstGeom prst="moon">
                  <a:avLst>
                    <a:gd name="adj" fmla="val 49773"/>
                  </a:avLst>
                </a:prstGeom>
                <a:solidFill>
                  <a:srgbClr val="F8F8F8">
                    <a:alpha val="3999"/>
                  </a:srgbClr>
                </a:solidFill>
                <a:ln w="12700">
                  <a:noFill/>
                  <a:prstDash val="solid"/>
                </a:ln>
              </p:spPr>
              <p:txBody>
                <a:bodyPr wrap="none" lIns="91440" tIns="45720" rIns="91440" bIns="45720" rtlCol="0" anchor="ctr">
                  <a:noAutofit/>
                </a:bodyPr>
                <a:lstStyle/>
                <a:p>
                  <a:pPr marL="0" indent="0" algn="l">
                    <a:lnSpc>
                      <a:spcPct val="92000"/>
                    </a:lnSpc>
                    <a:defRP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43" name="AutoShape 43"/>
                <p:cNvSpPr/>
                <p:nvPr/>
              </p:nvSpPr>
              <p:spPr>
                <a:xfrm rot="-5587442">
                  <a:off x="9623451" y="2475692"/>
                  <a:ext cx="177142" cy="931294"/>
                </a:xfrm>
                <a:prstGeom prst="moon">
                  <a:avLst>
                    <a:gd name="adj" fmla="val 49773"/>
                  </a:avLst>
                </a:prstGeom>
                <a:solidFill>
                  <a:srgbClr val="F8F8F8">
                    <a:alpha val="3999"/>
                  </a:srgbClr>
                </a:solidFill>
                <a:ln w="12700">
                  <a:noFill/>
                  <a:prstDash val="solid"/>
                </a:ln>
              </p:spPr>
              <p:txBody>
                <a:bodyPr wrap="none" lIns="91440" tIns="45720" rIns="91440" bIns="45720" rtlCol="0" anchor="ctr">
                  <a:noAutofit/>
                </a:bodyPr>
                <a:lstStyle/>
                <a:p>
                  <a:pPr marL="0" indent="0" algn="l">
                    <a:lnSpc>
                      <a:spcPct val="92000"/>
                    </a:lnSpc>
                    <a:defRP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grpSp>
            <p:nvGrpSpPr>
              <p:cNvPr id="44" name="Group 44"/>
              <p:cNvGrpSpPr/>
              <p:nvPr/>
            </p:nvGrpSpPr>
            <p:grpSpPr>
              <a:xfrm>
                <a:off x="8975077" y="2693320"/>
                <a:ext cx="1283348" cy="476708"/>
                <a:chOff x="8975077" y="2693320"/>
                <a:chExt cx="1283348" cy="476708"/>
              </a:xfrm>
            </p:grpSpPr>
            <p:sp>
              <p:nvSpPr>
                <p:cNvPr id="45" name="AutoShape 45"/>
                <p:cNvSpPr/>
                <p:nvPr/>
              </p:nvSpPr>
              <p:spPr>
                <a:xfrm rot="-5877084">
                  <a:off x="9697547" y="2474508"/>
                  <a:ext cx="178094" cy="927947"/>
                </a:xfrm>
                <a:prstGeom prst="moon">
                  <a:avLst>
                    <a:gd name="adj" fmla="val 49773"/>
                  </a:avLst>
                </a:prstGeom>
                <a:solidFill>
                  <a:srgbClr val="F8F8F8">
                    <a:alpha val="3999"/>
                  </a:srgbClr>
                </a:solidFill>
                <a:ln w="12700">
                  <a:noFill/>
                  <a:prstDash val="solid"/>
                </a:ln>
              </p:spPr>
              <p:txBody>
                <a:bodyPr wrap="none" lIns="91440" tIns="45720" rIns="91440" bIns="45720" rtlCol="0" anchor="ctr">
                  <a:noAutofit/>
                </a:bodyPr>
                <a:lstStyle/>
                <a:p>
                  <a:pPr marL="0" indent="0" algn="l">
                    <a:lnSpc>
                      <a:spcPct val="92000"/>
                    </a:lnSpc>
                    <a:defRP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46" name="AutoShape 46"/>
                <p:cNvSpPr/>
                <p:nvPr/>
              </p:nvSpPr>
              <p:spPr>
                <a:xfrm rot="-5061933">
                  <a:off x="9549646" y="2490398"/>
                  <a:ext cx="174956" cy="931367"/>
                </a:xfrm>
                <a:prstGeom prst="moon">
                  <a:avLst>
                    <a:gd name="adj" fmla="val 49773"/>
                  </a:avLst>
                </a:prstGeom>
                <a:solidFill>
                  <a:srgbClr val="F8F8F8">
                    <a:alpha val="3999"/>
                  </a:srgbClr>
                </a:solidFill>
                <a:ln w="12700">
                  <a:noFill/>
                  <a:prstDash val="solid"/>
                </a:ln>
              </p:spPr>
              <p:txBody>
                <a:bodyPr wrap="none" lIns="91440" tIns="45720" rIns="91440" bIns="45720" rtlCol="0" anchor="ctr">
                  <a:noAutofit/>
                </a:bodyPr>
                <a:lstStyle/>
                <a:p>
                  <a:pPr marL="0" indent="0" algn="l">
                    <a:lnSpc>
                      <a:spcPct val="92000"/>
                    </a:lnSpc>
                    <a:defRP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47" name="AutoShape 47"/>
                <p:cNvSpPr/>
                <p:nvPr/>
              </p:nvSpPr>
              <p:spPr>
                <a:xfrm rot="-4766287">
                  <a:off x="9458867" y="2481474"/>
                  <a:ext cx="178094" cy="929087"/>
                </a:xfrm>
                <a:prstGeom prst="moon">
                  <a:avLst>
                    <a:gd name="adj" fmla="val 49773"/>
                  </a:avLst>
                </a:prstGeom>
                <a:solidFill>
                  <a:srgbClr val="F8F8F8">
                    <a:alpha val="3999"/>
                  </a:srgbClr>
                </a:solidFill>
                <a:ln w="12700">
                  <a:noFill/>
                  <a:prstDash val="solid"/>
                </a:ln>
              </p:spPr>
              <p:txBody>
                <a:bodyPr wrap="none" lIns="91440" tIns="45720" rIns="91440" bIns="45720" rtlCol="0" anchor="ctr">
                  <a:noAutofit/>
                </a:bodyPr>
                <a:lstStyle/>
                <a:p>
                  <a:pPr marL="0" indent="0" algn="l">
                    <a:lnSpc>
                      <a:spcPct val="92000"/>
                    </a:lnSpc>
                    <a:defRP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48" name="AutoShape 48"/>
                <p:cNvSpPr/>
                <p:nvPr/>
              </p:nvSpPr>
              <p:spPr>
                <a:xfrm rot="-4233902">
                  <a:off x="9353195" y="2467701"/>
                  <a:ext cx="178094" cy="927947"/>
                </a:xfrm>
                <a:prstGeom prst="moon">
                  <a:avLst>
                    <a:gd name="adj" fmla="val 49773"/>
                  </a:avLst>
                </a:prstGeom>
                <a:solidFill>
                  <a:srgbClr val="F8F8F8">
                    <a:alpha val="3999"/>
                  </a:srgbClr>
                </a:solidFill>
                <a:ln w="12700">
                  <a:noFill/>
                  <a:prstDash val="solid"/>
                </a:ln>
              </p:spPr>
              <p:txBody>
                <a:bodyPr wrap="none" lIns="91440" tIns="45720" rIns="91440" bIns="45720" rtlCol="0" anchor="ctr">
                  <a:noAutofit/>
                </a:bodyPr>
                <a:lstStyle/>
                <a:p>
                  <a:pPr marL="0" indent="0" algn="l">
                    <a:lnSpc>
                      <a:spcPct val="92000"/>
                    </a:lnSpc>
                    <a:defRP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grpSp>
        <p:grpSp>
          <p:nvGrpSpPr>
            <p:cNvPr id="49" name="Group 49"/>
            <p:cNvGrpSpPr/>
            <p:nvPr/>
          </p:nvGrpSpPr>
          <p:grpSpPr>
            <a:xfrm>
              <a:off x="7881315" y="3103401"/>
              <a:ext cx="2098390" cy="1330355"/>
              <a:chOff x="7881315" y="3103401"/>
              <a:chExt cx="2098390" cy="1330355"/>
            </a:xfrm>
          </p:grpSpPr>
          <p:grpSp>
            <p:nvGrpSpPr>
              <p:cNvPr id="50" name="Group 50"/>
              <p:cNvGrpSpPr/>
              <p:nvPr/>
            </p:nvGrpSpPr>
            <p:grpSpPr>
              <a:xfrm>
                <a:off x="7881315" y="3103401"/>
                <a:ext cx="2098390" cy="1330355"/>
                <a:chOff x="7881315" y="3103401"/>
                <a:chExt cx="2098390" cy="1330355"/>
              </a:xfrm>
            </p:grpSpPr>
            <p:sp>
              <p:nvSpPr>
                <p:cNvPr id="51" name="AutoShape 51"/>
                <p:cNvSpPr/>
                <p:nvPr/>
              </p:nvSpPr>
              <p:spPr>
                <a:xfrm flipV="1">
                  <a:off x="7881315" y="4152581"/>
                  <a:ext cx="2098390" cy="281175"/>
                </a:xfrm>
                <a:prstGeom prst="ellipse">
                  <a:avLst/>
                </a:prstGeom>
                <a:gradFill rotWithShape="1">
                  <a:gsLst>
                    <a:gs pos="0">
                      <a:srgbClr val="000000">
                        <a:alpha val="70000"/>
                      </a:srgbClr>
                    </a:gs>
                    <a:gs pos="100000">
                      <a:srgbClr val="FFFFFF">
                        <a:alpha val="0"/>
                      </a:srgbClr>
                    </a:gs>
                  </a:gsLst>
                  <a:path path="shape">
                    <a:fillToRect l="50000" t="50000" r="50000" b="50000"/>
                  </a:path>
                  <a:tileRect/>
                </a:gradFill>
                <a:ln w="12700">
                  <a:noFill/>
                  <a:prstDash val="solid"/>
                </a:ln>
              </p:spPr>
              <p:txBody>
                <a:bodyPr wrap="none" lIns="91440" tIns="45720" rIns="91440" bIns="45720" rtlCol="0" anchor="ctr">
                  <a:noAutofit/>
                </a:bodyPr>
                <a:lstStyle/>
                <a:p>
                  <a:pPr marL="0" indent="0" algn="l">
                    <a:lnSpc>
                      <a:spcPct val="92000"/>
                    </a:lnSpc>
                    <a:defRP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52" name="AutoShape 52"/>
                <p:cNvSpPr/>
                <p:nvPr/>
              </p:nvSpPr>
              <p:spPr>
                <a:xfrm>
                  <a:off x="7959914" y="3103401"/>
                  <a:ext cx="873532" cy="731329"/>
                </a:xfrm>
                <a:prstGeom prst="ellipse">
                  <a:avLst/>
                </a:prstGeom>
                <a:solidFill>
                  <a:srgbClr val="F0AB00">
                    <a:alpha val="100000"/>
                  </a:srgbClr>
                </a:solidFill>
                <a:ln w="12700" cap="flat">
                  <a:noFill/>
                  <a:prstDash val="solid"/>
                </a:ln>
                <a:effectLst>
                  <a:outerShdw blurRad="38100" dist="25400" dir="5400000" rotWithShape="0">
                    <a:srgbClr val="000000">
                      <a:alpha val="35000"/>
                    </a:srgbClr>
                  </a:outerShdw>
                </a:effectLst>
              </p:spPr>
              <p:txBody>
                <a:bodyPr wrap="none" lIns="91440" tIns="45720" rIns="91440" bIns="45720" rtlCol="0" anchor="ctr">
                  <a:noAutofit/>
                </a:bodyPr>
                <a:lstStyle/>
                <a:p>
                  <a:pPr marL="0" indent="0" algn="l">
                    <a:lnSpc>
                      <a:spcPct val="92000"/>
                    </a:lnSpc>
                    <a:defRP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sp>
            <p:nvSpPr>
              <p:cNvPr id="53" name="AutoShape 53"/>
              <p:cNvSpPr/>
              <p:nvPr/>
            </p:nvSpPr>
            <p:spPr>
              <a:xfrm>
                <a:off x="8033189" y="3266335"/>
                <a:ext cx="800219" cy="424732"/>
              </a:xfrm>
              <a:prstGeom prst="rect">
                <a:avLst/>
              </a:prstGeom>
              <a:noFill/>
              <a:ln w="12700">
                <a:noFill/>
                <a:prstDash val="solid"/>
              </a:ln>
            </p:spPr>
            <p:txBody>
              <a:bodyPr wrap="none" lIns="91440" tIns="45720" rIns="91440" bIns="45720" rtlCol="0" anchor="t">
                <a:spAutoFit/>
              </a:bodyPr>
              <a:lstStyle/>
              <a:p>
                <a:pPr marL="0" indent="0" algn="l">
                  <a:lnSpc>
                    <a:spcPct val="92000"/>
                  </a:lnSpc>
                  <a:defRPr/>
                </a:pPr>
                <a:r>
                  <a:rPr lang="en-US" sz="1200" b="1" i="0" u="none" strike="noStrike">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rPr>
                  <a:t>系统分批</a:t>
                </a:r>
                <a:endParaRPr lang="en-US" sz="1100"/>
              </a:p>
              <a:p>
                <a:pPr marL="0" indent="0" algn="l">
                  <a:lnSpc>
                    <a:spcPct val="92000"/>
                  </a:lnSpc>
                </a:pPr>
                <a:r>
                  <a:rPr lang="en-US" sz="1200" b="1" i="0" u="none" strike="noStrike">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rPr>
                  <a:t>上线</a:t>
                </a:r>
              </a:p>
            </p:txBody>
          </p:sp>
        </p:grpSp>
        <p:sp>
          <p:nvSpPr>
            <p:cNvPr id="54" name="AutoShape 54"/>
            <p:cNvSpPr/>
            <p:nvPr/>
          </p:nvSpPr>
          <p:spPr>
            <a:xfrm>
              <a:off x="8761273" y="1796302"/>
              <a:ext cx="2600918" cy="1027162"/>
            </a:xfrm>
            <a:prstGeom prst="rect">
              <a:avLst/>
            </a:prstGeom>
            <a:noFill/>
            <a:ln w="12700">
              <a:noFill/>
              <a:prstDash val="solid"/>
            </a:ln>
          </p:spPr>
          <p:txBody>
            <a:bodyPr wrap="square" lIns="91440" tIns="45720" rIns="91440" bIns="45720" rtlCol="0" anchor="t">
              <a:noAutofit/>
            </a:bodyPr>
            <a:lstStyle>
              <a:lvl1pPr marL="298450" indent="-127000"/>
              <a:lvl2pPr marL="755650" indent="-127000"/>
              <a:lvl3pPr marL="1212850" indent="-127000"/>
              <a:lvl4pPr marL="1670050" indent="-127000"/>
              <a:lvl5pPr marL="2127250" indent="-127000"/>
              <a:lvl6pPr marL="2584450" indent="-127000"/>
              <a:lvl7pPr marL="3041650" indent="-127000"/>
              <a:lvl8pPr marL="3498850" indent="-127000"/>
              <a:lvl9pPr marL="3956050" indent="-127000"/>
            </a:lstStyle>
            <a:p>
              <a:pPr marL="171450" indent="-171450" algn="l">
                <a:lnSpc>
                  <a:spcPct val="150000"/>
                </a:lnSpc>
                <a:buClr>
                  <a:srgbClr val="595959"/>
                </a:buClr>
                <a:buFont typeface="Wingdings" panose="05000000000000000000"/>
                <a:buChar char="u"/>
                <a:defRPr/>
              </a:pPr>
              <a:r>
                <a:rPr lang="en-US" sz="1000" b="1" i="0" u="none" strike="noStrike">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rPr>
                <a:t>实际成本总览，各利润中心收入、成本分析，以及实际成本穿透查询、成本组件明细分析</a:t>
              </a:r>
              <a:endParaRPr lang="en-US" sz="1100"/>
            </a:p>
            <a:p>
              <a:pPr marL="171450" indent="-171450" algn="l">
                <a:lnSpc>
                  <a:spcPct val="150000"/>
                </a:lnSpc>
                <a:buClr>
                  <a:srgbClr val="FF0000"/>
                </a:buClr>
                <a:buFont typeface="Wingdings" panose="05000000000000000000"/>
                <a:buChar char="u"/>
              </a:pPr>
              <a:r>
                <a:rPr lang="en-US" sz="1000" b="1" i="0" u="none" strike="noStrike">
                  <a:solidFill>
                    <a:srgbClr val="FF0000"/>
                  </a:solidFill>
                  <a:latin typeface="微软雅黑" panose="020B0503020204020204" charset="-122"/>
                  <a:ea typeface="微软雅黑" panose="020B0503020204020204" charset="-122"/>
                  <a:cs typeface="微软雅黑" panose="020B0503020204020204" charset="-122"/>
                  <a:sym typeface="微软雅黑" panose="020B0503020204020204" charset="-122"/>
                </a:rPr>
                <a:t>COPA 报表</a:t>
              </a:r>
            </a:p>
          </p:txBody>
        </p:sp>
        <p:cxnSp>
          <p:nvCxnSpPr>
            <p:cNvPr id="55" name="Connector 55"/>
            <p:cNvCxnSpPr/>
            <p:nvPr/>
          </p:nvCxnSpPr>
          <p:spPr>
            <a:xfrm>
              <a:off x="8788939" y="1728536"/>
              <a:ext cx="0" cy="1512398"/>
            </a:xfrm>
            <a:prstGeom prst="line">
              <a:avLst/>
            </a:prstGeom>
            <a:noFill/>
            <a:ln w="12700">
              <a:solidFill>
                <a:srgbClr val="888888">
                  <a:alpha val="100000"/>
                </a:srgbClr>
              </a:solidFill>
              <a:prstDash val="solid"/>
              <a:round/>
              <a:headEnd type="oval" w="med" len="med"/>
              <a:tailEnd type="oval" w="med" len="med"/>
            </a:ln>
          </p:spPr>
        </p:cxnSp>
      </p:grpSp>
      <p:cxnSp>
        <p:nvCxnSpPr>
          <p:cNvPr id="56" name="Connector 56"/>
          <p:cNvCxnSpPr/>
          <p:nvPr/>
        </p:nvCxnSpPr>
        <p:spPr>
          <a:xfrm>
            <a:off x="3206675" y="3850899"/>
            <a:ext cx="0" cy="478665"/>
          </a:xfrm>
          <a:prstGeom prst="line">
            <a:avLst/>
          </a:prstGeom>
          <a:noFill/>
          <a:ln w="12700">
            <a:solidFill>
              <a:srgbClr val="888888">
                <a:alpha val="100000"/>
              </a:srgbClr>
            </a:solidFill>
            <a:prstDash val="solid"/>
            <a:round/>
            <a:headEnd type="oval" w="med" len="med"/>
            <a:tailEnd type="oval" w="med" len="med"/>
          </a:ln>
        </p:spPr>
      </p:cxnSp>
      <p:sp>
        <p:nvSpPr>
          <p:cNvPr id="57" name="AutoShape 57"/>
          <p:cNvSpPr/>
          <p:nvPr/>
        </p:nvSpPr>
        <p:spPr>
          <a:xfrm>
            <a:off x="3282696" y="4033992"/>
            <a:ext cx="711650" cy="295901"/>
          </a:xfrm>
          <a:prstGeom prst="rect">
            <a:avLst/>
          </a:prstGeom>
          <a:noFill/>
          <a:ln w="12700">
            <a:noFill/>
            <a:prstDash val="solid"/>
          </a:ln>
        </p:spPr>
        <p:txBody>
          <a:bodyPr wrap="square" lIns="91440" tIns="45720" rIns="91440" bIns="45720" rtlCol="0" anchor="t">
            <a:spAutoFit/>
          </a:bodyPr>
          <a:lstStyle/>
          <a:p>
            <a:pPr marL="0" indent="0" algn="l">
              <a:lnSpc>
                <a:spcPct val="150000"/>
              </a:lnSpc>
              <a:defRPr/>
            </a:pPr>
            <a:r>
              <a:rPr lang="en-US" sz="10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顶层设计</a:t>
            </a:r>
            <a:endParaRPr lang="en-US" sz="1100"/>
          </a:p>
        </p:txBody>
      </p:sp>
      <p:sp>
        <p:nvSpPr>
          <p:cNvPr id="58" name="AutoShape 58"/>
          <p:cNvSpPr/>
          <p:nvPr/>
        </p:nvSpPr>
        <p:spPr>
          <a:xfrm>
            <a:off x="3261111" y="3904487"/>
            <a:ext cx="231715" cy="210130"/>
          </a:xfrm>
          <a:prstGeom prst="star5">
            <a:avLst>
              <a:gd name="adj" fmla="val 19098"/>
              <a:gd name="hf" fmla="val 105146"/>
              <a:gd name="vf" fmla="val 110557"/>
            </a:avLst>
          </a:prstGeom>
          <a:solidFill>
            <a:srgbClr val="FF0000">
              <a:alpha val="100000"/>
            </a:srgbClr>
          </a:solidFill>
          <a:ln w="12700" cap="flat">
            <a:noFill/>
            <a:prstDash val="solid"/>
          </a:ln>
        </p:spPr>
        <p:txBody>
          <a:bodyPr wrap="square" lIns="89977" tIns="71981" rIns="89977" bIns="71981" rtlCol="0" anchor="ctr">
            <a:noAutofit/>
          </a:bodyPr>
          <a:lstStyle/>
          <a:p>
            <a:pPr marL="0" indent="0" algn="ctr">
              <a:lnSpc>
                <a:spcPct val="100000"/>
              </a:lnSpc>
              <a:spcBef>
                <a:spcPct val="50000"/>
              </a:spcBef>
              <a:defRPr/>
            </a:pPr>
            <a:r>
              <a:rPr lang="en-US" sz="1800" b="0" i="0" u="none" strike="noStrike">
                <a:solidFill>
                  <a:srgbClr val="FFFFFF"/>
                </a:solidFill>
                <a:latin typeface="Arial" panose="020B0604020202020204"/>
                <a:ea typeface="Arial" panose="020B0604020202020204"/>
                <a:cs typeface="Arial" panose="020B0604020202020204"/>
                <a:sym typeface="Arial" panose="020B0604020202020204"/>
              </a:rPr>
              <a:t> </a:t>
            </a:r>
            <a:endParaRPr lang="en-US" sz="1100"/>
          </a:p>
        </p:txBody>
      </p:sp>
      <p:sp>
        <p:nvSpPr>
          <p:cNvPr id="59" name="AutoShape 59"/>
          <p:cNvSpPr/>
          <p:nvPr/>
        </p:nvSpPr>
        <p:spPr>
          <a:xfrm>
            <a:off x="9626620" y="3266330"/>
            <a:ext cx="1107996" cy="424732"/>
          </a:xfrm>
          <a:prstGeom prst="rect">
            <a:avLst/>
          </a:prstGeom>
          <a:noFill/>
          <a:ln w="12700">
            <a:noFill/>
            <a:prstDash val="solid"/>
          </a:ln>
        </p:spPr>
        <p:txBody>
          <a:bodyPr wrap="none" lIns="91440" tIns="45720" rIns="91440" bIns="45720" rtlCol="0" anchor="t">
            <a:spAutoFit/>
          </a:bodyPr>
          <a:lstStyle/>
          <a:p>
            <a:pPr marL="0" indent="0" algn="l">
              <a:lnSpc>
                <a:spcPct val="92000"/>
              </a:lnSpc>
              <a:defRPr/>
            </a:pPr>
            <a:r>
              <a:rPr lang="en-US" sz="1200" b="1" i="0" u="none" strike="noStrike">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rPr>
              <a:t>百疆光电及</a:t>
            </a:r>
            <a:endParaRPr lang="en-US" sz="1100"/>
          </a:p>
          <a:p>
            <a:pPr marL="0" indent="0" algn="l">
              <a:lnSpc>
                <a:spcPct val="92000"/>
              </a:lnSpc>
            </a:pPr>
            <a:r>
              <a:rPr lang="en-US" sz="1200" b="1" i="0" u="none" strike="noStrike">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rPr>
              <a:t>其他公司上线</a:t>
            </a:r>
          </a:p>
        </p:txBody>
      </p:sp>
      <p:sp>
        <p:nvSpPr>
          <p:cNvPr id="60" name="AutoShape 60"/>
          <p:cNvSpPr/>
          <p:nvPr/>
        </p:nvSpPr>
        <p:spPr>
          <a:xfrm>
            <a:off x="6126551" y="3372066"/>
            <a:ext cx="2147109" cy="507831"/>
          </a:xfrm>
          <a:prstGeom prst="rect">
            <a:avLst/>
          </a:prstGeom>
          <a:noFill/>
          <a:ln w="12700">
            <a:noFill/>
            <a:prstDash val="solid"/>
          </a:ln>
        </p:spPr>
        <p:txBody>
          <a:bodyPr wrap="square" lIns="91440" tIns="45720" rIns="91440" bIns="45720" rtlCol="0" anchor="t">
            <a:spAutoFit/>
          </a:bodyPr>
          <a:lstStyle/>
          <a:p>
            <a:pPr marL="0" indent="0" algn="l">
              <a:lnSpc>
                <a:spcPct val="92000"/>
              </a:lnSpc>
              <a:defRPr/>
            </a:pPr>
            <a:r>
              <a:rPr lang="en-US" sz="1000" b="1" i="0" u="none" strike="noStrike">
                <a:solidFill>
                  <a:srgbClr val="111111"/>
                </a:solidFill>
                <a:latin typeface="微软雅黑" panose="020B0503020204020204" charset="-122"/>
                <a:ea typeface="微软雅黑" panose="020B0503020204020204" charset="-122"/>
                <a:cs typeface="微软雅黑" panose="020B0503020204020204" charset="-122"/>
                <a:sym typeface="微软雅黑" panose="020B0503020204020204" charset="-122"/>
              </a:rPr>
              <a:t>第1批: 2026/12/1-2027/1/15</a:t>
            </a:r>
            <a:endParaRPr lang="en-US" sz="1100"/>
          </a:p>
          <a:p>
            <a:pPr marL="0" indent="0" algn="l">
              <a:lnSpc>
                <a:spcPct val="92000"/>
              </a:lnSpc>
            </a:pPr>
            <a:endParaRPr sz="1000"/>
          </a:p>
          <a:p>
            <a:pPr marL="0" indent="0" algn="l">
              <a:lnSpc>
                <a:spcPct val="92000"/>
              </a:lnSpc>
            </a:pPr>
            <a:r>
              <a:rPr lang="en-US" sz="1000" b="1" i="0" u="none" strike="noStrike">
                <a:solidFill>
                  <a:srgbClr val="111111"/>
                </a:solidFill>
                <a:latin typeface="微软雅黑" panose="020B0503020204020204" charset="-122"/>
                <a:ea typeface="微软雅黑" panose="020B0503020204020204" charset="-122"/>
                <a:cs typeface="微软雅黑" panose="020B0503020204020204" charset="-122"/>
                <a:sym typeface="微软雅黑" panose="020B0503020204020204" charset="-122"/>
              </a:rPr>
              <a:t>第2批：2027/5/24-2027/7/20</a:t>
            </a:r>
          </a:p>
        </p:txBody>
      </p:sp>
      <p:sp>
        <p:nvSpPr>
          <p:cNvPr id="61" name="AutoShape 61"/>
          <p:cNvSpPr/>
          <p:nvPr/>
        </p:nvSpPr>
        <p:spPr>
          <a:xfrm>
            <a:off x="4007214" y="3398363"/>
            <a:ext cx="2225951" cy="507831"/>
          </a:xfrm>
          <a:prstGeom prst="rect">
            <a:avLst/>
          </a:prstGeom>
          <a:noFill/>
          <a:ln w="12700">
            <a:noFill/>
            <a:prstDash val="solid"/>
          </a:ln>
        </p:spPr>
        <p:txBody>
          <a:bodyPr wrap="square" lIns="91440" tIns="45720" rIns="91440" bIns="45720" rtlCol="0" anchor="t">
            <a:spAutoFit/>
          </a:bodyPr>
          <a:lstStyle/>
          <a:p>
            <a:pPr marL="0" indent="0" algn="l">
              <a:lnSpc>
                <a:spcPct val="92000"/>
              </a:lnSpc>
              <a:defRPr/>
            </a:pPr>
            <a:r>
              <a:rPr lang="en-US" sz="1000" b="1" i="0" u="none" strike="noStrike">
                <a:solidFill>
                  <a:srgbClr val="111111"/>
                </a:solidFill>
                <a:latin typeface="微软雅黑" panose="020B0503020204020204" charset="-122"/>
                <a:ea typeface="微软雅黑" panose="020B0503020204020204" charset="-122"/>
                <a:cs typeface="微软雅黑" panose="020B0503020204020204" charset="-122"/>
                <a:sym typeface="微软雅黑" panose="020B0503020204020204" charset="-122"/>
              </a:rPr>
              <a:t>第1批：2026/11/2-2026/12/18</a:t>
            </a:r>
            <a:endParaRPr lang="en-US" sz="1100"/>
          </a:p>
          <a:p>
            <a:pPr marL="0" indent="0" algn="l">
              <a:lnSpc>
                <a:spcPct val="92000"/>
              </a:lnSpc>
            </a:pPr>
            <a:endParaRPr sz="1000"/>
          </a:p>
          <a:p>
            <a:pPr marL="0" indent="0" algn="l">
              <a:lnSpc>
                <a:spcPct val="92000"/>
              </a:lnSpc>
            </a:pPr>
            <a:r>
              <a:rPr lang="en-US" sz="1000" b="1" i="0" u="none" strike="noStrike">
                <a:solidFill>
                  <a:srgbClr val="111111"/>
                </a:solidFill>
                <a:latin typeface="微软雅黑" panose="020B0503020204020204" charset="-122"/>
                <a:ea typeface="微软雅黑" panose="020B0503020204020204" charset="-122"/>
                <a:cs typeface="微软雅黑" panose="020B0503020204020204" charset="-122"/>
                <a:sym typeface="微软雅黑" panose="020B0503020204020204" charset="-122"/>
              </a:rPr>
              <a:t>第2批：2027/3/1-2027/6/11</a:t>
            </a:r>
          </a:p>
        </p:txBody>
      </p:sp>
      <p:sp>
        <p:nvSpPr>
          <p:cNvPr id="62" name="AutoShape 62"/>
          <p:cNvSpPr/>
          <p:nvPr/>
        </p:nvSpPr>
        <p:spPr>
          <a:xfrm>
            <a:off x="2244887" y="3405613"/>
            <a:ext cx="1690673" cy="230832"/>
          </a:xfrm>
          <a:prstGeom prst="rect">
            <a:avLst/>
          </a:prstGeom>
          <a:noFill/>
          <a:ln w="12700">
            <a:noFill/>
            <a:prstDash val="solid"/>
          </a:ln>
        </p:spPr>
        <p:txBody>
          <a:bodyPr wrap="square" lIns="91440" tIns="45720" rIns="91440" bIns="45720" rtlCol="0" anchor="t">
            <a:spAutoFit/>
          </a:bodyPr>
          <a:lstStyle/>
          <a:p>
            <a:pPr marL="0" indent="0" algn="l">
              <a:lnSpc>
                <a:spcPct val="92000"/>
              </a:lnSpc>
              <a:defRPr/>
            </a:pPr>
            <a:r>
              <a:rPr lang="en-US" sz="1000" b="1" i="0" u="none" strike="noStrike">
                <a:solidFill>
                  <a:srgbClr val="111111"/>
                </a:solidFill>
                <a:latin typeface="微软雅黑" panose="020B0503020204020204" charset="-122"/>
                <a:ea typeface="微软雅黑" panose="020B0503020204020204" charset="-122"/>
                <a:cs typeface="微软雅黑" panose="020B0503020204020204" charset="-122"/>
                <a:sym typeface="微软雅黑" panose="020B0503020204020204" charset="-122"/>
              </a:rPr>
              <a:t>2026/10/8-2026/11/20</a:t>
            </a:r>
            <a:endParaRPr lang="en-US" sz="1100"/>
          </a:p>
        </p:txBody>
      </p:sp>
      <p:sp>
        <p:nvSpPr>
          <p:cNvPr id="63" name="AutoShape 63"/>
          <p:cNvSpPr/>
          <p:nvPr/>
        </p:nvSpPr>
        <p:spPr>
          <a:xfrm>
            <a:off x="584195" y="3408419"/>
            <a:ext cx="1574624" cy="230832"/>
          </a:xfrm>
          <a:prstGeom prst="rect">
            <a:avLst/>
          </a:prstGeom>
          <a:noFill/>
          <a:ln w="12700">
            <a:noFill/>
            <a:prstDash val="solid"/>
          </a:ln>
        </p:spPr>
        <p:txBody>
          <a:bodyPr wrap="square" lIns="91440" tIns="45720" rIns="91440" bIns="45720" rtlCol="0" anchor="t">
            <a:spAutoFit/>
          </a:bodyPr>
          <a:lstStyle/>
          <a:p>
            <a:pPr marL="0" indent="0" algn="l">
              <a:lnSpc>
                <a:spcPct val="92000"/>
              </a:lnSpc>
              <a:defRPr/>
            </a:pPr>
            <a:r>
              <a:rPr lang="en-US" sz="1000" b="1" i="0" u="none" strike="noStrike">
                <a:solidFill>
                  <a:srgbClr val="111111"/>
                </a:solidFill>
                <a:latin typeface="微软雅黑" panose="020B0503020204020204" charset="-122"/>
                <a:ea typeface="微软雅黑" panose="020B0503020204020204" charset="-122"/>
                <a:cs typeface="微软雅黑" panose="020B0503020204020204" charset="-122"/>
                <a:sym typeface="微软雅黑" panose="020B0503020204020204" charset="-122"/>
              </a:rPr>
              <a:t>2026/9/7-2026/9/30</a:t>
            </a:r>
            <a:endParaRPr lang="en-US" sz="1100"/>
          </a:p>
        </p:txBody>
      </p:sp>
      <p:sp>
        <p:nvSpPr>
          <p:cNvPr id="64" name="AutoShape 64"/>
          <p:cNvSpPr/>
          <p:nvPr/>
        </p:nvSpPr>
        <p:spPr>
          <a:xfrm>
            <a:off x="8890192" y="3378727"/>
            <a:ext cx="2136717" cy="507831"/>
          </a:xfrm>
          <a:prstGeom prst="rect">
            <a:avLst/>
          </a:prstGeom>
          <a:noFill/>
          <a:ln w="12700">
            <a:noFill/>
            <a:prstDash val="solid"/>
          </a:ln>
        </p:spPr>
        <p:txBody>
          <a:bodyPr wrap="square" lIns="91440" tIns="45720" rIns="91440" bIns="45720" rtlCol="0" anchor="t">
            <a:spAutoFit/>
          </a:bodyPr>
          <a:lstStyle/>
          <a:p>
            <a:pPr marL="0" indent="0" algn="l">
              <a:lnSpc>
                <a:spcPct val="92000"/>
              </a:lnSpc>
              <a:defRPr/>
            </a:pPr>
            <a:r>
              <a:rPr lang="en-US" sz="1000" b="1" i="0" u="none" strike="noStrike">
                <a:solidFill>
                  <a:srgbClr val="111111"/>
                </a:solidFill>
                <a:latin typeface="微软雅黑" panose="020B0503020204020204" charset="-122"/>
                <a:ea typeface="微软雅黑" panose="020B0503020204020204" charset="-122"/>
                <a:cs typeface="微软雅黑" panose="020B0503020204020204" charset="-122"/>
                <a:sym typeface="微软雅黑" panose="020B0503020204020204" charset="-122"/>
              </a:rPr>
              <a:t>第1批：2027/1/14- 2027/2/28</a:t>
            </a:r>
            <a:endParaRPr lang="en-US" sz="1100"/>
          </a:p>
          <a:p>
            <a:pPr marL="0" indent="0" algn="l">
              <a:lnSpc>
                <a:spcPct val="92000"/>
              </a:lnSpc>
            </a:pPr>
            <a:endParaRPr sz="1000"/>
          </a:p>
          <a:p>
            <a:pPr marL="0" indent="0" algn="l">
              <a:lnSpc>
                <a:spcPct val="92000"/>
              </a:lnSpc>
            </a:pPr>
            <a:r>
              <a:rPr lang="en-US" sz="1000" b="1" i="0" u="none" strike="noStrike">
                <a:solidFill>
                  <a:srgbClr val="111111"/>
                </a:solidFill>
                <a:latin typeface="微软雅黑" panose="020B0503020204020204" charset="-122"/>
                <a:ea typeface="微软雅黑" panose="020B0503020204020204" charset="-122"/>
                <a:cs typeface="微软雅黑" panose="020B0503020204020204" charset="-122"/>
                <a:sym typeface="微软雅黑" panose="020B0503020204020204" charset="-122"/>
              </a:rPr>
              <a:t>第2批：2027/7/16-2027/8/30</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329635" y="4258853"/>
            <a:ext cx="3611789" cy="2379317"/>
          </a:xfrm>
          <a:prstGeom prst="rect">
            <a:avLst/>
          </a:prstGeom>
          <a:solidFill>
            <a:srgbClr val="D9D9D9">
              <a:alpha val="100000"/>
            </a:srgbClr>
          </a:solidFill>
          <a:ln w="12700">
            <a:solidFill>
              <a:srgbClr val="000000">
                <a:alpha val="100000"/>
              </a:srgbClr>
            </a:solidFill>
            <a:prstDash val="solid"/>
            <a:miter lim="800000"/>
          </a:ln>
        </p:spPr>
        <p:txBody>
          <a:bodyPr wrap="square" lIns="89954" tIns="71962" rIns="89954" bIns="71962" rtlCol="0" anchor="ctr">
            <a:noAutofit/>
          </a:bodyPr>
          <a:lstStyle/>
          <a:p>
            <a:pPr marL="0" indent="0" algn="l">
              <a:lnSpc>
                <a:spcPct val="100000"/>
              </a:lnSpc>
              <a:spcBef>
                <a:spcPct val="50000"/>
              </a:spcBef>
              <a:defRP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3" name="AutoShape 3"/>
          <p:cNvSpPr/>
          <p:nvPr/>
        </p:nvSpPr>
        <p:spPr>
          <a:xfrm>
            <a:off x="4850252" y="4267748"/>
            <a:ext cx="2356583" cy="2379317"/>
          </a:xfrm>
          <a:prstGeom prst="rect">
            <a:avLst/>
          </a:prstGeom>
          <a:solidFill>
            <a:srgbClr val="D9D9D9">
              <a:alpha val="100000"/>
            </a:srgbClr>
          </a:solidFill>
          <a:ln w="12700">
            <a:solidFill>
              <a:srgbClr val="000000">
                <a:alpha val="100000"/>
              </a:srgbClr>
            </a:solidFill>
            <a:prstDash val="solid"/>
            <a:miter lim="800000"/>
          </a:ln>
        </p:spPr>
        <p:txBody>
          <a:bodyPr wrap="square" lIns="89954" tIns="71962" rIns="89954" bIns="71962" rtlCol="0" anchor="ctr">
            <a:noAutofit/>
          </a:bodyPr>
          <a:lstStyle/>
          <a:p>
            <a:pPr marL="0" indent="0" algn="l">
              <a:lnSpc>
                <a:spcPct val="100000"/>
              </a:lnSpc>
              <a:spcBef>
                <a:spcPct val="50000"/>
              </a:spcBef>
              <a:defRP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sp>
        <p:nvSpPr>
          <p:cNvPr id="4" name="AutoShape 4"/>
          <p:cNvSpPr/>
          <p:nvPr/>
        </p:nvSpPr>
        <p:spPr>
          <a:xfrm>
            <a:off x="831989" y="4267748"/>
            <a:ext cx="3921630" cy="2375801"/>
          </a:xfrm>
          <a:prstGeom prst="rect">
            <a:avLst/>
          </a:prstGeom>
          <a:solidFill>
            <a:srgbClr val="D9D9D9">
              <a:alpha val="100000"/>
            </a:srgbClr>
          </a:solidFill>
          <a:ln w="12700">
            <a:solidFill>
              <a:srgbClr val="000000">
                <a:alpha val="100000"/>
              </a:srgbClr>
            </a:solidFill>
            <a:prstDash val="solid"/>
            <a:miter lim="800000"/>
          </a:ln>
        </p:spPr>
        <p:txBody>
          <a:bodyPr wrap="square" lIns="89954" tIns="71962" rIns="89954" bIns="71962" rtlCol="0" anchor="ctr">
            <a:noAutofit/>
          </a:bodyPr>
          <a:lstStyle/>
          <a:p>
            <a:pPr marL="0" indent="0" algn="l">
              <a:lnSpc>
                <a:spcPct val="100000"/>
              </a:lnSpc>
              <a:spcBef>
                <a:spcPct val="50000"/>
              </a:spcBef>
              <a:defRPr/>
            </a:pPr>
            <a:r>
              <a:rPr lang="en-US" sz="1800" b="0"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nvGrpSpPr>
          <p:cNvPr id="5" name="Group 5"/>
          <p:cNvGrpSpPr/>
          <p:nvPr/>
        </p:nvGrpSpPr>
        <p:grpSpPr>
          <a:xfrm>
            <a:off x="3592359" y="901738"/>
            <a:ext cx="2131935" cy="833651"/>
            <a:chOff x="3592359" y="901738"/>
            <a:chExt cx="2131935" cy="833651"/>
          </a:xfrm>
        </p:grpSpPr>
        <p:sp>
          <p:nvSpPr>
            <p:cNvPr id="6" name="AutoShape 6"/>
            <p:cNvSpPr/>
            <p:nvPr/>
          </p:nvSpPr>
          <p:spPr>
            <a:xfrm>
              <a:off x="3592359" y="901738"/>
              <a:ext cx="2131935" cy="314504"/>
            </a:xfrm>
            <a:prstGeom prst="rect">
              <a:avLst/>
            </a:prstGeom>
            <a:solidFill>
              <a:srgbClr val="83C2E5">
                <a:alpha val="100000"/>
              </a:srgbClr>
            </a:solidFill>
            <a:ln w="12700">
              <a:solidFill>
                <a:srgbClr val="006699">
                  <a:alpha val="100000"/>
                </a:srgbClr>
              </a:solidFill>
              <a:prstDash val="solid"/>
              <a:miter lim="800000"/>
            </a:ln>
          </p:spPr>
          <p:txBody>
            <a:bodyPr wrap="square" lIns="45684" tIns="45720" rIns="45684" bIns="45720" rtlCol="0" anchor="b">
              <a:noAutofit/>
            </a:bodyPr>
            <a:lstStyle/>
            <a:p>
              <a:pPr marL="0" indent="0" algn="ctr">
                <a:lnSpc>
                  <a:spcPct val="100000"/>
                </a:lnSpc>
                <a:defRPr/>
              </a:pPr>
              <a:r>
                <a:rPr lang="en-US" sz="10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项目指导委员会</a:t>
              </a:r>
              <a:endParaRPr lang="en-US" sz="1100"/>
            </a:p>
          </p:txBody>
        </p:sp>
        <p:sp>
          <p:nvSpPr>
            <p:cNvPr id="7" name="AutoShape 7"/>
            <p:cNvSpPr/>
            <p:nvPr/>
          </p:nvSpPr>
          <p:spPr>
            <a:xfrm>
              <a:off x="3592359" y="1213011"/>
              <a:ext cx="2131935" cy="522378"/>
            </a:xfrm>
            <a:prstGeom prst="rect">
              <a:avLst/>
            </a:prstGeom>
            <a:solidFill>
              <a:srgbClr val="FFFFFF">
                <a:alpha val="100000"/>
              </a:srgbClr>
            </a:solidFill>
            <a:ln w="12700">
              <a:solidFill>
                <a:srgbClr val="006699">
                  <a:alpha val="100000"/>
                </a:srgbClr>
              </a:solidFill>
              <a:prstDash val="solid"/>
              <a:miter lim="800000"/>
            </a:ln>
          </p:spPr>
          <p:txBody>
            <a:bodyPr wrap="none" lIns="107916" tIns="45720" rIns="45684" bIns="45720" rtlCol="0" anchor="t">
              <a:noAutofit/>
            </a:bodyPr>
            <a:lstStyle/>
            <a:p>
              <a:pPr marL="114300" indent="-114300" algn="l">
                <a:lnSpc>
                  <a:spcPct val="100000"/>
                </a:lnSpc>
                <a:spcBef>
                  <a:spcPct val="30000"/>
                </a:spcBef>
                <a:defRPr/>
              </a:pPr>
              <a:r>
                <a:rPr lang="en-US" sz="10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百疆：束勇</a:t>
              </a:r>
              <a:endParaRPr lang="en-US" sz="1100"/>
            </a:p>
            <a:p>
              <a:pPr marL="114300" indent="-114300" algn="l">
                <a:lnSpc>
                  <a:spcPct val="100000"/>
                </a:lnSpc>
                <a:spcBef>
                  <a:spcPct val="30000"/>
                </a:spcBef>
              </a:pPr>
              <a:r>
                <a:rPr lang="en-US" sz="10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BOS Cloud：李洪波</a:t>
              </a:r>
            </a:p>
          </p:txBody>
        </p:sp>
      </p:grpSp>
      <p:sp>
        <p:nvSpPr>
          <p:cNvPr id="8" name="AutoShape 8"/>
          <p:cNvSpPr/>
          <p:nvPr/>
        </p:nvSpPr>
        <p:spPr>
          <a:xfrm>
            <a:off x="3776367" y="3462888"/>
            <a:ext cx="1852752" cy="249043"/>
          </a:xfrm>
          <a:prstGeom prst="rect">
            <a:avLst/>
          </a:prstGeom>
          <a:noFill/>
          <a:ln w="12700">
            <a:solidFill>
              <a:srgbClr val="006699">
                <a:alpha val="100000"/>
              </a:srgbClr>
            </a:solidFill>
            <a:prstDash val="solid"/>
            <a:miter lim="800000"/>
          </a:ln>
        </p:spPr>
        <p:txBody>
          <a:bodyPr wrap="none" lIns="45684" tIns="45720" rIns="45684" bIns="45720" rtlCol="0" anchor="t">
            <a:noAutofit/>
          </a:bodyPr>
          <a:lstStyle/>
          <a:p>
            <a:pPr marL="0" indent="0" algn="ctr">
              <a:lnSpc>
                <a:spcPct val="100000"/>
              </a:lnSpc>
              <a:spcBef>
                <a:spcPct val="50000"/>
              </a:spcBef>
              <a:defRPr/>
            </a:pPr>
            <a:r>
              <a:rPr lang="en-US" sz="1000" b="1" i="0" u="none" strike="noStrike">
                <a:solidFill>
                  <a:srgbClr val="000000"/>
                </a:solidFill>
                <a:latin typeface="Arial" panose="020B0604020202020204"/>
                <a:ea typeface="Arial" panose="020B0604020202020204"/>
                <a:cs typeface="Arial" panose="020B0604020202020204"/>
                <a:sym typeface="Arial" panose="020B0604020202020204"/>
              </a:rPr>
              <a:t> </a:t>
            </a:r>
            <a:endParaRPr lang="en-US" sz="1100"/>
          </a:p>
        </p:txBody>
      </p:sp>
      <p:grpSp>
        <p:nvGrpSpPr>
          <p:cNvPr id="9" name="Group 9"/>
          <p:cNvGrpSpPr/>
          <p:nvPr/>
        </p:nvGrpSpPr>
        <p:grpSpPr>
          <a:xfrm>
            <a:off x="3592359" y="2893260"/>
            <a:ext cx="2131935" cy="934036"/>
            <a:chOff x="3592359" y="2893260"/>
            <a:chExt cx="2131935" cy="934036"/>
          </a:xfrm>
        </p:grpSpPr>
        <p:sp>
          <p:nvSpPr>
            <p:cNvPr id="10" name="AutoShape 10"/>
            <p:cNvSpPr/>
            <p:nvPr/>
          </p:nvSpPr>
          <p:spPr>
            <a:xfrm>
              <a:off x="3592359" y="2893260"/>
              <a:ext cx="2131935" cy="322877"/>
            </a:xfrm>
            <a:prstGeom prst="rect">
              <a:avLst/>
            </a:prstGeom>
            <a:solidFill>
              <a:srgbClr val="83C2E5">
                <a:alpha val="100000"/>
              </a:srgbClr>
            </a:solidFill>
            <a:ln w="12700">
              <a:solidFill>
                <a:srgbClr val="006699">
                  <a:alpha val="100000"/>
                </a:srgbClr>
              </a:solidFill>
              <a:prstDash val="solid"/>
              <a:miter lim="800000"/>
            </a:ln>
          </p:spPr>
          <p:txBody>
            <a:bodyPr wrap="square" lIns="45684" tIns="45720" rIns="45684" bIns="45720" rtlCol="0" anchor="b">
              <a:noAutofit/>
            </a:bodyPr>
            <a:lstStyle/>
            <a:p>
              <a:pPr marL="0" indent="0" algn="ctr">
                <a:lnSpc>
                  <a:spcPct val="100000"/>
                </a:lnSpc>
                <a:spcBef>
                  <a:spcPct val="50000"/>
                </a:spcBef>
                <a:defRPr/>
              </a:pPr>
              <a:r>
                <a:rPr lang="en-US" sz="10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项目负责人</a:t>
              </a:r>
              <a:endParaRPr lang="en-US" sz="1100"/>
            </a:p>
          </p:txBody>
        </p:sp>
        <p:sp>
          <p:nvSpPr>
            <p:cNvPr id="11" name="AutoShape 11"/>
            <p:cNvSpPr/>
            <p:nvPr/>
          </p:nvSpPr>
          <p:spPr>
            <a:xfrm>
              <a:off x="3592359" y="3220461"/>
              <a:ext cx="2131935" cy="606835"/>
            </a:xfrm>
            <a:prstGeom prst="rect">
              <a:avLst/>
            </a:prstGeom>
            <a:solidFill>
              <a:srgbClr val="FFFFFF">
                <a:alpha val="100000"/>
              </a:srgbClr>
            </a:solidFill>
            <a:ln w="12700">
              <a:solidFill>
                <a:srgbClr val="006699">
                  <a:alpha val="100000"/>
                </a:srgbClr>
              </a:solidFill>
              <a:prstDash val="solid"/>
              <a:miter lim="800000"/>
            </a:ln>
          </p:spPr>
          <p:txBody>
            <a:bodyPr wrap="none" lIns="107916" tIns="45720" rIns="45684" bIns="45720" rtlCol="0" anchor="t">
              <a:noAutofit/>
            </a:bodyPr>
            <a:lstStyle/>
            <a:p>
              <a:pPr marL="0" indent="0" algn="l">
                <a:lnSpc>
                  <a:spcPct val="100000"/>
                </a:lnSpc>
                <a:spcBef>
                  <a:spcPct val="30000"/>
                </a:spcBef>
                <a:defRPr/>
              </a:pPr>
              <a:r>
                <a:rPr lang="en-US" sz="10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百疆项目经理：陈川哲</a:t>
              </a:r>
              <a:endParaRPr lang="en-US" sz="1100"/>
            </a:p>
            <a:p>
              <a:pPr marL="0" indent="0" algn="l">
                <a:lnSpc>
                  <a:spcPct val="100000"/>
                </a:lnSpc>
                <a:spcBef>
                  <a:spcPct val="30000"/>
                </a:spcBef>
              </a:pPr>
              <a:r>
                <a:rPr lang="en-US" sz="10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BOS Cloud项目经理：张晓杰</a:t>
              </a:r>
            </a:p>
          </p:txBody>
        </p:sp>
      </p:grpSp>
      <p:grpSp>
        <p:nvGrpSpPr>
          <p:cNvPr id="12" name="Group 12"/>
          <p:cNvGrpSpPr/>
          <p:nvPr/>
        </p:nvGrpSpPr>
        <p:grpSpPr>
          <a:xfrm>
            <a:off x="989986" y="2907196"/>
            <a:ext cx="2131935" cy="920748"/>
            <a:chOff x="989986" y="2907196"/>
            <a:chExt cx="2131935" cy="920748"/>
          </a:xfrm>
        </p:grpSpPr>
        <p:sp>
          <p:nvSpPr>
            <p:cNvPr id="13" name="AutoShape 13"/>
            <p:cNvSpPr/>
            <p:nvPr/>
          </p:nvSpPr>
          <p:spPr>
            <a:xfrm>
              <a:off x="989986" y="2907196"/>
              <a:ext cx="2131935" cy="363953"/>
            </a:xfrm>
            <a:prstGeom prst="rect">
              <a:avLst/>
            </a:prstGeom>
            <a:solidFill>
              <a:srgbClr val="83C2E5">
                <a:alpha val="100000"/>
              </a:srgbClr>
            </a:solidFill>
            <a:ln w="12700">
              <a:solidFill>
                <a:srgbClr val="006699">
                  <a:alpha val="100000"/>
                </a:srgbClr>
              </a:solidFill>
              <a:prstDash val="solid"/>
              <a:miter lim="800000"/>
            </a:ln>
          </p:spPr>
          <p:txBody>
            <a:bodyPr wrap="square" lIns="45684" tIns="45720" rIns="45684" bIns="45720" rtlCol="0" anchor="ctr">
              <a:noAutofit/>
            </a:bodyPr>
            <a:lstStyle/>
            <a:p>
              <a:pPr marL="0" indent="0" algn="ctr">
                <a:lnSpc>
                  <a:spcPct val="100000"/>
                </a:lnSpc>
                <a:spcBef>
                  <a:spcPct val="50000"/>
                </a:spcBef>
                <a:defRPr/>
              </a:pPr>
              <a:r>
                <a:rPr lang="en-US" sz="10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项目质量保证</a:t>
              </a:r>
              <a:endParaRPr lang="en-US" sz="1100"/>
            </a:p>
          </p:txBody>
        </p:sp>
        <p:sp>
          <p:nvSpPr>
            <p:cNvPr id="14" name="AutoShape 14"/>
            <p:cNvSpPr/>
            <p:nvPr/>
          </p:nvSpPr>
          <p:spPr>
            <a:xfrm>
              <a:off x="989986" y="3215470"/>
              <a:ext cx="2131935" cy="612474"/>
            </a:xfrm>
            <a:prstGeom prst="rect">
              <a:avLst/>
            </a:prstGeom>
            <a:solidFill>
              <a:srgbClr val="FFFFFF">
                <a:alpha val="100000"/>
              </a:srgbClr>
            </a:solidFill>
            <a:ln w="12700">
              <a:solidFill>
                <a:srgbClr val="006699">
                  <a:alpha val="100000"/>
                </a:srgbClr>
              </a:solidFill>
              <a:prstDash val="solid"/>
              <a:miter lim="800000"/>
            </a:ln>
          </p:spPr>
          <p:txBody>
            <a:bodyPr wrap="none" lIns="107916" tIns="45720" rIns="45684" bIns="45720" rtlCol="0" anchor="t">
              <a:noAutofit/>
            </a:bodyPr>
            <a:lstStyle>
              <a:lvl1pPr marL="228600" indent="-127000"/>
              <a:lvl2pPr marL="685800" indent="-127000"/>
              <a:lvl3pPr marL="1143000" indent="-127000"/>
              <a:lvl4pPr marL="1600200" indent="-127000"/>
              <a:lvl5pPr marL="2057400" indent="-127000"/>
              <a:lvl6pPr marL="2514600" indent="-127000"/>
              <a:lvl7pPr marL="2971800" indent="-127000"/>
              <a:lvl8pPr marL="3429000" indent="-127000"/>
              <a:lvl9pPr marL="3886200" indent="-127000"/>
            </a:lstStyle>
            <a:p>
              <a:pPr marL="101600" indent="-101600" algn="l">
                <a:lnSpc>
                  <a:spcPct val="100000"/>
                </a:lnSpc>
                <a:spcBef>
                  <a:spcPct val="50000"/>
                </a:spcBef>
                <a:buClr>
                  <a:srgbClr val="288FC8"/>
                </a:buClr>
                <a:buFont typeface="Arial" panose="020B0604020202020204"/>
                <a:buChar char="•"/>
                <a:defRPr/>
              </a:pPr>
              <a:r>
                <a:rPr lang="en-US" sz="10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BOS Cloud：刘正强</a:t>
              </a:r>
              <a:endParaRPr lang="en-US" sz="1100"/>
            </a:p>
          </p:txBody>
        </p:sp>
      </p:grpSp>
      <p:cxnSp>
        <p:nvCxnSpPr>
          <p:cNvPr id="15" name="Connector 15"/>
          <p:cNvCxnSpPr/>
          <p:nvPr/>
        </p:nvCxnSpPr>
        <p:spPr>
          <a:xfrm rot="5400000">
            <a:off x="3505340" y="3114761"/>
            <a:ext cx="440452" cy="1865523"/>
          </a:xfrm>
          <a:prstGeom prst="bentConnector3">
            <a:avLst>
              <a:gd name="adj1" fmla="val 50000"/>
            </a:avLst>
          </a:prstGeom>
          <a:noFill/>
          <a:ln w="12700">
            <a:solidFill>
              <a:srgbClr val="006699">
                <a:alpha val="100000"/>
              </a:srgbClr>
            </a:solidFill>
            <a:prstDash val="solid"/>
            <a:miter lim="800000"/>
            <a:headEnd type="none" w="med" len="med"/>
            <a:tailEnd type="none" w="med" len="med"/>
          </a:ln>
        </p:spPr>
      </p:cxnSp>
      <p:cxnSp>
        <p:nvCxnSpPr>
          <p:cNvPr id="16" name="Connector 16"/>
          <p:cNvCxnSpPr/>
          <p:nvPr/>
        </p:nvCxnSpPr>
        <p:spPr>
          <a:xfrm rot="5400000" flipV="1">
            <a:off x="6681150" y="1804472"/>
            <a:ext cx="431557" cy="4477203"/>
          </a:xfrm>
          <a:prstGeom prst="bentConnector3">
            <a:avLst>
              <a:gd name="adj1" fmla="val 50000"/>
            </a:avLst>
          </a:prstGeom>
          <a:noFill/>
          <a:ln w="12700">
            <a:solidFill>
              <a:srgbClr val="006699">
                <a:alpha val="100000"/>
              </a:srgbClr>
            </a:solidFill>
            <a:prstDash val="solid"/>
            <a:miter lim="800000"/>
            <a:headEnd type="none" w="med" len="med"/>
            <a:tailEnd type="none" w="med" len="med"/>
          </a:ln>
        </p:spPr>
      </p:cxnSp>
      <p:cxnSp>
        <p:nvCxnSpPr>
          <p:cNvPr id="17" name="Connector 17"/>
          <p:cNvCxnSpPr/>
          <p:nvPr/>
        </p:nvCxnSpPr>
        <p:spPr>
          <a:xfrm>
            <a:off x="4658325" y="1735389"/>
            <a:ext cx="0" cy="233056"/>
          </a:xfrm>
          <a:prstGeom prst="straightConnector1">
            <a:avLst/>
          </a:prstGeom>
          <a:noFill/>
          <a:ln w="12700">
            <a:solidFill>
              <a:srgbClr val="006699">
                <a:alpha val="100000"/>
              </a:srgbClr>
            </a:solidFill>
            <a:prstDash val="solid"/>
            <a:round/>
            <a:headEnd type="none" w="med" len="med"/>
            <a:tailEnd type="none" w="med" len="med"/>
          </a:ln>
        </p:spPr>
      </p:cxnSp>
      <p:sp>
        <p:nvSpPr>
          <p:cNvPr id="18" name="AutoShape 18"/>
          <p:cNvSpPr/>
          <p:nvPr/>
        </p:nvSpPr>
        <p:spPr>
          <a:xfrm>
            <a:off x="4891290" y="5355664"/>
            <a:ext cx="2242475" cy="542991"/>
          </a:xfrm>
          <a:prstGeom prst="rect">
            <a:avLst/>
          </a:prstGeom>
          <a:solidFill>
            <a:srgbClr val="FFFFFF">
              <a:alpha val="100000"/>
            </a:srgbClr>
          </a:solidFill>
          <a:ln w="12700">
            <a:solidFill>
              <a:srgbClr val="006699">
                <a:alpha val="100000"/>
              </a:srgbClr>
            </a:solidFill>
            <a:prstDash val="solid"/>
            <a:miter lim="800000"/>
          </a:ln>
        </p:spPr>
        <p:txBody>
          <a:bodyPr wrap="square" lIns="107916" tIns="45720" rIns="45684" bIns="45720" rtlCol="0" anchor="t">
            <a:noAutofit/>
          </a:bodyPr>
          <a:lstStyle>
            <a:lvl1pPr marL="228600" indent="-127000"/>
            <a:lvl2pPr marL="685800" indent="-127000"/>
            <a:lvl3pPr marL="1143000" indent="-127000"/>
            <a:lvl4pPr marL="1600200" indent="-127000"/>
            <a:lvl5pPr marL="2057400" indent="-127000"/>
            <a:lvl6pPr marL="2514600" indent="-127000"/>
            <a:lvl7pPr marL="2971800" indent="-127000"/>
            <a:lvl8pPr marL="3429000" indent="-127000"/>
            <a:lvl9pPr marL="3886200" indent="-127000"/>
          </a:lstStyle>
          <a:p>
            <a:pPr marL="101600" indent="-101600" algn="l">
              <a:lnSpc>
                <a:spcPct val="100000"/>
              </a:lnSpc>
              <a:spcBef>
                <a:spcPct val="30000"/>
              </a:spcBef>
              <a:buClr>
                <a:srgbClr val="006699"/>
              </a:buClr>
              <a:buFont typeface="Arial" panose="020B0604020202020204"/>
              <a:buChar char="•"/>
              <a:defRPr/>
            </a:pPr>
            <a:r>
              <a:rPr lang="en-US" sz="10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百疆业务负责人</a:t>
            </a:r>
            <a:endParaRPr lang="en-US" sz="1100"/>
          </a:p>
          <a:p>
            <a:pPr marL="101600" indent="-101600" algn="l">
              <a:lnSpc>
                <a:spcPct val="100000"/>
              </a:lnSpc>
              <a:spcBef>
                <a:spcPct val="30000"/>
              </a:spcBef>
              <a:buClr>
                <a:srgbClr val="006699"/>
              </a:buClr>
              <a:buFont typeface="Arial" panose="020B0604020202020204"/>
              <a:buChar char="•"/>
            </a:pPr>
            <a:r>
              <a:rPr lang="en-US" sz="10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百疆关键用户</a:t>
            </a:r>
          </a:p>
        </p:txBody>
      </p:sp>
      <p:grpSp>
        <p:nvGrpSpPr>
          <p:cNvPr id="19" name="Group 19"/>
          <p:cNvGrpSpPr/>
          <p:nvPr/>
        </p:nvGrpSpPr>
        <p:grpSpPr>
          <a:xfrm>
            <a:off x="7384701" y="4412420"/>
            <a:ext cx="1661239" cy="1741592"/>
            <a:chOff x="7384701" y="4412420"/>
            <a:chExt cx="1661239" cy="1741592"/>
          </a:xfrm>
        </p:grpSpPr>
        <p:sp>
          <p:nvSpPr>
            <p:cNvPr id="20" name="AutoShape 20"/>
            <p:cNvSpPr/>
            <p:nvPr/>
          </p:nvSpPr>
          <p:spPr>
            <a:xfrm>
              <a:off x="7384701" y="4412420"/>
              <a:ext cx="1661239" cy="506058"/>
            </a:xfrm>
            <a:prstGeom prst="rect">
              <a:avLst/>
            </a:prstGeom>
            <a:solidFill>
              <a:srgbClr val="D6EBF6">
                <a:alpha val="100000"/>
              </a:srgbClr>
            </a:solidFill>
            <a:ln w="12700">
              <a:solidFill>
                <a:srgbClr val="006699">
                  <a:alpha val="100000"/>
                </a:srgbClr>
              </a:solidFill>
              <a:prstDash val="solid"/>
              <a:miter lim="800000"/>
            </a:ln>
          </p:spPr>
          <p:txBody>
            <a:bodyPr wrap="square" lIns="45684" tIns="45720" rIns="45684" bIns="45720" rtlCol="0" anchor="ctr" anchorCtr="1">
              <a:noAutofit/>
            </a:bodyPr>
            <a:lstStyle/>
            <a:p>
              <a:pPr marL="0" indent="0" algn="ctr">
                <a:lnSpc>
                  <a:spcPct val="100000"/>
                </a:lnSpc>
                <a:defRPr/>
              </a:pPr>
              <a:r>
                <a:rPr lang="en-US" sz="10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数据组</a:t>
              </a:r>
              <a:endParaRPr lang="en-US" sz="1100"/>
            </a:p>
          </p:txBody>
        </p:sp>
        <p:sp>
          <p:nvSpPr>
            <p:cNvPr id="21" name="AutoShape 21"/>
            <p:cNvSpPr/>
            <p:nvPr/>
          </p:nvSpPr>
          <p:spPr>
            <a:xfrm>
              <a:off x="7384701" y="4905019"/>
              <a:ext cx="1661239" cy="1248993"/>
            </a:xfrm>
            <a:prstGeom prst="rect">
              <a:avLst/>
            </a:prstGeom>
            <a:solidFill>
              <a:srgbClr val="FFFFFF">
                <a:alpha val="100000"/>
              </a:srgbClr>
            </a:solidFill>
            <a:ln w="12700">
              <a:solidFill>
                <a:srgbClr val="006699">
                  <a:alpha val="100000"/>
                </a:srgbClr>
              </a:solidFill>
              <a:prstDash val="solid"/>
              <a:miter lim="800000"/>
            </a:ln>
          </p:spPr>
          <p:txBody>
            <a:bodyPr wrap="square" lIns="107916" tIns="45720" rIns="45684" bIns="45720" rtlCol="0" anchor="t">
              <a:noAutofit/>
            </a:bodyPr>
            <a:lstStyle>
              <a:lvl1pPr marL="228600" indent="-127000"/>
              <a:lvl2pPr marL="685800" indent="-127000"/>
              <a:lvl3pPr marL="1143000" indent="-127000"/>
              <a:lvl4pPr marL="1600200" indent="-127000"/>
              <a:lvl5pPr marL="2057400" indent="-127000"/>
              <a:lvl6pPr marL="2514600" indent="-127000"/>
              <a:lvl7pPr marL="2971800" indent="-127000"/>
              <a:lvl8pPr marL="3429000" indent="-127000"/>
              <a:lvl9pPr marL="3886200" indent="-127000"/>
            </a:lstStyle>
            <a:p>
              <a:pPr marL="101600" indent="-101600" algn="l">
                <a:lnSpc>
                  <a:spcPct val="100000"/>
                </a:lnSpc>
                <a:spcBef>
                  <a:spcPct val="30000"/>
                </a:spcBef>
                <a:buClr>
                  <a:srgbClr val="006699"/>
                </a:buClr>
                <a:buFont typeface="Arial" panose="020B0604020202020204"/>
                <a:buChar char="•"/>
                <a:defRPr/>
              </a:pPr>
              <a:r>
                <a:rPr lang="en-US" sz="10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百疆数据组</a:t>
              </a:r>
              <a:endParaRPr lang="en-US" sz="1100"/>
            </a:p>
            <a:p>
              <a:pPr marL="101600" indent="-101600" algn="l">
                <a:lnSpc>
                  <a:spcPct val="100000"/>
                </a:lnSpc>
                <a:spcBef>
                  <a:spcPct val="30000"/>
                </a:spcBef>
                <a:buClr>
                  <a:srgbClr val="006699"/>
                </a:buClr>
                <a:buFont typeface="Arial" panose="020B0604020202020204"/>
                <a:buChar char="•"/>
              </a:pPr>
              <a:r>
                <a:rPr lang="en-US" sz="10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BOS Cloud数据迁移顾问：朱智</a:t>
              </a:r>
            </a:p>
            <a:p>
              <a:pPr marL="0" indent="0" algn="l">
                <a:lnSpc>
                  <a:spcPct val="100000"/>
                </a:lnSpc>
                <a:spcBef>
                  <a:spcPct val="30000"/>
                </a:spcBef>
              </a:pPr>
              <a:endParaRPr sz="1000"/>
            </a:p>
            <a:p>
              <a:pPr marL="101600" indent="-101600" algn="l">
                <a:lnSpc>
                  <a:spcPct val="100000"/>
                </a:lnSpc>
                <a:spcBef>
                  <a:spcPct val="30000"/>
                </a:spcBef>
              </a:pPr>
              <a:r>
                <a:rPr lang="en-US" sz="1000" b="1" i="0" u="none" strike="noStrike">
                  <a:solidFill>
                    <a:srgbClr val="000000"/>
                  </a:solidFill>
                  <a:latin typeface="Arial" panose="020B0604020202020204"/>
                  <a:ea typeface="Arial" panose="020B0604020202020204"/>
                  <a:cs typeface="Arial" panose="020B0604020202020204"/>
                  <a:sym typeface="Arial" panose="020B0604020202020204"/>
                </a:rPr>
                <a:t> </a:t>
              </a:r>
            </a:p>
          </p:txBody>
        </p:sp>
      </p:grpSp>
      <p:grpSp>
        <p:nvGrpSpPr>
          <p:cNvPr id="22" name="Group 22"/>
          <p:cNvGrpSpPr/>
          <p:nvPr/>
        </p:nvGrpSpPr>
        <p:grpSpPr>
          <a:xfrm>
            <a:off x="3592359" y="1968445"/>
            <a:ext cx="2131935" cy="818848"/>
            <a:chOff x="3592359" y="1968445"/>
            <a:chExt cx="2131935" cy="818848"/>
          </a:xfrm>
        </p:grpSpPr>
        <p:sp>
          <p:nvSpPr>
            <p:cNvPr id="23" name="AutoShape 23"/>
            <p:cNvSpPr/>
            <p:nvPr/>
          </p:nvSpPr>
          <p:spPr>
            <a:xfrm>
              <a:off x="3592359" y="1968445"/>
              <a:ext cx="2131935" cy="317343"/>
            </a:xfrm>
            <a:prstGeom prst="rect">
              <a:avLst/>
            </a:prstGeom>
            <a:solidFill>
              <a:srgbClr val="83C2E5">
                <a:alpha val="100000"/>
              </a:srgbClr>
            </a:solidFill>
            <a:ln w="12700">
              <a:solidFill>
                <a:srgbClr val="006699">
                  <a:alpha val="100000"/>
                </a:srgbClr>
              </a:solidFill>
              <a:prstDash val="solid"/>
              <a:miter lim="800000"/>
            </a:ln>
          </p:spPr>
          <p:txBody>
            <a:bodyPr wrap="square" lIns="45684" tIns="45720" rIns="45684" bIns="45720" rtlCol="0" anchor="b">
              <a:noAutofit/>
            </a:bodyPr>
            <a:lstStyle/>
            <a:p>
              <a:pPr marL="0" indent="0" algn="ctr">
                <a:lnSpc>
                  <a:spcPct val="100000"/>
                </a:lnSpc>
                <a:defRPr/>
              </a:pPr>
              <a:r>
                <a:rPr lang="en-US" sz="10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项目总监</a:t>
              </a:r>
              <a:endParaRPr lang="en-US" sz="1100"/>
            </a:p>
          </p:txBody>
        </p:sp>
        <p:sp>
          <p:nvSpPr>
            <p:cNvPr id="24" name="AutoShape 24"/>
            <p:cNvSpPr/>
            <p:nvPr/>
          </p:nvSpPr>
          <p:spPr>
            <a:xfrm>
              <a:off x="3592359" y="2282666"/>
              <a:ext cx="2131935" cy="504627"/>
            </a:xfrm>
            <a:prstGeom prst="rect">
              <a:avLst/>
            </a:prstGeom>
            <a:solidFill>
              <a:srgbClr val="FFFFFF">
                <a:alpha val="100000"/>
              </a:srgbClr>
            </a:solidFill>
            <a:ln w="12700">
              <a:solidFill>
                <a:srgbClr val="006699">
                  <a:alpha val="100000"/>
                </a:srgbClr>
              </a:solidFill>
              <a:prstDash val="solid"/>
              <a:miter lim="800000"/>
            </a:ln>
          </p:spPr>
          <p:txBody>
            <a:bodyPr wrap="none" lIns="107916" tIns="45720" rIns="45684" bIns="45720" rtlCol="0" anchor="t">
              <a:noAutofit/>
            </a:bodyPr>
            <a:lstStyle/>
            <a:p>
              <a:pPr marL="114300" indent="-114300" algn="l">
                <a:lnSpc>
                  <a:spcPct val="100000"/>
                </a:lnSpc>
                <a:spcBef>
                  <a:spcPct val="30000"/>
                </a:spcBef>
                <a:defRPr/>
              </a:pPr>
              <a:r>
                <a:rPr lang="en-US" sz="10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百疆项目总监：Mia</a:t>
              </a:r>
              <a:endParaRPr lang="en-US" sz="1100"/>
            </a:p>
            <a:p>
              <a:pPr marL="114300" indent="-114300" algn="l">
                <a:lnSpc>
                  <a:spcPct val="100000"/>
                </a:lnSpc>
                <a:spcBef>
                  <a:spcPct val="30000"/>
                </a:spcBef>
              </a:pPr>
              <a:r>
                <a:rPr lang="en-US" sz="10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BOS Cloud项目总监：许超</a:t>
              </a:r>
            </a:p>
          </p:txBody>
        </p:sp>
      </p:grpSp>
      <p:grpSp>
        <p:nvGrpSpPr>
          <p:cNvPr id="25" name="Group 25"/>
          <p:cNvGrpSpPr/>
          <p:nvPr/>
        </p:nvGrpSpPr>
        <p:grpSpPr>
          <a:xfrm>
            <a:off x="9179465" y="4416935"/>
            <a:ext cx="1661237" cy="1737644"/>
            <a:chOff x="9179465" y="4416935"/>
            <a:chExt cx="1661237" cy="1737644"/>
          </a:xfrm>
        </p:grpSpPr>
        <p:sp>
          <p:nvSpPr>
            <p:cNvPr id="26" name="AutoShape 26"/>
            <p:cNvSpPr/>
            <p:nvPr/>
          </p:nvSpPr>
          <p:spPr>
            <a:xfrm>
              <a:off x="9179465" y="4416935"/>
              <a:ext cx="1661237" cy="545371"/>
            </a:xfrm>
            <a:prstGeom prst="rect">
              <a:avLst/>
            </a:prstGeom>
            <a:solidFill>
              <a:srgbClr val="D6EBF6">
                <a:alpha val="100000"/>
              </a:srgbClr>
            </a:solidFill>
            <a:ln w="12700">
              <a:solidFill>
                <a:srgbClr val="006699">
                  <a:alpha val="100000"/>
                </a:srgbClr>
              </a:solidFill>
              <a:prstDash val="solid"/>
              <a:miter lim="800000"/>
            </a:ln>
          </p:spPr>
          <p:txBody>
            <a:bodyPr wrap="square" lIns="45684" tIns="45720" rIns="45684" bIns="45720" rtlCol="0" anchor="ctr" anchorCtr="1">
              <a:noAutofit/>
            </a:bodyPr>
            <a:lstStyle/>
            <a:p>
              <a:pPr marL="0" indent="0" algn="ctr">
                <a:lnSpc>
                  <a:spcPct val="100000"/>
                </a:lnSpc>
                <a:defRPr/>
              </a:pPr>
              <a:r>
                <a:rPr lang="en-US" sz="10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技术组</a:t>
              </a:r>
              <a:endParaRPr lang="en-US" sz="1100"/>
            </a:p>
          </p:txBody>
        </p:sp>
        <p:sp>
          <p:nvSpPr>
            <p:cNvPr id="27" name="AutoShape 27"/>
            <p:cNvSpPr/>
            <p:nvPr/>
          </p:nvSpPr>
          <p:spPr>
            <a:xfrm>
              <a:off x="9179465" y="4947801"/>
              <a:ext cx="1661237" cy="1206778"/>
            </a:xfrm>
            <a:prstGeom prst="rect">
              <a:avLst/>
            </a:prstGeom>
            <a:solidFill>
              <a:srgbClr val="FFFFFF">
                <a:alpha val="100000"/>
              </a:srgbClr>
            </a:solidFill>
            <a:ln w="12700">
              <a:solidFill>
                <a:srgbClr val="006699">
                  <a:alpha val="100000"/>
                </a:srgbClr>
              </a:solidFill>
              <a:prstDash val="solid"/>
              <a:miter lim="800000"/>
            </a:ln>
          </p:spPr>
          <p:txBody>
            <a:bodyPr wrap="square" lIns="107916" tIns="45720" rIns="45684" bIns="45720" rtlCol="0" anchor="t">
              <a:noAutofit/>
            </a:bodyPr>
            <a:lstStyle>
              <a:lvl1pPr marL="228600" indent="-127000"/>
              <a:lvl2pPr marL="685800" indent="-127000"/>
              <a:lvl3pPr marL="1143000" indent="-127000"/>
              <a:lvl4pPr marL="1600200" indent="-127000"/>
              <a:lvl5pPr marL="2057400" indent="-127000"/>
              <a:lvl6pPr marL="2514600" indent="-127000"/>
              <a:lvl7pPr marL="2971800" indent="-127000"/>
              <a:lvl8pPr marL="3429000" indent="-127000"/>
              <a:lvl9pPr marL="3886200" indent="-127000"/>
            </a:lstStyle>
            <a:p>
              <a:pPr marL="101600" indent="-101600" algn="l">
                <a:lnSpc>
                  <a:spcPct val="100000"/>
                </a:lnSpc>
                <a:spcBef>
                  <a:spcPct val="30000"/>
                </a:spcBef>
                <a:buClr>
                  <a:srgbClr val="006699"/>
                </a:buClr>
                <a:buFont typeface="Arial" panose="020B0604020202020204"/>
                <a:buChar char="•"/>
                <a:defRPr/>
              </a:pPr>
              <a:r>
                <a:rPr lang="en-US" sz="10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百疆IT负责人</a:t>
              </a:r>
              <a:endParaRPr lang="en-US" sz="1100"/>
            </a:p>
            <a:p>
              <a:pPr marL="101600" indent="-101600" algn="l">
                <a:lnSpc>
                  <a:spcPct val="100000"/>
                </a:lnSpc>
                <a:spcBef>
                  <a:spcPct val="30000"/>
                </a:spcBef>
                <a:buClr>
                  <a:srgbClr val="006699"/>
                </a:buClr>
                <a:buFont typeface="Arial" panose="020B0604020202020204"/>
                <a:buChar char="•"/>
              </a:pPr>
              <a:r>
                <a:rPr lang="en-US" sz="10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BOS Cloud开发经理：戴堂亮</a:t>
              </a:r>
            </a:p>
            <a:p>
              <a:pPr marL="101600" indent="-101600" algn="l">
                <a:lnSpc>
                  <a:spcPct val="100000"/>
                </a:lnSpc>
                <a:spcBef>
                  <a:spcPct val="30000"/>
                </a:spcBef>
              </a:pPr>
              <a:endParaRPr sz="1000"/>
            </a:p>
            <a:p>
              <a:pPr marL="101600" indent="-101600" algn="l">
                <a:lnSpc>
                  <a:spcPct val="100000"/>
                </a:lnSpc>
                <a:spcBef>
                  <a:spcPct val="30000"/>
                </a:spcBef>
              </a:pPr>
              <a:r>
                <a:rPr lang="en-US" sz="1000" b="1" i="0" u="none" strike="noStrike">
                  <a:solidFill>
                    <a:srgbClr val="000000"/>
                  </a:solidFill>
                  <a:latin typeface="Arial" panose="020B0604020202020204"/>
                  <a:ea typeface="Arial" panose="020B0604020202020204"/>
                  <a:cs typeface="Arial" panose="020B0604020202020204"/>
                  <a:sym typeface="Arial" panose="020B0604020202020204"/>
                </a:rPr>
                <a:t> </a:t>
              </a:r>
            </a:p>
          </p:txBody>
        </p:sp>
      </p:grpSp>
      <p:cxnSp>
        <p:nvCxnSpPr>
          <p:cNvPr id="28" name="Connector 28"/>
          <p:cNvCxnSpPr/>
          <p:nvPr/>
        </p:nvCxnSpPr>
        <p:spPr>
          <a:xfrm>
            <a:off x="3121921" y="3521707"/>
            <a:ext cx="470438" cy="11794"/>
          </a:xfrm>
          <a:prstGeom prst="straightConnector1">
            <a:avLst/>
          </a:prstGeom>
          <a:noFill/>
          <a:ln w="12700">
            <a:solidFill>
              <a:srgbClr val="006699">
                <a:alpha val="100000"/>
              </a:srgbClr>
            </a:solidFill>
            <a:prstDash val="solid"/>
            <a:round/>
            <a:headEnd type="none" w="med" len="med"/>
            <a:tailEnd type="none" w="med" len="med"/>
          </a:ln>
        </p:spPr>
      </p:cxnSp>
      <p:sp>
        <p:nvSpPr>
          <p:cNvPr id="29" name="AutoShape 29"/>
          <p:cNvSpPr/>
          <p:nvPr/>
        </p:nvSpPr>
        <p:spPr>
          <a:xfrm>
            <a:off x="504000" y="504000"/>
            <a:ext cx="11177741" cy="368839"/>
          </a:xfrm>
          <a:prstGeom prst="rect">
            <a:avLst/>
          </a:prstGeom>
          <a:noFill/>
          <a:ln w="12700">
            <a:noFill/>
            <a:prstDash val="solid"/>
          </a:ln>
        </p:spPr>
        <p:txBody>
          <a:bodyPr vert="horz" wrap="square" lIns="0" tIns="0" rIns="0" bIns="0" rtlCol="0" anchor="t">
            <a:spAutoFit/>
          </a:bodyPr>
          <a:lstStyle/>
          <a:p>
            <a:pPr marL="0" indent="0" algn="l">
              <a:lnSpc>
                <a:spcPct val="100000"/>
              </a:lnSpc>
              <a:defRPr/>
            </a:pPr>
            <a:r>
              <a:rPr lang="en-US" sz="24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基于调研对百疆SAP 项目组织架构建议</a:t>
            </a:r>
            <a:endParaRPr lang="en-US" sz="1100"/>
          </a:p>
        </p:txBody>
      </p:sp>
      <p:sp>
        <p:nvSpPr>
          <p:cNvPr id="30" name="AutoShape 30"/>
          <p:cNvSpPr/>
          <p:nvPr/>
        </p:nvSpPr>
        <p:spPr>
          <a:xfrm>
            <a:off x="901708" y="6375292"/>
            <a:ext cx="1973799" cy="153848"/>
          </a:xfrm>
          <a:prstGeom prst="rect">
            <a:avLst/>
          </a:prstGeom>
          <a:noFill/>
          <a:ln w="12700">
            <a:noFill/>
            <a:prstDash val="solid"/>
          </a:ln>
        </p:spPr>
        <p:txBody>
          <a:bodyPr wrap="square" lIns="0" tIns="0" rIns="0" bIns="0" rtlCol="0" anchor="t">
            <a:spAutoFit/>
          </a:bodyPr>
          <a:lstStyle/>
          <a:p>
            <a:pPr marL="0" indent="0" algn="l">
              <a:lnSpc>
                <a:spcPct val="100000"/>
              </a:lnSpc>
              <a:spcBef>
                <a:spcPct val="50000"/>
              </a:spcBef>
              <a:defRPr/>
            </a:pPr>
            <a:r>
              <a:rPr lang="en-US" sz="10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BOS Cloud业务顾问组</a:t>
            </a:r>
            <a:endParaRPr lang="en-US" sz="1100"/>
          </a:p>
        </p:txBody>
      </p:sp>
      <p:cxnSp>
        <p:nvCxnSpPr>
          <p:cNvPr id="31" name="Connector 31"/>
          <p:cNvCxnSpPr/>
          <p:nvPr/>
        </p:nvCxnSpPr>
        <p:spPr>
          <a:xfrm>
            <a:off x="4658326" y="2787293"/>
            <a:ext cx="0" cy="105967"/>
          </a:xfrm>
          <a:prstGeom prst="straightConnector1">
            <a:avLst/>
          </a:prstGeom>
          <a:noFill/>
          <a:ln w="12700">
            <a:solidFill>
              <a:srgbClr val="006699">
                <a:alpha val="100000"/>
              </a:srgbClr>
            </a:solidFill>
            <a:prstDash val="solid"/>
            <a:round/>
            <a:headEnd type="none" w="med" len="med"/>
            <a:tailEnd type="none" w="med" len="med"/>
          </a:ln>
        </p:spPr>
      </p:cxnSp>
      <p:sp>
        <p:nvSpPr>
          <p:cNvPr id="32" name="AutoShape 32"/>
          <p:cNvSpPr/>
          <p:nvPr/>
        </p:nvSpPr>
        <p:spPr>
          <a:xfrm>
            <a:off x="5951858" y="881580"/>
            <a:ext cx="5269758" cy="837229"/>
          </a:xfrm>
          <a:prstGeom prst="rect">
            <a:avLst/>
          </a:prstGeom>
          <a:noFill/>
          <a:ln w="12700">
            <a:solidFill>
              <a:srgbClr val="999999">
                <a:alpha val="100000"/>
              </a:srgbClr>
            </a:solidFill>
            <a:prstDash val="solid"/>
          </a:ln>
        </p:spPr>
        <p:txBody>
          <a:bodyPr wrap="square" lIns="91440" tIns="45720" rIns="91440" bIns="45720" rtlCol="0" anchor="ctr">
            <a:spAutoFit/>
          </a:bodyPr>
          <a:lstStyle>
            <a:lvl1pPr marL="469900" indent="-127000"/>
            <a:lvl2pPr marL="927100" indent="-127000"/>
            <a:lvl3pPr marL="1384300" indent="-127000"/>
            <a:lvl4pPr marL="1841500" indent="-127000"/>
            <a:lvl5pPr marL="2298700" indent="-127000"/>
            <a:lvl6pPr marL="2755900" indent="-127000"/>
            <a:lvl7pPr marL="3213100" indent="-127000"/>
            <a:lvl8pPr marL="3670300" indent="-127000"/>
            <a:lvl9pPr marL="4127500" indent="-127000"/>
          </a:lstStyle>
          <a:p>
            <a:pPr marL="342900" indent="-342900" algn="just">
              <a:lnSpc>
                <a:spcPts val="1000"/>
              </a:lnSpc>
              <a:spcAft>
                <a:spcPts val="600"/>
              </a:spcAft>
              <a:buClr>
                <a:srgbClr val="000000"/>
              </a:buClr>
              <a:buChar char=""/>
              <a:defRPr/>
            </a:pPr>
            <a:r>
              <a:rPr lang="en-US" sz="10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全力支持项目实施；</a:t>
            </a:r>
            <a:endParaRPr lang="en-US" sz="1100"/>
          </a:p>
          <a:p>
            <a:pPr marL="342900" indent="-342900" algn="just">
              <a:lnSpc>
                <a:spcPts val="1000"/>
              </a:lnSpc>
              <a:spcAft>
                <a:spcPts val="600"/>
              </a:spcAft>
              <a:buClr>
                <a:srgbClr val="000000"/>
              </a:buClr>
              <a:buChar char=""/>
            </a:pPr>
            <a:r>
              <a:rPr lang="en-US" sz="10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项目实施中所需人、财、物的保证，对项目做宏观控制；</a:t>
            </a:r>
          </a:p>
          <a:p>
            <a:pPr marL="342900" indent="-342900" algn="just">
              <a:lnSpc>
                <a:spcPts val="1000"/>
              </a:lnSpc>
              <a:spcAft>
                <a:spcPts val="600"/>
              </a:spcAft>
              <a:buClr>
                <a:srgbClr val="000000"/>
              </a:buClr>
              <a:buChar char=""/>
            </a:pPr>
            <a:r>
              <a:rPr lang="en-US" sz="10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定期听取项目经理关于项目进展情况的汇报，对重大问题进行监控并做出最终决策；</a:t>
            </a:r>
          </a:p>
          <a:p>
            <a:pPr marL="342900" indent="-342900" algn="just">
              <a:lnSpc>
                <a:spcPts val="1000"/>
              </a:lnSpc>
              <a:spcAft>
                <a:spcPts val="600"/>
              </a:spcAft>
              <a:buClr>
                <a:srgbClr val="000000"/>
              </a:buClr>
              <a:buChar char=""/>
            </a:pPr>
            <a:r>
              <a:rPr lang="en-US" sz="10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能够理解组织结构和业务流程的变更所带来的影响。</a:t>
            </a:r>
          </a:p>
        </p:txBody>
      </p:sp>
      <p:sp>
        <p:nvSpPr>
          <p:cNvPr id="33" name="AutoShape 33"/>
          <p:cNvSpPr/>
          <p:nvPr/>
        </p:nvSpPr>
        <p:spPr>
          <a:xfrm>
            <a:off x="5945403" y="1810000"/>
            <a:ext cx="5269758" cy="1042307"/>
          </a:xfrm>
          <a:prstGeom prst="rect">
            <a:avLst/>
          </a:prstGeom>
          <a:noFill/>
          <a:ln w="12700">
            <a:solidFill>
              <a:srgbClr val="999999">
                <a:alpha val="100000"/>
              </a:srgbClr>
            </a:solidFill>
            <a:prstDash val="solid"/>
          </a:ln>
        </p:spPr>
        <p:txBody>
          <a:bodyPr wrap="square" lIns="91440" tIns="45720" rIns="91440" bIns="45720" rtlCol="0" anchor="t">
            <a:spAutoFit/>
          </a:bodyPr>
          <a:lstStyle>
            <a:lvl1pPr marL="469900" indent="-127000"/>
            <a:lvl2pPr marL="927100" indent="-127000"/>
            <a:lvl3pPr marL="1384300" indent="-127000"/>
            <a:lvl4pPr marL="1841500" indent="-127000"/>
            <a:lvl5pPr marL="2298700" indent="-127000"/>
            <a:lvl6pPr marL="2755900" indent="-127000"/>
            <a:lvl7pPr marL="3213100" indent="-127000"/>
            <a:lvl8pPr marL="3670300" indent="-127000"/>
            <a:lvl9pPr marL="4127500" indent="-127000"/>
          </a:lstStyle>
          <a:p>
            <a:pPr marL="342900" indent="-342900" algn="just">
              <a:lnSpc>
                <a:spcPts val="1000"/>
              </a:lnSpc>
              <a:spcAft>
                <a:spcPts val="600"/>
              </a:spcAft>
              <a:buClr>
                <a:srgbClr val="000000"/>
              </a:buClr>
              <a:buChar char=""/>
              <a:defRPr/>
            </a:pPr>
            <a:r>
              <a:rPr lang="en-US" sz="10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对项目总体计划执行情况进行跟踪控制；</a:t>
            </a:r>
            <a:endParaRPr lang="en-US" sz="1100"/>
          </a:p>
          <a:p>
            <a:pPr marL="342900" indent="-342900" algn="just">
              <a:lnSpc>
                <a:spcPts val="1000"/>
              </a:lnSpc>
              <a:spcAft>
                <a:spcPts val="600"/>
              </a:spcAft>
              <a:buClr>
                <a:srgbClr val="000000"/>
              </a:buClr>
              <a:buChar char=""/>
            </a:pPr>
            <a:r>
              <a:rPr lang="en-US" sz="10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对项目质量进行控制，管理项目风险；</a:t>
            </a:r>
          </a:p>
          <a:p>
            <a:pPr marL="342900" indent="-342900" algn="just">
              <a:lnSpc>
                <a:spcPts val="1000"/>
              </a:lnSpc>
              <a:spcAft>
                <a:spcPts val="600"/>
              </a:spcAft>
              <a:buClr>
                <a:srgbClr val="000000"/>
              </a:buClr>
              <a:buChar char=""/>
            </a:pPr>
            <a:r>
              <a:rPr lang="en-US" sz="10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协调资源配置，按计划安排质量组和专家组对项目进行检查；</a:t>
            </a:r>
          </a:p>
          <a:p>
            <a:pPr marL="342900" indent="-342900" algn="just">
              <a:lnSpc>
                <a:spcPts val="1000"/>
              </a:lnSpc>
              <a:spcAft>
                <a:spcPts val="600"/>
              </a:spcAft>
              <a:buClr>
                <a:srgbClr val="000000"/>
              </a:buClr>
              <a:buChar char=""/>
            </a:pPr>
            <a:r>
              <a:rPr lang="en-US" sz="10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负责重大变更管理（CR）的批准；</a:t>
            </a:r>
          </a:p>
          <a:p>
            <a:pPr marL="342900" indent="-342900" algn="just">
              <a:lnSpc>
                <a:spcPts val="1000"/>
              </a:lnSpc>
              <a:spcAft>
                <a:spcPts val="600"/>
              </a:spcAft>
              <a:buClr>
                <a:srgbClr val="000000"/>
              </a:buClr>
              <a:buChar char=""/>
            </a:pPr>
            <a:r>
              <a:rPr lang="en-US" sz="10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定期参加重要项目管理会议，解决项目重大问题；</a:t>
            </a:r>
          </a:p>
        </p:txBody>
      </p:sp>
      <p:sp>
        <p:nvSpPr>
          <p:cNvPr id="34" name="AutoShape 34"/>
          <p:cNvSpPr/>
          <p:nvPr/>
        </p:nvSpPr>
        <p:spPr>
          <a:xfrm>
            <a:off x="5958312" y="2956895"/>
            <a:ext cx="5264093" cy="1042307"/>
          </a:xfrm>
          <a:prstGeom prst="rect">
            <a:avLst/>
          </a:prstGeom>
          <a:noFill/>
          <a:ln w="12700">
            <a:solidFill>
              <a:srgbClr val="999999">
                <a:alpha val="100000"/>
              </a:srgbClr>
            </a:solidFill>
            <a:prstDash val="solid"/>
          </a:ln>
        </p:spPr>
        <p:txBody>
          <a:bodyPr wrap="square" lIns="91440" tIns="45720" rIns="91440" bIns="45720" rtlCol="0" anchor="t">
            <a:spAutoFit/>
          </a:bodyPr>
          <a:lstStyle>
            <a:lvl1pPr marL="469900" indent="-127000"/>
            <a:lvl2pPr marL="927100" indent="-127000"/>
            <a:lvl3pPr marL="1384300" indent="-127000"/>
            <a:lvl4pPr marL="1841500" indent="-127000"/>
            <a:lvl5pPr marL="2298700" indent="-127000"/>
            <a:lvl6pPr marL="2755900" indent="-127000"/>
            <a:lvl7pPr marL="3213100" indent="-127000"/>
            <a:lvl8pPr marL="3670300" indent="-127000"/>
            <a:lvl9pPr marL="4127500" indent="-127000"/>
          </a:lstStyle>
          <a:p>
            <a:pPr marL="342900" indent="-342900" algn="just">
              <a:lnSpc>
                <a:spcPts val="1000"/>
              </a:lnSpc>
              <a:spcAft>
                <a:spcPts val="600"/>
              </a:spcAft>
              <a:buClr>
                <a:srgbClr val="000000"/>
              </a:buClr>
              <a:buChar char=""/>
              <a:defRPr/>
            </a:pPr>
            <a:r>
              <a:rPr lang="en-US" sz="10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双方项目经理共同制定项目计划，管理项目风险；</a:t>
            </a:r>
            <a:endParaRPr lang="en-US" sz="1100"/>
          </a:p>
          <a:p>
            <a:pPr marL="342900" indent="-342900" algn="just">
              <a:lnSpc>
                <a:spcPts val="1000"/>
              </a:lnSpc>
              <a:spcAft>
                <a:spcPts val="600"/>
              </a:spcAft>
              <a:buClr>
                <a:srgbClr val="000000"/>
              </a:buClr>
              <a:buChar char=""/>
            </a:pPr>
            <a:r>
              <a:rPr lang="en-US" sz="10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对项目组分配任务，安排资源，并协调各项目小组的日常工作；</a:t>
            </a:r>
          </a:p>
          <a:p>
            <a:pPr marL="342900" indent="-342900" algn="just">
              <a:lnSpc>
                <a:spcPts val="1000"/>
              </a:lnSpc>
              <a:spcAft>
                <a:spcPts val="600"/>
              </a:spcAft>
              <a:buClr>
                <a:srgbClr val="000000"/>
              </a:buClr>
              <a:buChar char=""/>
            </a:pPr>
            <a:r>
              <a:rPr lang="en-US" sz="10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对项目小组工作及项目进度进行检查，保证项目按规定的标准和质量进行；</a:t>
            </a:r>
          </a:p>
          <a:p>
            <a:pPr marL="342900" indent="-342900" algn="just">
              <a:lnSpc>
                <a:spcPts val="1000"/>
              </a:lnSpc>
              <a:spcAft>
                <a:spcPts val="600"/>
              </a:spcAft>
              <a:buClr>
                <a:srgbClr val="000000"/>
              </a:buClr>
              <a:buChar char=""/>
            </a:pPr>
            <a:r>
              <a:rPr lang="en-US" sz="10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定期提交项目进展情况报告，提出需要解决的问题；</a:t>
            </a:r>
          </a:p>
          <a:p>
            <a:pPr marL="342900" indent="-342900" algn="just">
              <a:lnSpc>
                <a:spcPts val="1000"/>
              </a:lnSpc>
              <a:spcAft>
                <a:spcPts val="600"/>
              </a:spcAft>
              <a:buClr>
                <a:srgbClr val="000000"/>
              </a:buClr>
              <a:buChar char=""/>
            </a:pPr>
            <a:r>
              <a:rPr lang="en-US" sz="10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主持和参加与项目有关的会议。</a:t>
            </a:r>
          </a:p>
        </p:txBody>
      </p:sp>
      <p:grpSp>
        <p:nvGrpSpPr>
          <p:cNvPr id="35" name="Group 35"/>
          <p:cNvGrpSpPr/>
          <p:nvPr/>
        </p:nvGrpSpPr>
        <p:grpSpPr>
          <a:xfrm>
            <a:off x="1000527" y="1874939"/>
            <a:ext cx="2131380" cy="920508"/>
            <a:chOff x="1000527" y="1874939"/>
            <a:chExt cx="2131380" cy="920508"/>
          </a:xfrm>
        </p:grpSpPr>
        <p:sp>
          <p:nvSpPr>
            <p:cNvPr id="36" name="AutoShape 36"/>
            <p:cNvSpPr/>
            <p:nvPr/>
          </p:nvSpPr>
          <p:spPr>
            <a:xfrm>
              <a:off x="1000527" y="1874939"/>
              <a:ext cx="2131380" cy="363859"/>
            </a:xfrm>
            <a:prstGeom prst="rect">
              <a:avLst/>
            </a:prstGeom>
            <a:solidFill>
              <a:srgbClr val="83C2E5">
                <a:alpha val="100000"/>
              </a:srgbClr>
            </a:solidFill>
            <a:ln w="12700">
              <a:solidFill>
                <a:srgbClr val="006699">
                  <a:alpha val="100000"/>
                </a:srgbClr>
              </a:solidFill>
              <a:prstDash val="solid"/>
              <a:miter lim="800000"/>
            </a:ln>
          </p:spPr>
          <p:txBody>
            <a:bodyPr wrap="square" lIns="45672" tIns="45720" rIns="45672" bIns="45720" rtlCol="0" anchor="ctr">
              <a:noAutofit/>
            </a:bodyPr>
            <a:lstStyle/>
            <a:p>
              <a:pPr marL="0" indent="0" algn="ctr">
                <a:lnSpc>
                  <a:spcPct val="100000"/>
                </a:lnSpc>
                <a:spcBef>
                  <a:spcPct val="50000"/>
                </a:spcBef>
                <a:defRPr/>
              </a:pPr>
              <a:r>
                <a:rPr lang="en-US" sz="10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顶层设计</a:t>
              </a:r>
              <a:endParaRPr lang="en-US" sz="1100"/>
            </a:p>
          </p:txBody>
        </p:sp>
        <p:sp>
          <p:nvSpPr>
            <p:cNvPr id="37" name="AutoShape 37"/>
            <p:cNvSpPr/>
            <p:nvPr/>
          </p:nvSpPr>
          <p:spPr>
            <a:xfrm>
              <a:off x="1000527" y="2183133"/>
              <a:ext cx="2131380" cy="612314"/>
            </a:xfrm>
            <a:prstGeom prst="rect">
              <a:avLst/>
            </a:prstGeom>
            <a:solidFill>
              <a:srgbClr val="FFFFFF">
                <a:alpha val="100000"/>
              </a:srgbClr>
            </a:solidFill>
            <a:ln w="12700">
              <a:solidFill>
                <a:srgbClr val="006699">
                  <a:alpha val="100000"/>
                </a:srgbClr>
              </a:solidFill>
              <a:prstDash val="solid"/>
              <a:miter lim="800000"/>
            </a:ln>
          </p:spPr>
          <p:txBody>
            <a:bodyPr wrap="none" lIns="107888" tIns="45720" rIns="45672" bIns="45720" rtlCol="0" anchor="t">
              <a:noAutofit/>
            </a:bodyPr>
            <a:lstStyle>
              <a:lvl1pPr marL="228600" indent="-127000"/>
              <a:lvl2pPr marL="685800" indent="-127000"/>
              <a:lvl3pPr marL="1143000" indent="-127000"/>
              <a:lvl4pPr marL="1600200" indent="-127000"/>
              <a:lvl5pPr marL="2057400" indent="-127000"/>
              <a:lvl6pPr marL="2514600" indent="-127000"/>
              <a:lvl7pPr marL="2971800" indent="-127000"/>
              <a:lvl8pPr marL="3429000" indent="-127000"/>
              <a:lvl9pPr marL="3886200" indent="-127000"/>
            </a:lstStyle>
            <a:p>
              <a:pPr marL="101600" indent="-101600" algn="l">
                <a:lnSpc>
                  <a:spcPct val="100000"/>
                </a:lnSpc>
                <a:spcBef>
                  <a:spcPct val="50000"/>
                </a:spcBef>
                <a:buClr>
                  <a:srgbClr val="288FC8"/>
                </a:buClr>
                <a:buFont typeface="Arial" panose="020B0604020202020204"/>
                <a:buChar char="•"/>
                <a:defRPr/>
              </a:pPr>
              <a:r>
                <a:rPr lang="en-US" sz="10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BOS Cloud：许超</a:t>
              </a:r>
              <a:endParaRPr lang="en-US" sz="1100"/>
            </a:p>
            <a:p>
              <a:pPr marL="101600" indent="-101600" algn="l">
                <a:lnSpc>
                  <a:spcPct val="100000"/>
                </a:lnSpc>
                <a:spcBef>
                  <a:spcPct val="50000"/>
                </a:spcBef>
              </a:pPr>
              <a:r>
                <a:rPr lang="en-US" sz="1000" b="1" i="0" u="none" strike="noStrike">
                  <a:solidFill>
                    <a:srgbClr val="000000"/>
                  </a:solidFill>
                  <a:latin typeface="Arial" panose="020B0604020202020204"/>
                  <a:ea typeface="Arial" panose="020B0604020202020204"/>
                  <a:cs typeface="Arial" panose="020B0604020202020204"/>
                  <a:sym typeface="Arial" panose="020B0604020202020204"/>
                </a:rPr>
                <a:t> </a:t>
              </a:r>
            </a:p>
          </p:txBody>
        </p:sp>
      </p:grpSp>
      <p:cxnSp>
        <p:nvCxnSpPr>
          <p:cNvPr id="38" name="Connector 38"/>
          <p:cNvCxnSpPr/>
          <p:nvPr/>
        </p:nvCxnSpPr>
        <p:spPr>
          <a:xfrm>
            <a:off x="3131907" y="2489290"/>
            <a:ext cx="460452" cy="1034589"/>
          </a:xfrm>
          <a:prstGeom prst="bentConnector3">
            <a:avLst>
              <a:gd name="adj1" fmla="val 50000"/>
            </a:avLst>
          </a:prstGeom>
          <a:noFill/>
          <a:ln w="12700">
            <a:solidFill>
              <a:srgbClr val="006699">
                <a:alpha val="100000"/>
              </a:srgbClr>
            </a:solidFill>
            <a:prstDash val="solid"/>
            <a:miter lim="800000"/>
            <a:headEnd type="none" w="med" len="med"/>
            <a:tailEnd type="none" w="med" len="med"/>
          </a:ln>
        </p:spPr>
      </p:cxnSp>
      <p:sp>
        <p:nvSpPr>
          <p:cNvPr id="39" name="AutoShape 39"/>
          <p:cNvSpPr/>
          <p:nvPr/>
        </p:nvSpPr>
        <p:spPr>
          <a:xfrm>
            <a:off x="7365088" y="6362065"/>
            <a:ext cx="1378723" cy="153848"/>
          </a:xfrm>
          <a:prstGeom prst="rect">
            <a:avLst/>
          </a:prstGeom>
          <a:noFill/>
          <a:ln w="12700">
            <a:noFill/>
            <a:prstDash val="solid"/>
          </a:ln>
        </p:spPr>
        <p:txBody>
          <a:bodyPr wrap="square" lIns="0" tIns="0" rIns="0" bIns="0" rtlCol="0" anchor="t">
            <a:spAutoFit/>
          </a:bodyPr>
          <a:lstStyle/>
          <a:p>
            <a:pPr marL="0" indent="0" algn="l">
              <a:lnSpc>
                <a:spcPct val="100000"/>
              </a:lnSpc>
              <a:spcBef>
                <a:spcPct val="50000"/>
              </a:spcBef>
              <a:defRPr/>
            </a:pPr>
            <a:r>
              <a:rPr lang="en-US" sz="10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数据&amp;IT技术组</a:t>
            </a:r>
            <a:endParaRPr lang="en-US" sz="1100"/>
          </a:p>
        </p:txBody>
      </p:sp>
      <p:sp>
        <p:nvSpPr>
          <p:cNvPr id="40" name="AutoShape 40"/>
          <p:cNvSpPr/>
          <p:nvPr/>
        </p:nvSpPr>
        <p:spPr>
          <a:xfrm>
            <a:off x="931702" y="4308682"/>
            <a:ext cx="1943806" cy="420873"/>
          </a:xfrm>
          <a:prstGeom prst="rect">
            <a:avLst/>
          </a:prstGeom>
          <a:solidFill>
            <a:srgbClr val="D6EBF6">
              <a:alpha val="100000"/>
            </a:srgbClr>
          </a:solidFill>
          <a:ln w="12700">
            <a:solidFill>
              <a:srgbClr val="006699">
                <a:alpha val="100000"/>
              </a:srgbClr>
            </a:solidFill>
            <a:prstDash val="solid"/>
            <a:miter lim="800000"/>
          </a:ln>
        </p:spPr>
        <p:txBody>
          <a:bodyPr wrap="square" lIns="45684" tIns="45720" rIns="45684" bIns="45720" rtlCol="0" anchor="ctr" anchorCtr="1">
            <a:noAutofit/>
          </a:bodyPr>
          <a:lstStyle/>
          <a:p>
            <a:pPr marL="0" indent="0" algn="ctr">
              <a:lnSpc>
                <a:spcPct val="100000"/>
              </a:lnSpc>
              <a:defRPr/>
            </a:pPr>
            <a:r>
              <a:rPr lang="en-US" sz="10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业务流程顾问(供应链):朱智</a:t>
            </a:r>
            <a:endParaRPr lang="en-US" sz="1100"/>
          </a:p>
        </p:txBody>
      </p:sp>
      <p:sp>
        <p:nvSpPr>
          <p:cNvPr id="41" name="AutoShape 41"/>
          <p:cNvSpPr/>
          <p:nvPr/>
        </p:nvSpPr>
        <p:spPr>
          <a:xfrm>
            <a:off x="2286720" y="5368105"/>
            <a:ext cx="1651654" cy="381117"/>
          </a:xfrm>
          <a:prstGeom prst="rect">
            <a:avLst/>
          </a:prstGeom>
          <a:solidFill>
            <a:srgbClr val="D6EBF6">
              <a:alpha val="100000"/>
            </a:srgbClr>
          </a:solidFill>
          <a:ln w="12700">
            <a:solidFill>
              <a:srgbClr val="006699">
                <a:alpha val="100000"/>
              </a:srgbClr>
            </a:solidFill>
            <a:prstDash val="solid"/>
            <a:miter lim="800000"/>
          </a:ln>
        </p:spPr>
        <p:txBody>
          <a:bodyPr wrap="square" lIns="45684" tIns="45720" rIns="45684" bIns="45720" rtlCol="0" anchor="ctr" anchorCtr="1">
            <a:noAutofit/>
          </a:bodyPr>
          <a:lstStyle/>
          <a:p>
            <a:pPr marL="0" indent="0" algn="ctr">
              <a:lnSpc>
                <a:spcPct val="100000"/>
              </a:lnSpc>
              <a:defRPr/>
            </a:pPr>
            <a:r>
              <a:rPr lang="en-US" sz="10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配置顾问</a:t>
            </a:r>
            <a:endParaRPr lang="en-US" sz="1100"/>
          </a:p>
        </p:txBody>
      </p:sp>
      <p:sp>
        <p:nvSpPr>
          <p:cNvPr id="42" name="AutoShape 42"/>
          <p:cNvSpPr/>
          <p:nvPr/>
        </p:nvSpPr>
        <p:spPr>
          <a:xfrm>
            <a:off x="931702" y="4830856"/>
            <a:ext cx="1943806" cy="420873"/>
          </a:xfrm>
          <a:prstGeom prst="rect">
            <a:avLst/>
          </a:prstGeom>
          <a:solidFill>
            <a:srgbClr val="D6EBF6">
              <a:alpha val="100000"/>
            </a:srgbClr>
          </a:solidFill>
          <a:ln w="12700">
            <a:solidFill>
              <a:srgbClr val="006699">
                <a:alpha val="100000"/>
              </a:srgbClr>
            </a:solidFill>
            <a:prstDash val="solid"/>
            <a:miter lim="800000"/>
          </a:ln>
        </p:spPr>
        <p:txBody>
          <a:bodyPr wrap="square" lIns="45684" tIns="45720" rIns="45684" bIns="45720" rtlCol="0" anchor="ctr" anchorCtr="1">
            <a:noAutofit/>
          </a:bodyPr>
          <a:lstStyle/>
          <a:p>
            <a:pPr marL="0" indent="0" algn="ctr">
              <a:lnSpc>
                <a:spcPct val="100000"/>
              </a:lnSpc>
              <a:defRPr/>
            </a:pPr>
            <a:r>
              <a:rPr lang="en-US" sz="10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业务流程顾问(供应链):李海珍</a:t>
            </a:r>
            <a:endParaRPr lang="en-US" sz="1100"/>
          </a:p>
        </p:txBody>
      </p:sp>
      <p:sp>
        <p:nvSpPr>
          <p:cNvPr id="43" name="AutoShape 43"/>
          <p:cNvSpPr/>
          <p:nvPr/>
        </p:nvSpPr>
        <p:spPr>
          <a:xfrm>
            <a:off x="2989752" y="4307582"/>
            <a:ext cx="1661236" cy="427086"/>
          </a:xfrm>
          <a:prstGeom prst="rect">
            <a:avLst/>
          </a:prstGeom>
          <a:solidFill>
            <a:srgbClr val="D6EBF6">
              <a:alpha val="100000"/>
            </a:srgbClr>
          </a:solidFill>
          <a:ln w="12700">
            <a:solidFill>
              <a:srgbClr val="006699">
                <a:alpha val="100000"/>
              </a:srgbClr>
            </a:solidFill>
            <a:prstDash val="solid"/>
            <a:miter lim="800000"/>
          </a:ln>
        </p:spPr>
        <p:txBody>
          <a:bodyPr wrap="square" lIns="45684" tIns="45720" rIns="45684" bIns="45720" rtlCol="0" anchor="ctr" anchorCtr="1">
            <a:noAutofit/>
          </a:bodyPr>
          <a:lstStyle/>
          <a:p>
            <a:pPr marL="0" indent="0" algn="ctr">
              <a:lnSpc>
                <a:spcPct val="100000"/>
              </a:lnSpc>
              <a:defRPr/>
            </a:pPr>
            <a:r>
              <a:rPr lang="en-US" sz="10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业务流程顾问(财务): 胡欣然</a:t>
            </a:r>
            <a:endParaRPr lang="en-US" sz="1100"/>
          </a:p>
        </p:txBody>
      </p:sp>
      <p:sp>
        <p:nvSpPr>
          <p:cNvPr id="44" name="AutoShape 44"/>
          <p:cNvSpPr/>
          <p:nvPr/>
        </p:nvSpPr>
        <p:spPr>
          <a:xfrm>
            <a:off x="2985097" y="4827278"/>
            <a:ext cx="1661236" cy="427086"/>
          </a:xfrm>
          <a:prstGeom prst="rect">
            <a:avLst/>
          </a:prstGeom>
          <a:solidFill>
            <a:srgbClr val="D6EBF6">
              <a:alpha val="100000"/>
            </a:srgbClr>
          </a:solidFill>
          <a:ln w="12700">
            <a:solidFill>
              <a:srgbClr val="006699">
                <a:alpha val="100000"/>
              </a:srgbClr>
            </a:solidFill>
            <a:prstDash val="solid"/>
            <a:miter lim="800000"/>
          </a:ln>
        </p:spPr>
        <p:txBody>
          <a:bodyPr wrap="square" lIns="45684" tIns="45720" rIns="45684" bIns="45720" rtlCol="0" anchor="ctr" anchorCtr="1">
            <a:noAutofit/>
          </a:bodyPr>
          <a:lstStyle/>
          <a:p>
            <a:pPr marL="0" indent="0" algn="ctr">
              <a:lnSpc>
                <a:spcPct val="100000"/>
              </a:lnSpc>
              <a:defRPr/>
            </a:pPr>
            <a:r>
              <a:rPr lang="en-US" sz="10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业务流程顾问(财务):张静</a:t>
            </a:r>
            <a:endParaRPr lang="en-US" sz="1100"/>
          </a:p>
        </p:txBody>
      </p:sp>
      <p:cxnSp>
        <p:nvCxnSpPr>
          <p:cNvPr id="45" name="Connector 45"/>
          <p:cNvCxnSpPr/>
          <p:nvPr/>
        </p:nvCxnSpPr>
        <p:spPr>
          <a:xfrm rot="10800000" flipV="1">
            <a:off x="5169881" y="6959390"/>
            <a:ext cx="312" cy="173203"/>
          </a:xfrm>
          <a:prstGeom prst="line">
            <a:avLst/>
          </a:prstGeom>
          <a:noFill/>
          <a:ln w="12700" cap="flat">
            <a:solidFill>
              <a:srgbClr val="008FD3">
                <a:alpha val="100000"/>
              </a:srgbClr>
            </a:solidFill>
            <a:prstDash val="solid"/>
            <a:headEnd type="none" w="med" len="med"/>
            <a:tailEnd type="none" w="med" len="med"/>
          </a:ln>
        </p:spPr>
      </p:cxnSp>
      <p:cxnSp>
        <p:nvCxnSpPr>
          <p:cNvPr id="46" name="Connector 46"/>
          <p:cNvCxnSpPr/>
          <p:nvPr/>
        </p:nvCxnSpPr>
        <p:spPr>
          <a:xfrm>
            <a:off x="4345497" y="4737881"/>
            <a:ext cx="0" cy="82149"/>
          </a:xfrm>
          <a:prstGeom prst="line">
            <a:avLst/>
          </a:prstGeom>
          <a:noFill/>
          <a:ln w="12700" cap="flat">
            <a:solidFill>
              <a:srgbClr val="008FD3">
                <a:alpha val="100000"/>
              </a:srgbClr>
            </a:solidFill>
            <a:prstDash val="solid"/>
            <a:headEnd type="none" w="med" len="med"/>
            <a:tailEnd type="none" w="med" len="med"/>
          </a:ln>
        </p:spPr>
      </p:cxnSp>
      <p:cxnSp>
        <p:nvCxnSpPr>
          <p:cNvPr id="47" name="Connector 47"/>
          <p:cNvCxnSpPr/>
          <p:nvPr/>
        </p:nvCxnSpPr>
        <p:spPr>
          <a:xfrm>
            <a:off x="1891969" y="4743140"/>
            <a:ext cx="0" cy="82149"/>
          </a:xfrm>
          <a:prstGeom prst="line">
            <a:avLst/>
          </a:prstGeom>
          <a:noFill/>
          <a:ln w="12700" cap="flat">
            <a:solidFill>
              <a:srgbClr val="008FD3">
                <a:alpha val="100000"/>
              </a:srgbClr>
            </a:solidFill>
            <a:prstDash val="solid"/>
            <a:headEnd type="none" w="med" len="med"/>
            <a:tailEnd type="none" w="med" len="med"/>
          </a:ln>
        </p:spPr>
      </p:cxnSp>
      <p:cxnSp>
        <p:nvCxnSpPr>
          <p:cNvPr id="48" name="Connector 48"/>
          <p:cNvCxnSpPr/>
          <p:nvPr/>
        </p:nvCxnSpPr>
        <p:spPr>
          <a:xfrm>
            <a:off x="3757073" y="5263254"/>
            <a:ext cx="0" cy="82149"/>
          </a:xfrm>
          <a:prstGeom prst="line">
            <a:avLst/>
          </a:prstGeom>
          <a:noFill/>
          <a:ln w="12700" cap="flat">
            <a:solidFill>
              <a:srgbClr val="008FD3">
                <a:alpha val="100000"/>
              </a:srgbClr>
            </a:solidFill>
            <a:prstDash val="solid"/>
            <a:headEnd type="none" w="med" len="med"/>
            <a:tailEnd type="none" w="med" len="med"/>
          </a:ln>
        </p:spPr>
      </p:cxnSp>
      <p:cxnSp>
        <p:nvCxnSpPr>
          <p:cNvPr id="49" name="Connector 49"/>
          <p:cNvCxnSpPr/>
          <p:nvPr/>
        </p:nvCxnSpPr>
        <p:spPr>
          <a:xfrm>
            <a:off x="2627508" y="5268513"/>
            <a:ext cx="0" cy="82149"/>
          </a:xfrm>
          <a:prstGeom prst="line">
            <a:avLst/>
          </a:prstGeom>
          <a:noFill/>
          <a:ln w="12700" cap="flat">
            <a:solidFill>
              <a:srgbClr val="008FD3">
                <a:alpha val="100000"/>
              </a:srgbClr>
            </a:solidFill>
            <a:prstDash val="solid"/>
            <a:headEnd type="none" w="med" len="med"/>
            <a:tailEnd type="none" w="med" len="med"/>
          </a:ln>
        </p:spPr>
      </p:cxnSp>
      <p:cxnSp>
        <p:nvCxnSpPr>
          <p:cNvPr id="50" name="Connector 50"/>
          <p:cNvCxnSpPr/>
          <p:nvPr/>
        </p:nvCxnSpPr>
        <p:spPr>
          <a:xfrm rot="5400000" flipV="1">
            <a:off x="5220007" y="3263057"/>
            <a:ext cx="442064" cy="1565422"/>
          </a:xfrm>
          <a:prstGeom prst="bentConnector3">
            <a:avLst>
              <a:gd name="adj1" fmla="val 50000"/>
            </a:avLst>
          </a:prstGeom>
          <a:noFill/>
          <a:ln w="12700">
            <a:solidFill>
              <a:srgbClr val="006699">
                <a:alpha val="100000"/>
              </a:srgbClr>
            </a:solidFill>
            <a:prstDash val="solid"/>
            <a:miter lim="800000"/>
            <a:headEnd type="none" w="med" len="med"/>
            <a:tailEnd type="none" w="med" len="med"/>
          </a:ln>
        </p:spPr>
      </p:cxnSp>
      <p:sp>
        <p:nvSpPr>
          <p:cNvPr id="51" name="AutoShape 51"/>
          <p:cNvSpPr/>
          <p:nvPr/>
        </p:nvSpPr>
        <p:spPr>
          <a:xfrm>
            <a:off x="4835759" y="6431425"/>
            <a:ext cx="1762717" cy="153630"/>
          </a:xfrm>
          <a:prstGeom prst="rect">
            <a:avLst/>
          </a:prstGeom>
          <a:noFill/>
          <a:ln w="12700">
            <a:noFill/>
            <a:prstDash val="solid"/>
          </a:ln>
        </p:spPr>
        <p:txBody>
          <a:bodyPr wrap="square" lIns="0" tIns="0" rIns="0" bIns="0" rtlCol="0" anchor="t">
            <a:spAutoFit/>
          </a:bodyPr>
          <a:lstStyle/>
          <a:p>
            <a:pPr marL="0" indent="0" algn="l">
              <a:lnSpc>
                <a:spcPct val="100000"/>
              </a:lnSpc>
              <a:spcBef>
                <a:spcPct val="50000"/>
              </a:spcBef>
              <a:defRPr/>
            </a:pPr>
            <a:r>
              <a:rPr lang="en-US" sz="10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百疆业务组</a:t>
            </a:r>
            <a:endParaRPr lang="en-US" sz="1100"/>
          </a:p>
        </p:txBody>
      </p:sp>
      <p:sp>
        <p:nvSpPr>
          <p:cNvPr id="52" name="AutoShape 52"/>
          <p:cNvSpPr/>
          <p:nvPr/>
        </p:nvSpPr>
        <p:spPr>
          <a:xfrm>
            <a:off x="6139635" y="4331977"/>
            <a:ext cx="951625" cy="390963"/>
          </a:xfrm>
          <a:prstGeom prst="rect">
            <a:avLst/>
          </a:prstGeom>
          <a:solidFill>
            <a:srgbClr val="D6EBF6">
              <a:alpha val="100000"/>
            </a:srgbClr>
          </a:solidFill>
          <a:ln w="12700">
            <a:solidFill>
              <a:srgbClr val="006699">
                <a:alpha val="100000"/>
              </a:srgbClr>
            </a:solidFill>
            <a:prstDash val="solid"/>
            <a:miter lim="800000"/>
          </a:ln>
        </p:spPr>
        <p:txBody>
          <a:bodyPr wrap="square" lIns="45684" tIns="45720" rIns="45684" bIns="45720" rtlCol="0" anchor="ctr" anchorCtr="1">
            <a:noAutofit/>
          </a:bodyPr>
          <a:lstStyle/>
          <a:p>
            <a:pPr marL="0" indent="0" algn="ctr">
              <a:lnSpc>
                <a:spcPct val="100000"/>
              </a:lnSpc>
              <a:defRPr/>
            </a:pPr>
            <a:r>
              <a:rPr lang="en-US" sz="10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财务部</a:t>
            </a:r>
            <a:endParaRPr lang="en-US" sz="1100"/>
          </a:p>
        </p:txBody>
      </p:sp>
      <p:sp>
        <p:nvSpPr>
          <p:cNvPr id="53" name="AutoShape 53"/>
          <p:cNvSpPr/>
          <p:nvPr/>
        </p:nvSpPr>
        <p:spPr>
          <a:xfrm>
            <a:off x="4891290" y="4331978"/>
            <a:ext cx="951625" cy="390963"/>
          </a:xfrm>
          <a:prstGeom prst="rect">
            <a:avLst/>
          </a:prstGeom>
          <a:solidFill>
            <a:srgbClr val="D6EBF6">
              <a:alpha val="100000"/>
            </a:srgbClr>
          </a:solidFill>
          <a:ln w="12700">
            <a:solidFill>
              <a:srgbClr val="006699">
                <a:alpha val="100000"/>
              </a:srgbClr>
            </a:solidFill>
            <a:prstDash val="solid"/>
            <a:miter lim="800000"/>
          </a:ln>
        </p:spPr>
        <p:txBody>
          <a:bodyPr wrap="square" lIns="45684" tIns="45720" rIns="45684" bIns="45720" rtlCol="0" anchor="ctr" anchorCtr="1">
            <a:noAutofit/>
          </a:bodyPr>
          <a:lstStyle/>
          <a:p>
            <a:pPr marL="0" indent="0" algn="ctr">
              <a:lnSpc>
                <a:spcPct val="100000"/>
              </a:lnSpc>
              <a:defRPr/>
            </a:pPr>
            <a:r>
              <a:rPr lang="en-US" sz="10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销售部</a:t>
            </a:r>
            <a:endParaRPr lang="en-US" sz="1100"/>
          </a:p>
        </p:txBody>
      </p:sp>
      <p:sp>
        <p:nvSpPr>
          <p:cNvPr id="54" name="AutoShape 54"/>
          <p:cNvSpPr/>
          <p:nvPr/>
        </p:nvSpPr>
        <p:spPr>
          <a:xfrm>
            <a:off x="4896206" y="4846721"/>
            <a:ext cx="951625" cy="390963"/>
          </a:xfrm>
          <a:prstGeom prst="rect">
            <a:avLst/>
          </a:prstGeom>
          <a:solidFill>
            <a:srgbClr val="D6EBF6">
              <a:alpha val="100000"/>
            </a:srgbClr>
          </a:solidFill>
          <a:ln w="12700">
            <a:solidFill>
              <a:srgbClr val="006699">
                <a:alpha val="100000"/>
              </a:srgbClr>
            </a:solidFill>
            <a:prstDash val="solid"/>
            <a:miter lim="800000"/>
          </a:ln>
        </p:spPr>
        <p:txBody>
          <a:bodyPr wrap="square" lIns="45684" tIns="45720" rIns="45684" bIns="45720" rtlCol="0" anchor="ctr" anchorCtr="1">
            <a:noAutofit/>
          </a:bodyPr>
          <a:lstStyle/>
          <a:p>
            <a:pPr marL="0" indent="0" algn="ctr">
              <a:lnSpc>
                <a:spcPct val="100000"/>
              </a:lnSpc>
              <a:defRPr/>
            </a:pPr>
            <a:r>
              <a:rPr lang="en-US" sz="10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采购部</a:t>
            </a:r>
            <a:endParaRPr lang="en-US" sz="1100"/>
          </a:p>
        </p:txBody>
      </p:sp>
      <p:sp>
        <p:nvSpPr>
          <p:cNvPr id="55" name="AutoShape 55"/>
          <p:cNvSpPr/>
          <p:nvPr/>
        </p:nvSpPr>
        <p:spPr>
          <a:xfrm>
            <a:off x="6148875" y="4822588"/>
            <a:ext cx="951625" cy="390963"/>
          </a:xfrm>
          <a:prstGeom prst="rect">
            <a:avLst/>
          </a:prstGeom>
          <a:solidFill>
            <a:srgbClr val="D6EBF6">
              <a:alpha val="100000"/>
            </a:srgbClr>
          </a:solidFill>
          <a:ln w="12700">
            <a:solidFill>
              <a:srgbClr val="006699">
                <a:alpha val="100000"/>
              </a:srgbClr>
            </a:solidFill>
            <a:prstDash val="solid"/>
            <a:miter lim="800000"/>
          </a:ln>
        </p:spPr>
        <p:txBody>
          <a:bodyPr wrap="square" lIns="45684" tIns="45720" rIns="45684" bIns="45720" rtlCol="0" anchor="ctr" anchorCtr="1">
            <a:noAutofit/>
          </a:bodyPr>
          <a:lstStyle/>
          <a:p>
            <a:pPr marL="0" indent="0" algn="ctr">
              <a:lnSpc>
                <a:spcPct val="100000"/>
              </a:lnSpc>
              <a:defRPr/>
            </a:pPr>
            <a:r>
              <a:rPr lang="en-US" sz="10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仓储部</a:t>
            </a:r>
            <a:endParaRPr lang="en-US" sz="1100"/>
          </a:p>
        </p:txBody>
      </p:sp>
      <p:cxnSp>
        <p:nvCxnSpPr>
          <p:cNvPr id="56" name="Connector 56"/>
          <p:cNvCxnSpPr/>
          <p:nvPr/>
        </p:nvCxnSpPr>
        <p:spPr>
          <a:xfrm>
            <a:off x="5257220" y="4728258"/>
            <a:ext cx="0" cy="101010"/>
          </a:xfrm>
          <a:prstGeom prst="line">
            <a:avLst/>
          </a:prstGeom>
          <a:noFill/>
          <a:ln w="12700" cap="flat">
            <a:solidFill>
              <a:srgbClr val="008FD3">
                <a:alpha val="100000"/>
              </a:srgbClr>
            </a:solidFill>
            <a:prstDash val="solid"/>
            <a:headEnd type="none" w="med" len="med"/>
            <a:tailEnd type="none" w="med" len="med"/>
          </a:ln>
        </p:spPr>
      </p:cxnSp>
      <p:cxnSp>
        <p:nvCxnSpPr>
          <p:cNvPr id="57" name="Connector 57"/>
          <p:cNvCxnSpPr/>
          <p:nvPr/>
        </p:nvCxnSpPr>
        <p:spPr>
          <a:xfrm>
            <a:off x="5255621" y="5217414"/>
            <a:ext cx="0" cy="101010"/>
          </a:xfrm>
          <a:prstGeom prst="line">
            <a:avLst/>
          </a:prstGeom>
          <a:noFill/>
          <a:ln w="12700" cap="flat">
            <a:solidFill>
              <a:srgbClr val="008FD3">
                <a:alpha val="100000"/>
              </a:srgbClr>
            </a:solidFill>
            <a:prstDash val="solid"/>
            <a:headEnd type="none" w="med" len="med"/>
            <a:tailEnd type="none" w="med" len="med"/>
          </a:ln>
        </p:spPr>
      </p:cxnSp>
      <p:cxnSp>
        <p:nvCxnSpPr>
          <p:cNvPr id="58" name="Connector 58"/>
          <p:cNvCxnSpPr/>
          <p:nvPr/>
        </p:nvCxnSpPr>
        <p:spPr>
          <a:xfrm>
            <a:off x="6488934" y="4728258"/>
            <a:ext cx="0" cy="101010"/>
          </a:xfrm>
          <a:prstGeom prst="line">
            <a:avLst/>
          </a:prstGeom>
          <a:noFill/>
          <a:ln w="12700" cap="flat">
            <a:solidFill>
              <a:srgbClr val="008FD3">
                <a:alpha val="100000"/>
              </a:srgbClr>
            </a:solidFill>
            <a:prstDash val="solid"/>
            <a:headEnd type="none" w="med" len="med"/>
            <a:tailEnd type="none" w="med" len="med"/>
          </a:ln>
        </p:spPr>
      </p:cxnSp>
      <p:cxnSp>
        <p:nvCxnSpPr>
          <p:cNvPr id="59" name="Connector 59"/>
          <p:cNvCxnSpPr/>
          <p:nvPr/>
        </p:nvCxnSpPr>
        <p:spPr>
          <a:xfrm>
            <a:off x="6487328" y="5217417"/>
            <a:ext cx="0" cy="101010"/>
          </a:xfrm>
          <a:prstGeom prst="line">
            <a:avLst/>
          </a:prstGeom>
          <a:noFill/>
          <a:ln w="12700" cap="flat">
            <a:solidFill>
              <a:srgbClr val="008FD3">
                <a:alpha val="100000"/>
              </a:srgbClr>
            </a:solidFill>
            <a:prstDash val="solid"/>
            <a:headEnd type="none" w="med" len="med"/>
            <a:tailEnd type="none" w="med" len="med"/>
          </a:ln>
        </p:spPr>
      </p:cxnSp>
      <p:sp>
        <p:nvSpPr>
          <p:cNvPr id="60" name="AutoShape 60"/>
          <p:cNvSpPr/>
          <p:nvPr/>
        </p:nvSpPr>
        <p:spPr>
          <a:xfrm>
            <a:off x="2286720" y="5865559"/>
            <a:ext cx="1651654" cy="381117"/>
          </a:xfrm>
          <a:prstGeom prst="rect">
            <a:avLst/>
          </a:prstGeom>
          <a:solidFill>
            <a:srgbClr val="D6EBF6">
              <a:alpha val="100000"/>
            </a:srgbClr>
          </a:solidFill>
          <a:ln w="12700">
            <a:solidFill>
              <a:srgbClr val="006699">
                <a:alpha val="100000"/>
              </a:srgbClr>
            </a:solidFill>
            <a:prstDash val="solid"/>
            <a:miter lim="800000"/>
          </a:ln>
        </p:spPr>
        <p:txBody>
          <a:bodyPr wrap="square" lIns="45684" tIns="45720" rIns="45684" bIns="45720" rtlCol="0" anchor="ctr" anchorCtr="1">
            <a:noAutofit/>
          </a:bodyPr>
          <a:lstStyle/>
          <a:p>
            <a:pPr marL="0" indent="0" algn="ctr">
              <a:lnSpc>
                <a:spcPct val="100000"/>
              </a:lnSpc>
              <a:defRPr/>
            </a:pPr>
            <a:r>
              <a:rPr lang="en-US" sz="1000" b="0"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表单&amp;测试&amp;培训顾问</a:t>
            </a:r>
            <a:endParaRPr lang="en-US" sz="1100"/>
          </a:p>
        </p:txBody>
      </p:sp>
      <p:cxnSp>
        <p:nvCxnSpPr>
          <p:cNvPr id="61" name="Connector 61"/>
          <p:cNvCxnSpPr/>
          <p:nvPr/>
        </p:nvCxnSpPr>
        <p:spPr>
          <a:xfrm>
            <a:off x="3177160" y="5746665"/>
            <a:ext cx="0" cy="101010"/>
          </a:xfrm>
          <a:prstGeom prst="line">
            <a:avLst/>
          </a:prstGeom>
          <a:noFill/>
          <a:ln w="12700" cap="flat">
            <a:solidFill>
              <a:srgbClr val="008FD3">
                <a:alpha val="100000"/>
              </a:srgbClr>
            </a:solidFill>
            <a:prstDash val="solid"/>
            <a:headEnd type="none" w="med" len="med"/>
            <a:tailEnd type="none" w="med" len="med"/>
          </a:ln>
        </p:spPr>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p:fade/>
      </p:transition>
    </mc:Fallback>
  </mc:AlternateContent>
</p:sld>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7_SAP_2017_16x9_whit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8_SAP_2017_16x9_whit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2_SAP_2017_16x9_whit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6_SAP_2017_16x9_whit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3_SAP_2017_16x9_whit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4_SAP_2017_16x9_whit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15_SAP_2017_16x9_whit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18_SAP_2017_16x9_whit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19_SAP_2017_16x9_whit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17_SAP_2017_16x9_whit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20_SAP_2017_16x9_whit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9_SAP_2017_16x9_whit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0_SAP_2017_16x9_whit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SAP_2017_16x9_whit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1_SAP_2017_16x9_whit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4_SAP_2017_16x9_whit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5_SAP_2017_16x9_whit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6_SAP_2017_16x9_whit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1584</Words>
  <Application>Microsoft Office PowerPoint</Application>
  <PresentationFormat>宽屏</PresentationFormat>
  <Paragraphs>484</Paragraphs>
  <Slides>19</Slides>
  <Notes>7</Notes>
  <HiddenSlides>0</HiddenSlides>
  <MMClips>0</MMClips>
  <ScaleCrop>false</ScaleCrop>
  <HeadingPairs>
    <vt:vector size="6" baseType="variant">
      <vt:variant>
        <vt:lpstr>已用的字体</vt:lpstr>
      </vt:variant>
      <vt:variant>
        <vt:i4>9</vt:i4>
      </vt:variant>
      <vt:variant>
        <vt:lpstr>主题</vt:lpstr>
      </vt:variant>
      <vt:variant>
        <vt:i4>20</vt:i4>
      </vt:variant>
      <vt:variant>
        <vt:lpstr>幻灯片标题</vt:lpstr>
      </vt:variant>
      <vt:variant>
        <vt:i4>19</vt:i4>
      </vt:variant>
    </vt:vector>
  </HeadingPairs>
  <TitlesOfParts>
    <vt:vector size="48" baseType="lpstr">
      <vt:lpstr>BentonSans Light</vt:lpstr>
      <vt:lpstr>Noto Sans SC</vt:lpstr>
      <vt:lpstr>StHeiti</vt:lpstr>
      <vt:lpstr>等线</vt:lpstr>
      <vt:lpstr>黑体</vt:lpstr>
      <vt:lpstr>微软雅黑</vt:lpstr>
      <vt:lpstr>微软雅黑 Light</vt:lpstr>
      <vt:lpstr>Arial</vt:lpstr>
      <vt:lpstr>Wingdings</vt:lpstr>
      <vt:lpstr>Office 主题​​</vt:lpstr>
      <vt:lpstr>自定义主题</vt:lpstr>
      <vt:lpstr>9_SAP_2017_16x9_white</vt:lpstr>
      <vt:lpstr>10_SAP_2017_16x9_white</vt:lpstr>
      <vt:lpstr>3_SAP_2017_16x9_white</vt:lpstr>
      <vt:lpstr>11_SAP_2017_16x9_white</vt:lpstr>
      <vt:lpstr>4_SAP_2017_16x9_white</vt:lpstr>
      <vt:lpstr>5_SAP_2017_16x9_white</vt:lpstr>
      <vt:lpstr>6_SAP_2017_16x9_white</vt:lpstr>
      <vt:lpstr>7_SAP_2017_16x9_white</vt:lpstr>
      <vt:lpstr>8_SAP_2017_16x9_white</vt:lpstr>
      <vt:lpstr>12_SAP_2017_16x9_white</vt:lpstr>
      <vt:lpstr>16_SAP_2017_16x9_white</vt:lpstr>
      <vt:lpstr>13_SAP_2017_16x9_white</vt:lpstr>
      <vt:lpstr>14_SAP_2017_16x9_white</vt:lpstr>
      <vt:lpstr>15_SAP_2017_16x9_white</vt:lpstr>
      <vt:lpstr>18_SAP_2017_16x9_white</vt:lpstr>
      <vt:lpstr>19_SAP_2017_16x9_white</vt:lpstr>
      <vt:lpstr>17_SAP_2017_16x9_white</vt:lpstr>
      <vt:lpstr>20_SAP_2017_16x9_white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张晓杰</dc:creator>
  <cp:lastModifiedBy>晓杰 张</cp:lastModifiedBy>
  <cp:revision>8</cp:revision>
  <dcterms:created xsi:type="dcterms:W3CDTF">2026-09-10T01:42:30Z</dcterms:created>
  <dcterms:modified xsi:type="dcterms:W3CDTF">2026-09-10T08:26:55Z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2052-12.1.0.28043</vt:lpwstr>
  </property>
  <property fmtid="{D5CDD505-2E9C-101B-9397-08002B2CF9AE}" pid="3" name="ICV">
    <vt:lpwstr>8A96E07238A64599B144850CEA0BFFAD_12</vt:lpwstr>
  </property>
</Properties>
</file>