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4.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5.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6.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theme/theme7.xml" ContentType="application/vnd.openxmlformats-officedocument.theme+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8.xml" ContentType="application/vnd.openxmlformats-officedocument.theme+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theme/theme9.xml" ContentType="application/vnd.openxmlformats-officedocument.theme+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0.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theme/theme11.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theme/theme12.xml" ContentType="application/vnd.openxmlformats-officedocument.theme+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theme/theme13.xml" ContentType="application/vnd.openxmlformats-officedocument.theme+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theme/theme14.xml" ContentType="application/vnd.openxmlformats-officedocument.theme+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theme/theme15.xml" ContentType="application/vnd.openxmlformats-officedocument.theme+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theme/theme16.xml" ContentType="application/vnd.openxmlformats-officedocument.theme+xml"/>
  <Override PartName="/ppt/theme/theme17.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5" r:id="rId2"/>
    <p:sldMasterId id="2147483694" r:id="rId3"/>
    <p:sldMasterId id="2147483716" r:id="rId4"/>
    <p:sldMasterId id="2147483732" r:id="rId5"/>
    <p:sldMasterId id="2147483765" r:id="rId6"/>
    <p:sldMasterId id="2147483787" r:id="rId7"/>
    <p:sldMasterId id="2147483808" r:id="rId8"/>
    <p:sldMasterId id="2147483820" r:id="rId9"/>
    <p:sldMasterId id="2147483838" r:id="rId10"/>
    <p:sldMasterId id="2147483855" r:id="rId11"/>
    <p:sldMasterId id="2147483879" r:id="rId12"/>
    <p:sldMasterId id="2147483918" r:id="rId13"/>
    <p:sldMasterId id="2147483933" r:id="rId14"/>
    <p:sldMasterId id="2147483954" r:id="rId15"/>
    <p:sldMasterId id="2147483971" r:id="rId16"/>
  </p:sldMasterIdLst>
  <p:notesMasterIdLst>
    <p:notesMasterId r:id="rId21"/>
  </p:notesMasterIdLst>
  <p:sldIdLst>
    <p:sldId id="11826464" r:id="rId17"/>
    <p:sldId id="2142533040" r:id="rId18"/>
    <p:sldId id="2142533045" r:id="rId19"/>
    <p:sldId id="11826490"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2C2C2"/>
    <a:srgbClr val="C19BB3"/>
    <a:srgbClr val="004769"/>
    <a:srgbClr val="0290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2833802-FEF1-4C79-8D5D-14CF1EAF98D9}" styleName="浅色样式 2 - 强调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306799F8-075E-4A3A-A7F6-7FBC6576F1A4}" styleName="主题样式 2 - 强调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998" autoAdjust="0"/>
    <p:restoredTop sz="94660"/>
  </p:normalViewPr>
  <p:slideViewPr>
    <p:cSldViewPr snapToGrid="0">
      <p:cViewPr varScale="1">
        <p:scale>
          <a:sx n="110" d="100"/>
          <a:sy n="110" d="100"/>
        </p:scale>
        <p:origin x="8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Master" Target="slideMasters/slideMaster13.xml"/><Relationship Id="rId18" Type="http://schemas.openxmlformats.org/officeDocument/2006/relationships/slide" Target="slides/slide2.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1.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viewProps" Target="viewProps.xml"/><Relationship Id="rId10" Type="http://schemas.openxmlformats.org/officeDocument/2006/relationships/slideMaster" Target="slideMasters/slideMaster10.xml"/><Relationship Id="rId19" Type="http://schemas.openxmlformats.org/officeDocument/2006/relationships/slide" Target="slides/slide3.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EA13A37-BCC5-4E2C-9E95-D5EEF95A9085}" type="doc">
      <dgm:prSet loTypeId="urn:microsoft.com/office/officeart/2005/8/layout/list1" loCatId="list" qsTypeId="urn:microsoft.com/office/officeart/2005/8/quickstyle/simple1#1" qsCatId="simple" csTypeId="urn:microsoft.com/office/officeart/2005/8/colors/accent1_2#1" csCatId="accent1" phldr="1"/>
      <dgm:spPr/>
      <dgm:t>
        <a:bodyPr/>
        <a:lstStyle/>
        <a:p>
          <a:endParaRPr lang="zh-CN" altLang="en-US"/>
        </a:p>
      </dgm:t>
    </dgm:pt>
    <dgm:pt modelId="{8BAF397A-5FA0-4541-B48A-9D228CDE2713}">
      <dgm:prSet phldrT="[文本]" custT="1"/>
      <dgm:spPr/>
      <dgm:t>
        <a:bodyPr/>
        <a:lstStyle/>
        <a:p>
          <a:r>
            <a:rPr lang="zh-CN" altLang="en-US" sz="1800" kern="1200" dirty="0">
              <a:solidFill>
                <a:srgbClr val="FFFFFF"/>
              </a:solidFill>
              <a:latin typeface="微软雅黑" panose="020B0503020204020204" pitchFamily="34" charset="-122"/>
              <a:ea typeface="微软雅黑" panose="020B0503020204020204" pitchFamily="34" charset="-122"/>
              <a:cs typeface="+mn-cs"/>
            </a:rPr>
            <a:t>上周工作总结</a:t>
          </a:r>
        </a:p>
      </dgm:t>
    </dgm:pt>
    <dgm:pt modelId="{E2C9E329-CC72-48B9-B36E-2EC71A856290}" type="parTrans" cxnId="{19DA3CB1-C16F-43A6-A002-152833EAA3BC}">
      <dgm:prSet/>
      <dgm:spPr/>
      <dgm:t>
        <a:bodyPr/>
        <a:lstStyle/>
        <a:p>
          <a:endParaRPr lang="zh-CN" altLang="en-US"/>
        </a:p>
      </dgm:t>
    </dgm:pt>
    <dgm:pt modelId="{B860FBAB-2B1C-4168-9719-10D4D0EC549A}" type="sibTrans" cxnId="{19DA3CB1-C16F-43A6-A002-152833EAA3BC}">
      <dgm:prSet/>
      <dgm:spPr/>
      <dgm:t>
        <a:bodyPr/>
        <a:lstStyle/>
        <a:p>
          <a:endParaRPr lang="zh-CN" altLang="en-US"/>
        </a:p>
      </dgm:t>
    </dgm:pt>
    <dgm:pt modelId="{F04D594C-6A60-4CE0-8FA6-BE8BF65B6DA4}">
      <dgm:prSet phldrT="[文本]" custT="1"/>
      <dgm:spPr/>
      <dgm:t>
        <a:bodyPr/>
        <a:lstStyle/>
        <a:p>
          <a:r>
            <a:rPr lang="zh-CN" altLang="en-US" sz="1800" dirty="0">
              <a:latin typeface="微软雅黑" panose="020B0503020204020204" pitchFamily="34" charset="-122"/>
              <a:ea typeface="微软雅黑" panose="020B0503020204020204" pitchFamily="34" charset="-122"/>
            </a:rPr>
            <a:t>下周工作计划</a:t>
          </a:r>
        </a:p>
      </dgm:t>
    </dgm:pt>
    <dgm:pt modelId="{0E54B0B0-A03D-4168-8E58-8EFAF8435D02}" type="parTrans" cxnId="{5E24DCB2-CBFE-4B80-B0EB-593935EE3407}">
      <dgm:prSet/>
      <dgm:spPr/>
      <dgm:t>
        <a:bodyPr/>
        <a:lstStyle/>
        <a:p>
          <a:endParaRPr lang="zh-CN" altLang="en-US"/>
        </a:p>
      </dgm:t>
    </dgm:pt>
    <dgm:pt modelId="{7DEE8E19-5FDA-4C03-B353-96D70C21A357}" type="sibTrans" cxnId="{5E24DCB2-CBFE-4B80-B0EB-593935EE3407}">
      <dgm:prSet/>
      <dgm:spPr/>
      <dgm:t>
        <a:bodyPr/>
        <a:lstStyle/>
        <a:p>
          <a:endParaRPr lang="zh-CN" altLang="en-US"/>
        </a:p>
      </dgm:t>
    </dgm:pt>
    <dgm:pt modelId="{526DA6E2-5119-4C7B-9E2B-5838A2700F03}">
      <dgm:prSet phldrT="[文本]" custT="1"/>
      <dgm:spPr/>
      <dgm:t>
        <a:bodyPr/>
        <a:lstStyle/>
        <a:p>
          <a:r>
            <a:rPr lang="zh-CN" altLang="en-US" sz="1800" dirty="0">
              <a:latin typeface="微软雅黑" panose="020B0503020204020204" pitchFamily="34" charset="-122"/>
              <a:ea typeface="微软雅黑" panose="020B0503020204020204" pitchFamily="34" charset="-122"/>
            </a:rPr>
            <a:t>未清问题跟踪</a:t>
          </a:r>
        </a:p>
      </dgm:t>
    </dgm:pt>
    <dgm:pt modelId="{B3C3AFF0-EC60-42DF-83FE-6276D4B892B8}" type="parTrans" cxnId="{42EFA67F-8094-4FCF-9A4A-30CD0FCC0A8B}">
      <dgm:prSet/>
      <dgm:spPr/>
      <dgm:t>
        <a:bodyPr/>
        <a:lstStyle/>
        <a:p>
          <a:endParaRPr lang="zh-CN" altLang="en-US"/>
        </a:p>
      </dgm:t>
    </dgm:pt>
    <dgm:pt modelId="{919BF0D0-EA76-41D9-8A33-11B51BE5507D}" type="sibTrans" cxnId="{42EFA67F-8094-4FCF-9A4A-30CD0FCC0A8B}">
      <dgm:prSet/>
      <dgm:spPr/>
      <dgm:t>
        <a:bodyPr/>
        <a:lstStyle/>
        <a:p>
          <a:endParaRPr lang="zh-CN" altLang="en-US"/>
        </a:p>
      </dgm:t>
    </dgm:pt>
    <dgm:pt modelId="{D19A7BB5-AF45-467E-A961-ABA62BE38595}">
      <dgm:prSet phldrT="[文本]" custT="1"/>
      <dgm:spPr/>
      <dgm:t>
        <a:bodyPr/>
        <a:lstStyle/>
        <a:p>
          <a:r>
            <a:rPr lang="zh-CN" altLang="en-US" sz="1800" dirty="0">
              <a:latin typeface="微软雅黑" panose="020B0503020204020204" pitchFamily="34" charset="-122"/>
              <a:ea typeface="微软雅黑" panose="020B0503020204020204" pitchFamily="34" charset="-122"/>
            </a:rPr>
            <a:t>其它</a:t>
          </a:r>
        </a:p>
      </dgm:t>
    </dgm:pt>
    <dgm:pt modelId="{32D374A9-B3B1-4000-98D1-54DD417F876D}" type="parTrans" cxnId="{DAE3FFBE-6E9F-439F-A7D3-4C885C46559C}">
      <dgm:prSet/>
      <dgm:spPr/>
      <dgm:t>
        <a:bodyPr/>
        <a:lstStyle/>
        <a:p>
          <a:endParaRPr lang="en-US"/>
        </a:p>
      </dgm:t>
    </dgm:pt>
    <dgm:pt modelId="{9B9B4309-6908-4B69-8F38-C6DD13F9CFCC}" type="sibTrans" cxnId="{DAE3FFBE-6E9F-439F-A7D3-4C885C46559C}">
      <dgm:prSet/>
      <dgm:spPr/>
      <dgm:t>
        <a:bodyPr/>
        <a:lstStyle/>
        <a:p>
          <a:endParaRPr lang="en-US"/>
        </a:p>
      </dgm:t>
    </dgm:pt>
    <dgm:pt modelId="{550F219F-958A-427D-BCA1-9199535DC179}" type="pres">
      <dgm:prSet presAssocID="{BEA13A37-BCC5-4E2C-9E95-D5EEF95A9085}" presName="linear" presStyleCnt="0">
        <dgm:presLayoutVars>
          <dgm:dir/>
          <dgm:animLvl val="lvl"/>
          <dgm:resizeHandles val="exact"/>
        </dgm:presLayoutVars>
      </dgm:prSet>
      <dgm:spPr/>
    </dgm:pt>
    <dgm:pt modelId="{1BB3BF2C-D3AF-41EC-9417-6DCE44BBA935}" type="pres">
      <dgm:prSet presAssocID="{8BAF397A-5FA0-4541-B48A-9D228CDE2713}" presName="parentLin" presStyleCnt="0"/>
      <dgm:spPr/>
    </dgm:pt>
    <dgm:pt modelId="{3DAEB0C7-C51C-45D2-A6C6-D2A7C4989A43}" type="pres">
      <dgm:prSet presAssocID="{8BAF397A-5FA0-4541-B48A-9D228CDE2713}" presName="parentLeftMargin" presStyleLbl="node1" presStyleIdx="0" presStyleCnt="4"/>
      <dgm:spPr/>
    </dgm:pt>
    <dgm:pt modelId="{D1AF518E-2739-4696-AA44-7841CF0F7A94}" type="pres">
      <dgm:prSet presAssocID="{8BAF397A-5FA0-4541-B48A-9D228CDE2713}" presName="parentText" presStyleLbl="node1" presStyleIdx="0" presStyleCnt="4">
        <dgm:presLayoutVars>
          <dgm:chMax val="0"/>
          <dgm:bulletEnabled val="1"/>
        </dgm:presLayoutVars>
      </dgm:prSet>
      <dgm:spPr/>
    </dgm:pt>
    <dgm:pt modelId="{0F856446-B828-4041-ACFE-814A57AA2721}" type="pres">
      <dgm:prSet presAssocID="{8BAF397A-5FA0-4541-B48A-9D228CDE2713}" presName="negativeSpace" presStyleCnt="0"/>
      <dgm:spPr/>
    </dgm:pt>
    <dgm:pt modelId="{10A60CE8-4143-4187-8502-97C6628E56B1}" type="pres">
      <dgm:prSet presAssocID="{8BAF397A-5FA0-4541-B48A-9D228CDE2713}" presName="childText" presStyleLbl="conFgAcc1" presStyleIdx="0" presStyleCnt="4">
        <dgm:presLayoutVars>
          <dgm:bulletEnabled val="1"/>
        </dgm:presLayoutVars>
      </dgm:prSet>
      <dgm:spPr/>
    </dgm:pt>
    <dgm:pt modelId="{2A63226B-61AF-4EBF-A6AC-1543D7EBA65C}" type="pres">
      <dgm:prSet presAssocID="{B860FBAB-2B1C-4168-9719-10D4D0EC549A}" presName="spaceBetweenRectangles" presStyleCnt="0"/>
      <dgm:spPr/>
    </dgm:pt>
    <dgm:pt modelId="{EFA90282-7C0B-4270-BAB6-B5D5FED7954E}" type="pres">
      <dgm:prSet presAssocID="{F04D594C-6A60-4CE0-8FA6-BE8BF65B6DA4}" presName="parentLin" presStyleCnt="0"/>
      <dgm:spPr/>
    </dgm:pt>
    <dgm:pt modelId="{3141AB42-8DBB-4E73-B66B-39C09EDB4685}" type="pres">
      <dgm:prSet presAssocID="{F04D594C-6A60-4CE0-8FA6-BE8BF65B6DA4}" presName="parentLeftMargin" presStyleLbl="node1" presStyleIdx="0" presStyleCnt="4"/>
      <dgm:spPr/>
    </dgm:pt>
    <dgm:pt modelId="{8EE98BC2-E2EE-47D1-AF92-873DDDD36092}" type="pres">
      <dgm:prSet presAssocID="{F04D594C-6A60-4CE0-8FA6-BE8BF65B6DA4}" presName="parentText" presStyleLbl="node1" presStyleIdx="1" presStyleCnt="4">
        <dgm:presLayoutVars>
          <dgm:chMax val="0"/>
          <dgm:bulletEnabled val="1"/>
        </dgm:presLayoutVars>
      </dgm:prSet>
      <dgm:spPr/>
    </dgm:pt>
    <dgm:pt modelId="{DA0A4560-2AF3-4A6E-AC73-CD5387E09324}" type="pres">
      <dgm:prSet presAssocID="{F04D594C-6A60-4CE0-8FA6-BE8BF65B6DA4}" presName="negativeSpace" presStyleCnt="0"/>
      <dgm:spPr/>
    </dgm:pt>
    <dgm:pt modelId="{C3DB6BC9-BAD4-44CA-94F8-B7651FEB3B4C}" type="pres">
      <dgm:prSet presAssocID="{F04D594C-6A60-4CE0-8FA6-BE8BF65B6DA4}" presName="childText" presStyleLbl="conFgAcc1" presStyleIdx="1" presStyleCnt="4">
        <dgm:presLayoutVars>
          <dgm:bulletEnabled val="1"/>
        </dgm:presLayoutVars>
      </dgm:prSet>
      <dgm:spPr/>
    </dgm:pt>
    <dgm:pt modelId="{D500B7C6-6013-44E7-869E-8266A31B200E}" type="pres">
      <dgm:prSet presAssocID="{7DEE8E19-5FDA-4C03-B353-96D70C21A357}" presName="spaceBetweenRectangles" presStyleCnt="0"/>
      <dgm:spPr/>
    </dgm:pt>
    <dgm:pt modelId="{4DE43849-97D2-45DA-8831-F84EF1CBB0FD}" type="pres">
      <dgm:prSet presAssocID="{526DA6E2-5119-4C7B-9E2B-5838A2700F03}" presName="parentLin" presStyleCnt="0"/>
      <dgm:spPr/>
    </dgm:pt>
    <dgm:pt modelId="{07777695-5913-46DF-822B-AD22EB59E9EA}" type="pres">
      <dgm:prSet presAssocID="{526DA6E2-5119-4C7B-9E2B-5838A2700F03}" presName="parentLeftMargin" presStyleLbl="node1" presStyleIdx="1" presStyleCnt="4"/>
      <dgm:spPr/>
    </dgm:pt>
    <dgm:pt modelId="{0AB9AF44-9D46-4393-A3D1-D59BB73ADB0B}" type="pres">
      <dgm:prSet presAssocID="{526DA6E2-5119-4C7B-9E2B-5838A2700F03}" presName="parentText" presStyleLbl="node1" presStyleIdx="2" presStyleCnt="4">
        <dgm:presLayoutVars>
          <dgm:chMax val="0"/>
          <dgm:bulletEnabled val="1"/>
        </dgm:presLayoutVars>
      </dgm:prSet>
      <dgm:spPr/>
    </dgm:pt>
    <dgm:pt modelId="{639E3A3E-17DF-41A9-9274-C1BC86BC7DAD}" type="pres">
      <dgm:prSet presAssocID="{526DA6E2-5119-4C7B-9E2B-5838A2700F03}" presName="negativeSpace" presStyleCnt="0"/>
      <dgm:spPr/>
    </dgm:pt>
    <dgm:pt modelId="{57226764-4AB3-4639-A2E6-2D091D0FB0BE}" type="pres">
      <dgm:prSet presAssocID="{526DA6E2-5119-4C7B-9E2B-5838A2700F03}" presName="childText" presStyleLbl="conFgAcc1" presStyleIdx="2" presStyleCnt="4">
        <dgm:presLayoutVars>
          <dgm:bulletEnabled val="1"/>
        </dgm:presLayoutVars>
      </dgm:prSet>
      <dgm:spPr/>
    </dgm:pt>
    <dgm:pt modelId="{A1F74BB9-FCF5-4BD6-A4EA-BEACD3CDDA6D}" type="pres">
      <dgm:prSet presAssocID="{919BF0D0-EA76-41D9-8A33-11B51BE5507D}" presName="spaceBetweenRectangles" presStyleCnt="0"/>
      <dgm:spPr/>
    </dgm:pt>
    <dgm:pt modelId="{C83EEA30-E8C9-44C0-A830-320B1FD0038B}" type="pres">
      <dgm:prSet presAssocID="{D19A7BB5-AF45-467E-A961-ABA62BE38595}" presName="parentLin" presStyleCnt="0"/>
      <dgm:spPr/>
    </dgm:pt>
    <dgm:pt modelId="{48DFDDD5-F373-4CE4-BC94-1015EA533B32}" type="pres">
      <dgm:prSet presAssocID="{D19A7BB5-AF45-467E-A961-ABA62BE38595}" presName="parentLeftMargin" presStyleLbl="node1" presStyleIdx="2" presStyleCnt="4"/>
      <dgm:spPr/>
    </dgm:pt>
    <dgm:pt modelId="{A12B3CAE-66BA-4A05-A0E1-E9BC1CE46282}" type="pres">
      <dgm:prSet presAssocID="{D19A7BB5-AF45-467E-A961-ABA62BE38595}" presName="parentText" presStyleLbl="node1" presStyleIdx="3" presStyleCnt="4">
        <dgm:presLayoutVars>
          <dgm:chMax val="0"/>
          <dgm:bulletEnabled val="1"/>
        </dgm:presLayoutVars>
      </dgm:prSet>
      <dgm:spPr/>
    </dgm:pt>
    <dgm:pt modelId="{B1C63E6D-23FE-4CB3-A2FB-BEE0D411890C}" type="pres">
      <dgm:prSet presAssocID="{D19A7BB5-AF45-467E-A961-ABA62BE38595}" presName="negativeSpace" presStyleCnt="0"/>
      <dgm:spPr/>
    </dgm:pt>
    <dgm:pt modelId="{F133AB20-70FF-49A7-91A4-7600212A64E6}" type="pres">
      <dgm:prSet presAssocID="{D19A7BB5-AF45-467E-A961-ABA62BE38595}" presName="childText" presStyleLbl="conFgAcc1" presStyleIdx="3" presStyleCnt="4">
        <dgm:presLayoutVars>
          <dgm:bulletEnabled val="1"/>
        </dgm:presLayoutVars>
      </dgm:prSet>
      <dgm:spPr/>
    </dgm:pt>
  </dgm:ptLst>
  <dgm:cxnLst>
    <dgm:cxn modelId="{1C9F981C-CC0C-41B9-8693-B77CFC714E87}" type="presOf" srcId="{BEA13A37-BCC5-4E2C-9E95-D5EEF95A9085}" destId="{550F219F-958A-427D-BCA1-9199535DC179}" srcOrd="0" destOrd="0" presId="urn:microsoft.com/office/officeart/2005/8/layout/list1"/>
    <dgm:cxn modelId="{B1588048-9CD7-456F-A607-2083BDE72A46}" type="presOf" srcId="{526DA6E2-5119-4C7B-9E2B-5838A2700F03}" destId="{0AB9AF44-9D46-4393-A3D1-D59BB73ADB0B}" srcOrd="1" destOrd="0" presId="urn:microsoft.com/office/officeart/2005/8/layout/list1"/>
    <dgm:cxn modelId="{3EF3BB4F-96A9-400C-9FA1-60820A95EB29}" type="presOf" srcId="{8BAF397A-5FA0-4541-B48A-9D228CDE2713}" destId="{D1AF518E-2739-4696-AA44-7841CF0F7A94}" srcOrd="1" destOrd="0" presId="urn:microsoft.com/office/officeart/2005/8/layout/list1"/>
    <dgm:cxn modelId="{42EFA67F-8094-4FCF-9A4A-30CD0FCC0A8B}" srcId="{BEA13A37-BCC5-4E2C-9E95-D5EEF95A9085}" destId="{526DA6E2-5119-4C7B-9E2B-5838A2700F03}" srcOrd="2" destOrd="0" parTransId="{B3C3AFF0-EC60-42DF-83FE-6276D4B892B8}" sibTransId="{919BF0D0-EA76-41D9-8A33-11B51BE5507D}"/>
    <dgm:cxn modelId="{2D797EA9-08EF-4BDF-9101-E1BF773E7530}" type="presOf" srcId="{F04D594C-6A60-4CE0-8FA6-BE8BF65B6DA4}" destId="{8EE98BC2-E2EE-47D1-AF92-873DDDD36092}" srcOrd="1" destOrd="0" presId="urn:microsoft.com/office/officeart/2005/8/layout/list1"/>
    <dgm:cxn modelId="{19DA3CB1-C16F-43A6-A002-152833EAA3BC}" srcId="{BEA13A37-BCC5-4E2C-9E95-D5EEF95A9085}" destId="{8BAF397A-5FA0-4541-B48A-9D228CDE2713}" srcOrd="0" destOrd="0" parTransId="{E2C9E329-CC72-48B9-B36E-2EC71A856290}" sibTransId="{B860FBAB-2B1C-4168-9719-10D4D0EC549A}"/>
    <dgm:cxn modelId="{5E24DCB2-CBFE-4B80-B0EB-593935EE3407}" srcId="{BEA13A37-BCC5-4E2C-9E95-D5EEF95A9085}" destId="{F04D594C-6A60-4CE0-8FA6-BE8BF65B6DA4}" srcOrd="1" destOrd="0" parTransId="{0E54B0B0-A03D-4168-8E58-8EFAF8435D02}" sibTransId="{7DEE8E19-5FDA-4C03-B353-96D70C21A357}"/>
    <dgm:cxn modelId="{CE14A8BA-E917-4BA8-9FA9-E3B175BBD445}" type="presOf" srcId="{D19A7BB5-AF45-467E-A961-ABA62BE38595}" destId="{48DFDDD5-F373-4CE4-BC94-1015EA533B32}" srcOrd="0" destOrd="0" presId="urn:microsoft.com/office/officeart/2005/8/layout/list1"/>
    <dgm:cxn modelId="{DAE3FFBE-6E9F-439F-A7D3-4C885C46559C}" srcId="{BEA13A37-BCC5-4E2C-9E95-D5EEF95A9085}" destId="{D19A7BB5-AF45-467E-A961-ABA62BE38595}" srcOrd="3" destOrd="0" parTransId="{32D374A9-B3B1-4000-98D1-54DD417F876D}" sibTransId="{9B9B4309-6908-4B69-8F38-C6DD13F9CFCC}"/>
    <dgm:cxn modelId="{24DC58CC-1611-4727-ADB4-7B541689DE0C}" type="presOf" srcId="{F04D594C-6A60-4CE0-8FA6-BE8BF65B6DA4}" destId="{3141AB42-8DBB-4E73-B66B-39C09EDB4685}" srcOrd="0" destOrd="0" presId="urn:microsoft.com/office/officeart/2005/8/layout/list1"/>
    <dgm:cxn modelId="{ACFD4DD3-7AA4-4320-A4CA-E821FC517E2E}" type="presOf" srcId="{8BAF397A-5FA0-4541-B48A-9D228CDE2713}" destId="{3DAEB0C7-C51C-45D2-A6C6-D2A7C4989A43}" srcOrd="0" destOrd="0" presId="urn:microsoft.com/office/officeart/2005/8/layout/list1"/>
    <dgm:cxn modelId="{DCB156D4-091D-4CAE-9783-61B6D0B933D3}" type="presOf" srcId="{D19A7BB5-AF45-467E-A961-ABA62BE38595}" destId="{A12B3CAE-66BA-4A05-A0E1-E9BC1CE46282}" srcOrd="1" destOrd="0" presId="urn:microsoft.com/office/officeart/2005/8/layout/list1"/>
    <dgm:cxn modelId="{30E334E5-81FC-4D46-A226-31FF50B9D815}" type="presOf" srcId="{526DA6E2-5119-4C7B-9E2B-5838A2700F03}" destId="{07777695-5913-46DF-822B-AD22EB59E9EA}" srcOrd="0" destOrd="0" presId="urn:microsoft.com/office/officeart/2005/8/layout/list1"/>
    <dgm:cxn modelId="{F4573B6A-187E-4A85-9D46-D4534D0E98EB}" type="presParOf" srcId="{550F219F-958A-427D-BCA1-9199535DC179}" destId="{1BB3BF2C-D3AF-41EC-9417-6DCE44BBA935}" srcOrd="0" destOrd="0" presId="urn:microsoft.com/office/officeart/2005/8/layout/list1"/>
    <dgm:cxn modelId="{76E79506-2AB6-4CBA-878A-596F4A8D3DAC}" type="presParOf" srcId="{1BB3BF2C-D3AF-41EC-9417-6DCE44BBA935}" destId="{3DAEB0C7-C51C-45D2-A6C6-D2A7C4989A43}" srcOrd="0" destOrd="0" presId="urn:microsoft.com/office/officeart/2005/8/layout/list1"/>
    <dgm:cxn modelId="{87227B38-4CC8-4092-AADD-0CFC41D5300D}" type="presParOf" srcId="{1BB3BF2C-D3AF-41EC-9417-6DCE44BBA935}" destId="{D1AF518E-2739-4696-AA44-7841CF0F7A94}" srcOrd="1" destOrd="0" presId="urn:microsoft.com/office/officeart/2005/8/layout/list1"/>
    <dgm:cxn modelId="{91E5FF74-C4F7-4A95-956E-EABD67B17B85}" type="presParOf" srcId="{550F219F-958A-427D-BCA1-9199535DC179}" destId="{0F856446-B828-4041-ACFE-814A57AA2721}" srcOrd="1" destOrd="0" presId="urn:microsoft.com/office/officeart/2005/8/layout/list1"/>
    <dgm:cxn modelId="{4DBCAAC5-5911-4DE0-AB18-4DEE1758A477}" type="presParOf" srcId="{550F219F-958A-427D-BCA1-9199535DC179}" destId="{10A60CE8-4143-4187-8502-97C6628E56B1}" srcOrd="2" destOrd="0" presId="urn:microsoft.com/office/officeart/2005/8/layout/list1"/>
    <dgm:cxn modelId="{D2B00069-2652-473B-AB2E-D14BDB9DEF03}" type="presParOf" srcId="{550F219F-958A-427D-BCA1-9199535DC179}" destId="{2A63226B-61AF-4EBF-A6AC-1543D7EBA65C}" srcOrd="3" destOrd="0" presId="urn:microsoft.com/office/officeart/2005/8/layout/list1"/>
    <dgm:cxn modelId="{E210BAA7-9959-47FF-A40E-C32524E2EE52}" type="presParOf" srcId="{550F219F-958A-427D-BCA1-9199535DC179}" destId="{EFA90282-7C0B-4270-BAB6-B5D5FED7954E}" srcOrd="4" destOrd="0" presId="urn:microsoft.com/office/officeart/2005/8/layout/list1"/>
    <dgm:cxn modelId="{2F574901-BFA4-4DD8-8170-F4EAA099C0FC}" type="presParOf" srcId="{EFA90282-7C0B-4270-BAB6-B5D5FED7954E}" destId="{3141AB42-8DBB-4E73-B66B-39C09EDB4685}" srcOrd="0" destOrd="0" presId="urn:microsoft.com/office/officeart/2005/8/layout/list1"/>
    <dgm:cxn modelId="{25655E9A-99BF-45ED-AB76-B7B380E64B36}" type="presParOf" srcId="{EFA90282-7C0B-4270-BAB6-B5D5FED7954E}" destId="{8EE98BC2-E2EE-47D1-AF92-873DDDD36092}" srcOrd="1" destOrd="0" presId="urn:microsoft.com/office/officeart/2005/8/layout/list1"/>
    <dgm:cxn modelId="{FE1056FD-5C0D-41A5-91A2-455CB99C85DE}" type="presParOf" srcId="{550F219F-958A-427D-BCA1-9199535DC179}" destId="{DA0A4560-2AF3-4A6E-AC73-CD5387E09324}" srcOrd="5" destOrd="0" presId="urn:microsoft.com/office/officeart/2005/8/layout/list1"/>
    <dgm:cxn modelId="{F1D30432-694B-4EAD-8BD9-8DDAD38D7231}" type="presParOf" srcId="{550F219F-958A-427D-BCA1-9199535DC179}" destId="{C3DB6BC9-BAD4-44CA-94F8-B7651FEB3B4C}" srcOrd="6" destOrd="0" presId="urn:microsoft.com/office/officeart/2005/8/layout/list1"/>
    <dgm:cxn modelId="{4C983DF7-6D24-48F3-8AAE-529ADC873CAA}" type="presParOf" srcId="{550F219F-958A-427D-BCA1-9199535DC179}" destId="{D500B7C6-6013-44E7-869E-8266A31B200E}" srcOrd="7" destOrd="0" presId="urn:microsoft.com/office/officeart/2005/8/layout/list1"/>
    <dgm:cxn modelId="{8DF015F7-0F22-4591-969D-BF17EE8C730D}" type="presParOf" srcId="{550F219F-958A-427D-BCA1-9199535DC179}" destId="{4DE43849-97D2-45DA-8831-F84EF1CBB0FD}" srcOrd="8" destOrd="0" presId="urn:microsoft.com/office/officeart/2005/8/layout/list1"/>
    <dgm:cxn modelId="{31C9F738-7DB6-4A14-A499-DA592187A148}" type="presParOf" srcId="{4DE43849-97D2-45DA-8831-F84EF1CBB0FD}" destId="{07777695-5913-46DF-822B-AD22EB59E9EA}" srcOrd="0" destOrd="0" presId="urn:microsoft.com/office/officeart/2005/8/layout/list1"/>
    <dgm:cxn modelId="{676860F4-42CA-4A5E-A040-2829EA17509D}" type="presParOf" srcId="{4DE43849-97D2-45DA-8831-F84EF1CBB0FD}" destId="{0AB9AF44-9D46-4393-A3D1-D59BB73ADB0B}" srcOrd="1" destOrd="0" presId="urn:microsoft.com/office/officeart/2005/8/layout/list1"/>
    <dgm:cxn modelId="{F37EC103-E234-4815-ABEA-9F02639222A3}" type="presParOf" srcId="{550F219F-958A-427D-BCA1-9199535DC179}" destId="{639E3A3E-17DF-41A9-9274-C1BC86BC7DAD}" srcOrd="9" destOrd="0" presId="urn:microsoft.com/office/officeart/2005/8/layout/list1"/>
    <dgm:cxn modelId="{7692441E-F466-4136-99EF-8214C22BF8A4}" type="presParOf" srcId="{550F219F-958A-427D-BCA1-9199535DC179}" destId="{57226764-4AB3-4639-A2E6-2D091D0FB0BE}" srcOrd="10" destOrd="0" presId="urn:microsoft.com/office/officeart/2005/8/layout/list1"/>
    <dgm:cxn modelId="{41041429-8DB4-46E1-BFDC-97046CE6DEDD}" type="presParOf" srcId="{550F219F-958A-427D-BCA1-9199535DC179}" destId="{A1F74BB9-FCF5-4BD6-A4EA-BEACD3CDDA6D}" srcOrd="11" destOrd="0" presId="urn:microsoft.com/office/officeart/2005/8/layout/list1"/>
    <dgm:cxn modelId="{E200F307-AB8C-45C4-A24F-48680C5FB6F4}" type="presParOf" srcId="{550F219F-958A-427D-BCA1-9199535DC179}" destId="{C83EEA30-E8C9-44C0-A830-320B1FD0038B}" srcOrd="12" destOrd="0" presId="urn:microsoft.com/office/officeart/2005/8/layout/list1"/>
    <dgm:cxn modelId="{502B50BA-FDFB-4559-B599-9FC36702A64D}" type="presParOf" srcId="{C83EEA30-E8C9-44C0-A830-320B1FD0038B}" destId="{48DFDDD5-F373-4CE4-BC94-1015EA533B32}" srcOrd="0" destOrd="0" presId="urn:microsoft.com/office/officeart/2005/8/layout/list1"/>
    <dgm:cxn modelId="{091AF745-3EFF-41D9-BEF2-503613027CDE}" type="presParOf" srcId="{C83EEA30-E8C9-44C0-A830-320B1FD0038B}" destId="{A12B3CAE-66BA-4A05-A0E1-E9BC1CE46282}" srcOrd="1" destOrd="0" presId="urn:microsoft.com/office/officeart/2005/8/layout/list1"/>
    <dgm:cxn modelId="{01F4969E-FAC3-4FE5-9681-93075D5F33CB}" type="presParOf" srcId="{550F219F-958A-427D-BCA1-9199535DC179}" destId="{B1C63E6D-23FE-4CB3-A2FB-BEE0D411890C}" srcOrd="13" destOrd="0" presId="urn:microsoft.com/office/officeart/2005/8/layout/list1"/>
    <dgm:cxn modelId="{B9A4B321-9B8C-43CB-B5BE-77E9C27B3B69}" type="presParOf" srcId="{550F219F-958A-427D-BCA1-9199535DC179}" destId="{F133AB20-70FF-49A7-91A4-7600212A64E6}"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A60CE8-4143-4187-8502-97C6628E56B1}">
      <dsp:nvSpPr>
        <dsp:cNvPr id="0" name=""/>
        <dsp:cNvSpPr/>
      </dsp:nvSpPr>
      <dsp:spPr>
        <a:xfrm>
          <a:off x="0" y="380778"/>
          <a:ext cx="8128000" cy="5292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1AF518E-2739-4696-AA44-7841CF0F7A94}">
      <dsp:nvSpPr>
        <dsp:cNvPr id="0" name=""/>
        <dsp:cNvSpPr/>
      </dsp:nvSpPr>
      <dsp:spPr>
        <a:xfrm>
          <a:off x="406400" y="70818"/>
          <a:ext cx="5689600" cy="61992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053" tIns="0" rIns="215053" bIns="0" numCol="1" spcCol="1270" anchor="ctr" anchorCtr="0">
          <a:noAutofit/>
        </a:bodyPr>
        <a:lstStyle/>
        <a:p>
          <a:pPr marL="0" lvl="0" indent="0" algn="l" defTabSz="800100">
            <a:lnSpc>
              <a:spcPct val="90000"/>
            </a:lnSpc>
            <a:spcBef>
              <a:spcPct val="0"/>
            </a:spcBef>
            <a:spcAft>
              <a:spcPct val="35000"/>
            </a:spcAft>
            <a:buNone/>
          </a:pPr>
          <a:r>
            <a:rPr lang="zh-CN" altLang="en-US" sz="1800" kern="1200" dirty="0">
              <a:solidFill>
                <a:srgbClr val="FFFFFF"/>
              </a:solidFill>
              <a:latin typeface="微软雅黑" panose="020B0503020204020204" pitchFamily="34" charset="-122"/>
              <a:ea typeface="微软雅黑" panose="020B0503020204020204" pitchFamily="34" charset="-122"/>
              <a:cs typeface="+mn-cs"/>
            </a:rPr>
            <a:t>上周工作总结</a:t>
          </a:r>
        </a:p>
      </dsp:txBody>
      <dsp:txXfrm>
        <a:off x="436662" y="101080"/>
        <a:ext cx="5629076" cy="559396"/>
      </dsp:txXfrm>
    </dsp:sp>
    <dsp:sp modelId="{C3DB6BC9-BAD4-44CA-94F8-B7651FEB3B4C}">
      <dsp:nvSpPr>
        <dsp:cNvPr id="0" name=""/>
        <dsp:cNvSpPr/>
      </dsp:nvSpPr>
      <dsp:spPr>
        <a:xfrm>
          <a:off x="0" y="1333338"/>
          <a:ext cx="8128000" cy="5292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EE98BC2-E2EE-47D1-AF92-873DDDD36092}">
      <dsp:nvSpPr>
        <dsp:cNvPr id="0" name=""/>
        <dsp:cNvSpPr/>
      </dsp:nvSpPr>
      <dsp:spPr>
        <a:xfrm>
          <a:off x="406400" y="1023378"/>
          <a:ext cx="5689600" cy="61992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053" tIns="0" rIns="215053" bIns="0" numCol="1" spcCol="1270" anchor="ctr" anchorCtr="0">
          <a:noAutofit/>
        </a:bodyPr>
        <a:lstStyle/>
        <a:p>
          <a:pPr marL="0" lvl="0" indent="0" algn="l" defTabSz="800100">
            <a:lnSpc>
              <a:spcPct val="90000"/>
            </a:lnSpc>
            <a:spcBef>
              <a:spcPct val="0"/>
            </a:spcBef>
            <a:spcAft>
              <a:spcPct val="35000"/>
            </a:spcAft>
            <a:buNone/>
          </a:pPr>
          <a:r>
            <a:rPr lang="zh-CN" altLang="en-US" sz="1800" kern="1200" dirty="0">
              <a:latin typeface="微软雅黑" panose="020B0503020204020204" pitchFamily="34" charset="-122"/>
              <a:ea typeface="微软雅黑" panose="020B0503020204020204" pitchFamily="34" charset="-122"/>
            </a:rPr>
            <a:t>下周工作计划</a:t>
          </a:r>
        </a:p>
      </dsp:txBody>
      <dsp:txXfrm>
        <a:off x="436662" y="1053640"/>
        <a:ext cx="5629076" cy="559396"/>
      </dsp:txXfrm>
    </dsp:sp>
    <dsp:sp modelId="{57226764-4AB3-4639-A2E6-2D091D0FB0BE}">
      <dsp:nvSpPr>
        <dsp:cNvPr id="0" name=""/>
        <dsp:cNvSpPr/>
      </dsp:nvSpPr>
      <dsp:spPr>
        <a:xfrm>
          <a:off x="0" y="2285899"/>
          <a:ext cx="8128000" cy="5292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AB9AF44-9D46-4393-A3D1-D59BB73ADB0B}">
      <dsp:nvSpPr>
        <dsp:cNvPr id="0" name=""/>
        <dsp:cNvSpPr/>
      </dsp:nvSpPr>
      <dsp:spPr>
        <a:xfrm>
          <a:off x="406400" y="1975939"/>
          <a:ext cx="5689600" cy="61992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053" tIns="0" rIns="215053" bIns="0" numCol="1" spcCol="1270" anchor="ctr" anchorCtr="0">
          <a:noAutofit/>
        </a:bodyPr>
        <a:lstStyle/>
        <a:p>
          <a:pPr marL="0" lvl="0" indent="0" algn="l" defTabSz="800100">
            <a:lnSpc>
              <a:spcPct val="90000"/>
            </a:lnSpc>
            <a:spcBef>
              <a:spcPct val="0"/>
            </a:spcBef>
            <a:spcAft>
              <a:spcPct val="35000"/>
            </a:spcAft>
            <a:buNone/>
          </a:pPr>
          <a:r>
            <a:rPr lang="zh-CN" altLang="en-US" sz="1800" kern="1200" dirty="0">
              <a:latin typeface="微软雅黑" panose="020B0503020204020204" pitchFamily="34" charset="-122"/>
              <a:ea typeface="微软雅黑" panose="020B0503020204020204" pitchFamily="34" charset="-122"/>
            </a:rPr>
            <a:t>未清问题跟踪</a:t>
          </a:r>
        </a:p>
      </dsp:txBody>
      <dsp:txXfrm>
        <a:off x="436662" y="2006201"/>
        <a:ext cx="5629076" cy="559396"/>
      </dsp:txXfrm>
    </dsp:sp>
    <dsp:sp modelId="{F133AB20-70FF-49A7-91A4-7600212A64E6}">
      <dsp:nvSpPr>
        <dsp:cNvPr id="0" name=""/>
        <dsp:cNvSpPr/>
      </dsp:nvSpPr>
      <dsp:spPr>
        <a:xfrm>
          <a:off x="0" y="3238459"/>
          <a:ext cx="8128000" cy="5292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12B3CAE-66BA-4A05-A0E1-E9BC1CE46282}">
      <dsp:nvSpPr>
        <dsp:cNvPr id="0" name=""/>
        <dsp:cNvSpPr/>
      </dsp:nvSpPr>
      <dsp:spPr>
        <a:xfrm>
          <a:off x="406400" y="2928499"/>
          <a:ext cx="5689600" cy="61992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053" tIns="0" rIns="215053" bIns="0" numCol="1" spcCol="1270" anchor="ctr" anchorCtr="0">
          <a:noAutofit/>
        </a:bodyPr>
        <a:lstStyle/>
        <a:p>
          <a:pPr marL="0" lvl="0" indent="0" algn="l" defTabSz="800100">
            <a:lnSpc>
              <a:spcPct val="90000"/>
            </a:lnSpc>
            <a:spcBef>
              <a:spcPct val="0"/>
            </a:spcBef>
            <a:spcAft>
              <a:spcPct val="35000"/>
            </a:spcAft>
            <a:buNone/>
          </a:pPr>
          <a:r>
            <a:rPr lang="zh-CN" altLang="en-US" sz="1800" kern="1200" dirty="0">
              <a:latin typeface="微软雅黑" panose="020B0503020204020204" pitchFamily="34" charset="-122"/>
              <a:ea typeface="微软雅黑" panose="020B0503020204020204" pitchFamily="34" charset="-122"/>
            </a:rPr>
            <a:t>其它</a:t>
          </a:r>
        </a:p>
      </dsp:txBody>
      <dsp:txXfrm>
        <a:off x="436662" y="2958761"/>
        <a:ext cx="5629076" cy="559396"/>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8D56C0-B299-4241-B761-B819D1DCB204}" type="datetimeFigureOut">
              <a:rPr lang="zh-CN" altLang="en-US" smtClean="0"/>
              <a:t>2026/9/7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9E6091-D86E-427D-B333-23F2B0CD3484}" type="slidenum">
              <a:rPr lang="zh-CN" altLang="en-US" smtClean="0"/>
              <a:t>‹#›</a:t>
            </a:fld>
            <a:endParaRPr lang="zh-CN" altLang="en-US"/>
          </a:p>
        </p:txBody>
      </p:sp>
    </p:spTree>
    <p:extLst>
      <p:ext uri="{BB962C8B-B14F-4D97-AF65-F5344CB8AC3E}">
        <p14:creationId xmlns:p14="http://schemas.microsoft.com/office/powerpoint/2010/main" val="2964414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kern="1200" dirty="0">
                <a:solidFill>
                  <a:schemeClr val="tx1"/>
                </a:solidFill>
                <a:effectLst/>
                <a:latin typeface="+mn-lt"/>
                <a:ea typeface="+mn-ea"/>
                <a:cs typeface="+mn-cs"/>
              </a:rPr>
              <a:t>您的业务和客户都在不断发展的速度同步的数字。 </a:t>
            </a:r>
          </a:p>
          <a:p>
            <a:endParaRPr lang="en-US" sz="1400" kern="1200" dirty="0">
              <a:solidFill>
                <a:schemeClr val="tx1"/>
              </a:solidFill>
              <a:effectLst/>
              <a:latin typeface="+mn-lt"/>
              <a:ea typeface="+mn-ea"/>
              <a:cs typeface="+mn-cs"/>
            </a:endParaRPr>
          </a:p>
          <a:p>
            <a:r>
              <a:rPr lang="en-US" sz="1400" kern="1200" dirty="0">
                <a:solidFill>
                  <a:schemeClr val="tx1"/>
                </a:solidFill>
                <a:effectLst/>
                <a:latin typeface="+mn-lt"/>
                <a:ea typeface="+mn-ea"/>
                <a:cs typeface="+mn-cs"/>
              </a:rPr>
              <a:t>在这种经济中，您需要最终的业务优势——这是一种智能系统，该系统使您能够不断创新、转换和传送。 </a:t>
            </a:r>
          </a:p>
          <a:p>
            <a:endParaRPr lang="en-US" sz="1400" kern="1200" dirty="0">
              <a:solidFill>
                <a:schemeClr val="tx1"/>
              </a:solidFill>
              <a:effectLst/>
              <a:latin typeface="+mn-lt"/>
              <a:ea typeface="+mn-ea"/>
              <a:cs typeface="+mn-cs"/>
            </a:endParaRPr>
          </a:p>
          <a:p>
            <a:r>
              <a:rPr lang="en-US" sz="1400" kern="1200" dirty="0" err="1">
                <a:solidFill>
                  <a:schemeClr val="tx1"/>
                </a:solidFill>
                <a:effectLst/>
                <a:latin typeface="+mn-lt"/>
                <a:ea typeface="+mn-ea"/>
                <a:cs typeface="+mn-cs"/>
              </a:rPr>
              <a:t>在这个演示文稿中，我们将</a:t>
            </a:r>
            <a:r>
              <a:rPr lang="zh-CN" altLang="en-US" sz="1400" kern="1200" dirty="0">
                <a:solidFill>
                  <a:schemeClr val="tx1"/>
                </a:solidFill>
                <a:effectLst/>
                <a:latin typeface="+mn-lt"/>
                <a:ea typeface="+mn-ea"/>
                <a:cs typeface="+mn-cs"/>
              </a:rPr>
              <a:t>演示</a:t>
            </a:r>
            <a:r>
              <a:rPr lang="en-US" sz="1400" kern="1200" dirty="0" err="1">
                <a:solidFill>
                  <a:schemeClr val="tx1"/>
                </a:solidFill>
                <a:effectLst/>
                <a:latin typeface="+mn-lt"/>
                <a:ea typeface="+mn-ea"/>
                <a:cs typeface="+mn-cs"/>
              </a:rPr>
              <a:t>我们领先的智能云技术的企业资源规划解决方案</a:t>
            </a:r>
            <a:r>
              <a:rPr lang="en-US" sz="1400" kern="1200" dirty="0">
                <a:solidFill>
                  <a:schemeClr val="tx1"/>
                </a:solidFill>
                <a:effectLst/>
                <a:latin typeface="+mn-lt"/>
                <a:ea typeface="+mn-ea"/>
                <a:cs typeface="+mn-cs"/>
              </a:rPr>
              <a:t>， SAP S/4 HANA </a:t>
            </a:r>
            <a:r>
              <a:rPr lang="en-US" sz="1400" kern="1200" dirty="0" err="1">
                <a:solidFill>
                  <a:schemeClr val="tx1"/>
                </a:solidFill>
                <a:effectLst/>
                <a:latin typeface="+mn-lt"/>
                <a:ea typeface="+mn-ea"/>
                <a:cs typeface="+mn-cs"/>
              </a:rPr>
              <a:t>Cloud，它可以为您提供您所需要的边缘，以适应、成功和成长</a:t>
            </a:r>
            <a:r>
              <a:rPr lang="en-US" sz="14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pPr marL="0" marR="0" lvl="0" indent="0" algn="ctr" defTabSz="1089025"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1089025" rtl="0" eaLnBrk="1" fontAlgn="auto" latinLnBrk="0" hangingPunct="1">
                <a:lnSpc>
                  <a:spcPct val="100000"/>
                </a:lnSpc>
                <a:spcBef>
                  <a:spcPts val="0"/>
                </a:spcBef>
                <a:spcAft>
                  <a:spcPts val="0"/>
                </a:spcAft>
                <a:buClrTx/>
                <a:buSzTx/>
                <a:buFontTx/>
                <a:buNone/>
                <a:tabLst/>
                <a:defRPr/>
              </a:pPr>
              <a:t>1</a:t>
            </a:fld>
            <a:endParaRPr kumimoji="0" lang="de-DE" sz="8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Tree>
    <p:extLst>
      <p:ext uri="{BB962C8B-B14F-4D97-AF65-F5344CB8AC3E}">
        <p14:creationId xmlns:p14="http://schemas.microsoft.com/office/powerpoint/2010/main" val="2431420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6.xml"/><Relationship Id="rId1" Type="http://schemas.openxmlformats.org/officeDocument/2006/relationships/tags" Target="../tags/tag5.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9.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0.xml"/></Relationships>
</file>

<file path=ppt/slideLayouts/_rels/slideLayout16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0.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tags" Target="../tags/tag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1.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4.xml.rels><?xml version="1.0" encoding="UTF-8" standalone="yes"?>
<Relationships xmlns="http://schemas.openxmlformats.org/package/2006/relationships"><Relationship Id="rId3" Type="http://schemas.openxmlformats.org/officeDocument/2006/relationships/slideMaster" Target="../slideMasters/slideMaster11.xml"/><Relationship Id="rId2" Type="http://schemas.openxmlformats.org/officeDocument/2006/relationships/tags" Target="../tags/tag8.xml"/><Relationship Id="rId1" Type="http://schemas.openxmlformats.org/officeDocument/2006/relationships/tags" Target="../tags/tag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8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9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9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2.xml"/></Relationships>
</file>

<file path=ppt/slideLayouts/_rels/slideLayout19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2.xml"/></Relationships>
</file>

<file path=ppt/slideLayouts/_rels/slideLayout20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2.xml"/></Relationships>
</file>

<file path=ppt/slideLayouts/_rels/slideLayout20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20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3.xml"/></Relationships>
</file>

<file path=ppt/slideLayouts/_rels/slideLayout2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3.xml"/></Relationships>
</file>

<file path=ppt/slideLayouts/_rels/slideLayout2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3.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2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2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2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2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2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2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4.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4.xml"/></Relationships>
</file>

<file path=ppt/slideLayouts/_rels/slideLayout2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4.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4.xml"/></Relationships>
</file>

<file path=ppt/slideLayouts/_rels/slideLayout23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4.xml"/></Relationships>
</file>

<file path=ppt/slideLayouts/_rels/slideLayout23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4.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2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2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2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2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2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5.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5.xml"/></Relationships>
</file>

<file path=ppt/slideLayouts/_rels/slideLayout24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5.xml"/></Relationships>
</file>

<file path=ppt/slideLayouts/_rels/slideLayout24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5.xml"/></Relationships>
</file>

<file path=ppt/slideLayouts/_rels/slideLayout2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6.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2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2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25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2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2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4.xml"/><Relationship Id="rId1" Type="http://schemas.openxmlformats.org/officeDocument/2006/relationships/tags" Target="../tags/tag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2" Type="http://schemas.openxmlformats.org/officeDocument/2006/relationships/hyperlink" Target="http://global.sap.com/corporate-en/legal/copyright/index.epx" TargetMode="External"/><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2" Type="http://schemas.openxmlformats.org/officeDocument/2006/relationships/hyperlink" Target="http://www.sap.com/corporate-de/legal/copyright/index.epx" TargetMode="External"/><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032" indent="0" algn="ctr">
              <a:buNone/>
              <a:defRPr>
                <a:solidFill>
                  <a:schemeClr val="tx1">
                    <a:tint val="75000"/>
                  </a:schemeClr>
                </a:solidFill>
              </a:defRPr>
            </a:lvl2pPr>
            <a:lvl3pPr marL="1088063" indent="0" algn="ctr">
              <a:buNone/>
              <a:defRPr>
                <a:solidFill>
                  <a:schemeClr val="tx1">
                    <a:tint val="75000"/>
                  </a:schemeClr>
                </a:solidFill>
              </a:defRPr>
            </a:lvl3pPr>
            <a:lvl4pPr marL="1632095" indent="0" algn="ctr">
              <a:buNone/>
              <a:defRPr>
                <a:solidFill>
                  <a:schemeClr val="tx1">
                    <a:tint val="75000"/>
                  </a:schemeClr>
                </a:solidFill>
              </a:defRPr>
            </a:lvl4pPr>
            <a:lvl5pPr marL="2176762" indent="0" algn="ctr">
              <a:buNone/>
              <a:defRPr>
                <a:solidFill>
                  <a:schemeClr val="tx1">
                    <a:tint val="75000"/>
                  </a:schemeClr>
                </a:solidFill>
              </a:defRPr>
            </a:lvl5pPr>
            <a:lvl6pPr marL="2720794" indent="0" algn="ctr">
              <a:buNone/>
              <a:defRPr>
                <a:solidFill>
                  <a:schemeClr val="tx1">
                    <a:tint val="75000"/>
                  </a:schemeClr>
                </a:solidFill>
              </a:defRPr>
            </a:lvl6pPr>
            <a:lvl7pPr marL="3264825" indent="0" algn="ctr">
              <a:buNone/>
              <a:defRPr>
                <a:solidFill>
                  <a:schemeClr val="tx1">
                    <a:tint val="75000"/>
                  </a:schemeClr>
                </a:solidFill>
              </a:defRPr>
            </a:lvl7pPr>
            <a:lvl8pPr marL="3808857" indent="0" algn="ctr">
              <a:buNone/>
              <a:defRPr>
                <a:solidFill>
                  <a:schemeClr val="tx1">
                    <a:tint val="75000"/>
                  </a:schemeClr>
                </a:solidFill>
              </a:defRPr>
            </a:lvl8pPr>
            <a:lvl9pPr marL="4352889" indent="0" algn="ctr">
              <a:buNone/>
              <a:defRPr>
                <a:solidFill>
                  <a:schemeClr val="tx1">
                    <a:tint val="75000"/>
                  </a:schemeClr>
                </a:solidFill>
              </a:defRPr>
            </a:lvl9pPr>
          </a:lstStyle>
          <a:p>
            <a:r>
              <a:rPr lang="en-US" dirty="0"/>
              <a:t>Speaker’s Name, SAP</a:t>
            </a:r>
          </a:p>
          <a:p>
            <a:pPr marL="0" marR="0" lvl="0" indent="0" algn="l" defTabSz="1088063"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799"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12" name="Picture 1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97153" y="6217086"/>
            <a:ext cx="1745795" cy="400050"/>
          </a:xfrm>
          <a:prstGeom prst="rect">
            <a:avLst/>
          </a:prstGeom>
          <a:noFill/>
          <a:ln>
            <a:noFill/>
          </a:ln>
        </p:spPr>
      </p:pic>
    </p:spTree>
    <p:extLst>
      <p:ext uri="{BB962C8B-B14F-4D97-AF65-F5344CB8AC3E}">
        <p14:creationId xmlns:p14="http://schemas.microsoft.com/office/powerpoint/2010/main" val="21263790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430887"/>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3"/>
            <a:ext cx="2743200" cy="365125"/>
          </a:xfrm>
          <a:prstGeom prst="rect">
            <a:avLst/>
          </a:prstGeom>
        </p:spPr>
        <p:txBody>
          <a:bodyPr/>
          <a:lstStyle/>
          <a:p>
            <a:pPr defTabSz="914126"/>
            <a:fld id="{1C862299-229D-45FE-9F9F-1F2494F82C69}" type="datetimeFigureOut">
              <a:rPr lang="zh-CN" altLang="en-US" sz="1799" smtClean="0">
                <a:solidFill>
                  <a:prstClr val="black"/>
                </a:solidFill>
              </a:rPr>
              <a:pPr defTabSz="914126"/>
              <a:t>2026/9/7</a:t>
            </a:fld>
            <a:endParaRPr lang="zh-CN" altLang="en-US" sz="1799">
              <a:solidFill>
                <a:prstClr val="black"/>
              </a:solidFill>
            </a:endParaRPr>
          </a:p>
        </p:txBody>
      </p:sp>
      <p:sp>
        <p:nvSpPr>
          <p:cNvPr id="4" name="Footer Placeholder 3"/>
          <p:cNvSpPr>
            <a:spLocks noGrp="1"/>
          </p:cNvSpPr>
          <p:nvPr>
            <p:ph type="ftr" sz="quarter" idx="11"/>
          </p:nvPr>
        </p:nvSpPr>
        <p:spPr>
          <a:xfrm>
            <a:off x="4038600" y="6356353"/>
            <a:ext cx="4114800" cy="365125"/>
          </a:xfrm>
          <a:prstGeom prst="rect">
            <a:avLst/>
          </a:prstGeom>
        </p:spPr>
        <p:txBody>
          <a:bodyPr/>
          <a:lstStyle/>
          <a:p>
            <a:pPr defTabSz="914126"/>
            <a:endParaRPr lang="zh-CN" altLang="en-US" sz="1799">
              <a:solidFill>
                <a:prstClr val="black"/>
              </a:solidFill>
            </a:endParaRPr>
          </a:p>
        </p:txBody>
      </p:sp>
      <p:sp>
        <p:nvSpPr>
          <p:cNvPr id="5" name="Slide Number Placeholder 4"/>
          <p:cNvSpPr>
            <a:spLocks noGrp="1"/>
          </p:cNvSpPr>
          <p:nvPr>
            <p:ph type="sldNum" sz="quarter" idx="12"/>
          </p:nvPr>
        </p:nvSpPr>
        <p:spPr>
          <a:xfrm>
            <a:off x="8610600" y="6356353"/>
            <a:ext cx="2743200" cy="365125"/>
          </a:xfrm>
          <a:prstGeom prst="rect">
            <a:avLst/>
          </a:prstGeom>
        </p:spPr>
        <p:txBody>
          <a:bodyPr/>
          <a:lstStyle/>
          <a:p>
            <a:pPr defTabSz="914126"/>
            <a:fld id="{29B795AA-FAE0-4C25-9718-078AF4030C97}" type="slidenum">
              <a:rPr lang="zh-CN" altLang="en-US" sz="1799" smtClean="0">
                <a:solidFill>
                  <a:prstClr val="black"/>
                </a:solidFill>
              </a:rPr>
              <a:pPr defTabSz="914126"/>
              <a:t>‹#›</a:t>
            </a:fld>
            <a:endParaRPr lang="zh-CN" altLang="en-US" sz="1799">
              <a:solidFill>
                <a:prstClr val="black"/>
              </a:solidFill>
            </a:endParaRPr>
          </a:p>
        </p:txBody>
      </p:sp>
      <p:grpSp>
        <p:nvGrpSpPr>
          <p:cNvPr id="12" name="组合 11"/>
          <p:cNvGrpSpPr/>
          <p:nvPr userDrawn="1"/>
        </p:nvGrpSpPr>
        <p:grpSpPr>
          <a:xfrm>
            <a:off x="0" y="362268"/>
            <a:ext cx="1371600" cy="376887"/>
            <a:chOff x="0" y="224500"/>
            <a:chExt cx="2820139" cy="774915"/>
          </a:xfrm>
          <a:solidFill>
            <a:srgbClr val="92D050"/>
          </a:solidFill>
        </p:grpSpPr>
        <p:sp>
          <p:nvSpPr>
            <p:cNvPr id="13" name="任意多边形 12"/>
            <p:cNvSpPr/>
            <p:nvPr/>
          </p:nvSpPr>
          <p:spPr>
            <a:xfrm>
              <a:off x="0" y="224500"/>
              <a:ext cx="2249962"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sz="1350">
                <a:solidFill>
                  <a:prstClr val="white"/>
                </a:solidFill>
              </a:endParaRPr>
            </a:p>
          </p:txBody>
        </p:sp>
        <p:sp>
          <p:nvSpPr>
            <p:cNvPr id="14" name="任意多边形 13"/>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sz="1350">
                <a:solidFill>
                  <a:prstClr val="white"/>
                </a:solidFill>
              </a:endParaRPr>
            </a:p>
          </p:txBody>
        </p:sp>
        <p:sp>
          <p:nvSpPr>
            <p:cNvPr id="15" name="任意多边形 14"/>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sz="1350">
                <a:solidFill>
                  <a:prstClr val="white"/>
                </a:solidFill>
              </a:endParaRPr>
            </a:p>
          </p:txBody>
        </p:sp>
      </p:gr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11948" y="213581"/>
            <a:ext cx="1213104" cy="714112"/>
          </a:xfrm>
          <a:prstGeom prst="rect">
            <a:avLst/>
          </a:prstGeom>
        </p:spPr>
      </p:pic>
    </p:spTree>
    <p:extLst>
      <p:ext uri="{BB962C8B-B14F-4D97-AF65-F5344CB8AC3E}">
        <p14:creationId xmlns:p14="http://schemas.microsoft.com/office/powerpoint/2010/main" val="2229311017"/>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grpSp>
        <p:nvGrpSpPr>
          <p:cNvPr id="2" name="组合 9"/>
          <p:cNvGrpSpPr/>
          <p:nvPr userDrawn="1"/>
        </p:nvGrpSpPr>
        <p:grpSpPr bwMode="auto">
          <a:xfrm>
            <a:off x="0" y="3"/>
            <a:ext cx="12192000" cy="168275"/>
            <a:chOff x="0" y="0"/>
            <a:chExt cx="9144000" cy="167640"/>
          </a:xfrm>
        </p:grpSpPr>
        <p:sp>
          <p:nvSpPr>
            <p:cNvPr id="3" name="矩形 2"/>
            <p:cNvSpPr/>
            <p:nvPr userDrawn="1"/>
          </p:nvSpPr>
          <p:spPr>
            <a:xfrm>
              <a:off x="0" y="0"/>
              <a:ext cx="6492875" cy="7591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
                <a:solidFill>
                  <a:srgbClr val="FFFFFF"/>
                </a:solidFill>
                <a:ea typeface="宋体" panose="02010600030101010101" pitchFamily="2" charset="-122"/>
              </a:endParaRPr>
            </a:p>
          </p:txBody>
        </p:sp>
        <p:sp>
          <p:nvSpPr>
            <p:cNvPr id="4" name="矩形 3"/>
            <p:cNvSpPr/>
            <p:nvPr userDrawn="1"/>
          </p:nvSpPr>
          <p:spPr>
            <a:xfrm>
              <a:off x="6432550" y="0"/>
              <a:ext cx="2711450" cy="7591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rgbClr val="FFFFFF"/>
                </a:solidFill>
                <a:ea typeface="宋体" panose="02010600030101010101" pitchFamily="2" charset="-122"/>
              </a:endParaRPr>
            </a:p>
          </p:txBody>
        </p:sp>
        <p:sp>
          <p:nvSpPr>
            <p:cNvPr id="5" name="矩形 4"/>
            <p:cNvSpPr/>
            <p:nvPr userDrawn="1"/>
          </p:nvSpPr>
          <p:spPr>
            <a:xfrm>
              <a:off x="0" y="75912"/>
              <a:ext cx="9144000" cy="917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rgbClr val="FFFFFF"/>
                </a:solidFill>
                <a:ea typeface="宋体" panose="02010600030101010101" pitchFamily="2" charset="-122"/>
              </a:endParaRPr>
            </a:p>
          </p:txBody>
        </p:sp>
      </p:grpSp>
      <p:cxnSp>
        <p:nvCxnSpPr>
          <p:cNvPr id="7" name="直接连接符 6"/>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14"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96600" y="6340482"/>
            <a:ext cx="1184915" cy="433977"/>
          </a:xfrm>
          <a:prstGeom prst="rect">
            <a:avLst/>
          </a:prstGeom>
        </p:spPr>
      </p:pic>
    </p:spTree>
    <p:extLst>
      <p:ext uri="{BB962C8B-B14F-4D97-AF65-F5344CB8AC3E}">
        <p14:creationId xmlns:p14="http://schemas.microsoft.com/office/powerpoint/2010/main" val="355393898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标题和文本">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868" y="1620000"/>
            <a:ext cx="11183565"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3870" y="504000"/>
            <a:ext cx="11183564" cy="430759"/>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648009590"/>
      </p:ext>
    </p:extLst>
  </p:cSld>
  <p:clrMapOvr>
    <a:masterClrMapping/>
  </p:clrMapOvr>
  <p:extLst>
    <p:ext uri="{DCECCB84-F9BA-43D5-87BE-67443E8EF086}">
      <p15:sldGuideLst xmlns:p15="http://schemas.microsoft.com/office/powerpoint/2012/main">
        <p15:guide id="1" pos="316">
          <p15:clr>
            <a:srgbClr val="FBAE40"/>
          </p15:clr>
        </p15:guide>
        <p15:guide id="2" orient="horz" pos="3991">
          <p15:clr>
            <a:srgbClr val="FBAE40"/>
          </p15:clr>
        </p15:guide>
        <p15:guide id="3" pos="7364">
          <p15:clr>
            <a:srgbClr val="FBAE40"/>
          </p15:clr>
        </p15:guide>
        <p15:guide id="4" orient="horz" pos="318">
          <p15:clr>
            <a:srgbClr val="FBAE40"/>
          </p15:clr>
        </p15:guide>
        <p15:guide id="5" orient="horz" pos="552">
          <p15:clr>
            <a:srgbClr val="FBAE40"/>
          </p15:clr>
        </p15:guide>
        <p15:guide id="6" orient="horz" pos="1019">
          <p15:clr>
            <a:srgbClr val="FBAE40"/>
          </p15:clr>
        </p15:guide>
      </p15:sldGuideLst>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54915340"/>
      </p:ext>
    </p:extLst>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cSld name="Title and Text with picture right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6206400" y="1692001"/>
            <a:ext cx="5661326" cy="4392000"/>
          </a:xfrm>
          <a:solidFill>
            <a:schemeClr val="bg1">
              <a:lumMod val="95000"/>
            </a:schemeClr>
          </a:solidFill>
        </p:spPr>
        <p:txBody>
          <a:bodyPr vert="horz" lIns="0" tIns="1543147" rIns="0" bIns="0" rtlCol="0" anchor="t" anchorCtr="0">
            <a:noAutofit/>
          </a:bodyPr>
          <a:lstStyle>
            <a:lvl1pPr marL="0" indent="0" algn="ctr" defTabSz="1087905" rtl="0" eaLnBrk="1" latinLnBrk="0" hangingPunct="1">
              <a:spcBef>
                <a:spcPts val="1927"/>
              </a:spcBef>
              <a:buClr>
                <a:schemeClr val="accent1"/>
              </a:buClr>
              <a:buSzPct val="80000"/>
              <a:buFontTx/>
              <a:buNone/>
              <a:defRPr lang="de-DE" sz="2098" b="0" kern="1200" dirty="0">
                <a:solidFill>
                  <a:schemeClr val="tx1"/>
                </a:solidFill>
                <a:latin typeface="+mn-lt"/>
                <a:ea typeface="+mn-ea"/>
                <a:cs typeface="+mn-cs"/>
              </a:defRPr>
            </a:lvl1pPr>
          </a:lstStyle>
          <a:p>
            <a:r>
              <a:rPr lang="en-US" dirty="0"/>
              <a:t>Click icon to add picture</a:t>
            </a:r>
          </a:p>
        </p:txBody>
      </p:sp>
      <p:sp>
        <p:nvSpPr>
          <p:cNvPr id="7" name="Text Placeholder 6"/>
          <p:cNvSpPr>
            <a:spLocks noGrp="1"/>
          </p:cNvSpPr>
          <p:nvPr>
            <p:ph type="body" sz="quarter" idx="11" hasCustomPrompt="1"/>
          </p:nvPr>
        </p:nvSpPr>
        <p:spPr bwMode="gray">
          <a:xfrm>
            <a:off x="323915" y="1692001"/>
            <a:ext cx="5661326" cy="4392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1166056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cSld name="Title and Text with picture right 1">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1169692" y="368823"/>
            <a:ext cx="6478313" cy="430759"/>
          </a:xfrm>
        </p:spPr>
        <p:txBody>
          <a:bodyPr/>
          <a:lstStyle>
            <a:lvl1pPr>
              <a:defRPr/>
            </a:lvl1pPr>
          </a:lstStyle>
          <a:p>
            <a:r>
              <a:rPr lang="en-US" noProof="0" dirty="0"/>
              <a:t>Insert page title</a:t>
            </a:r>
            <a:endParaRPr lang="de-DE" dirty="0"/>
          </a:p>
        </p:txBody>
      </p:sp>
      <p:sp>
        <p:nvSpPr>
          <p:cNvPr id="5" name="Picture Placeholder 4"/>
          <p:cNvSpPr>
            <a:spLocks noGrp="1"/>
          </p:cNvSpPr>
          <p:nvPr>
            <p:ph type="pic" sz="quarter" idx="10"/>
          </p:nvPr>
        </p:nvSpPr>
        <p:spPr bwMode="gray">
          <a:xfrm>
            <a:off x="8125059" y="0"/>
            <a:ext cx="4066941" cy="6858000"/>
          </a:xfrm>
          <a:solidFill>
            <a:schemeClr val="tx2"/>
          </a:solidFill>
        </p:spPr>
        <p:txBody>
          <a:bodyPr vert="horz" lIns="0" tIns="2448000" rIns="0" bIns="0" rtlCol="0" anchor="t" anchorCtr="0">
            <a:noAutofit/>
          </a:bodyPr>
          <a:lstStyle>
            <a:lvl1pPr marL="0" indent="0" algn="ctr" defTabSz="1087796" rtl="0" eaLnBrk="1" latinLnBrk="0" hangingPunct="1">
              <a:spcBef>
                <a:spcPts val="1926"/>
              </a:spcBef>
              <a:buClr>
                <a:schemeClr val="accent1"/>
              </a:buClr>
              <a:buSzPct val="80000"/>
              <a:buFontTx/>
              <a:buNone/>
              <a:defRPr lang="de-DE" sz="2097" b="0" kern="1200" dirty="0">
                <a:solidFill>
                  <a:schemeClr val="tx1"/>
                </a:solidFill>
                <a:latin typeface="+mn-lt"/>
                <a:ea typeface="+mn-ea"/>
                <a:cs typeface="+mn-cs"/>
              </a:defRPr>
            </a:lvl1pPr>
          </a:lstStyle>
          <a:p>
            <a:r>
              <a:rPr lang="en-US"/>
              <a:t>Click icon to add picture</a:t>
            </a:r>
            <a:endParaRPr lang="de-DE" dirty="0"/>
          </a:p>
        </p:txBody>
      </p:sp>
      <p:sp>
        <p:nvSpPr>
          <p:cNvPr id="7" name="Text Placeholder 6"/>
          <p:cNvSpPr>
            <a:spLocks noGrp="1"/>
          </p:cNvSpPr>
          <p:nvPr>
            <p:ph type="body" sz="quarter" idx="11" hasCustomPrompt="1"/>
          </p:nvPr>
        </p:nvSpPr>
        <p:spPr bwMode="gray">
          <a:xfrm>
            <a:off x="1169692" y="1601629"/>
            <a:ext cx="6478313" cy="4354992"/>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Tree>
    <p:extLst>
      <p:ext uri="{BB962C8B-B14F-4D97-AF65-F5344CB8AC3E}">
        <p14:creationId xmlns:p14="http://schemas.microsoft.com/office/powerpoint/2010/main" val="211506297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8">
            <a:extLst>
              <a:ext uri="{FF2B5EF4-FFF2-40B4-BE49-F238E27FC236}">
                <a16:creationId xmlns:a16="http://schemas.microsoft.com/office/drawing/2014/main" id="{97222DEB-98BE-4F53-8332-8A632EB2C2D3}"/>
              </a:ext>
            </a:extLst>
          </p:cNvPr>
          <p:cNvSpPr>
            <a:spLocks noGrp="1" noChangeArrowheads="1"/>
          </p:cNvSpPr>
          <p:nvPr>
            <p:ph type="sldNum" sz="quarter" idx="10"/>
            <p:custDataLst>
              <p:tags r:id="rId1"/>
            </p:custDataLst>
          </p:nvPr>
        </p:nvSpPr>
        <p:spPr>
          <a:ln/>
        </p:spPr>
        <p:txBody>
          <a:bodyPr/>
          <a:lstStyle>
            <a:lvl1pPr>
              <a:defRPr/>
            </a:lvl1pPr>
          </a:lstStyle>
          <a:p>
            <a:fld id="{E95CDF36-14AD-446C-96CC-EC4B4B767604}" type="slidenum">
              <a:rPr lang="de-DE" altLang="zh-CN"/>
              <a:pPr/>
              <a:t>‹#›</a:t>
            </a:fld>
            <a:endParaRPr lang="de-DE" altLang="zh-CN"/>
          </a:p>
        </p:txBody>
      </p:sp>
      <p:sp>
        <p:nvSpPr>
          <p:cNvPr id="5" name="Rectangle 51">
            <a:extLst>
              <a:ext uri="{FF2B5EF4-FFF2-40B4-BE49-F238E27FC236}">
                <a16:creationId xmlns:a16="http://schemas.microsoft.com/office/drawing/2014/main" id="{5D011123-CBA7-4C1D-AB59-9E00936D4757}"/>
              </a:ext>
            </a:extLst>
          </p:cNvPr>
          <p:cNvSpPr>
            <a:spLocks noGrp="1" noChangeArrowheads="1"/>
          </p:cNvSpPr>
          <p:nvPr>
            <p:ph type="ftr" sz="quarter" idx="11"/>
            <p:custDataLst>
              <p:tags r:id="rId2"/>
            </p:custDataLst>
          </p:nvPr>
        </p:nvSpPr>
        <p:spPr>
          <a:ln/>
        </p:spPr>
        <p:txBody>
          <a:bodyPr/>
          <a:lstStyle>
            <a:lvl1pPr>
              <a:defRPr/>
            </a:lvl1pPr>
          </a:lstStyle>
          <a:p>
            <a:pPr>
              <a:defRPr/>
            </a:pPr>
            <a:r>
              <a:rPr lang="de-DE"/>
              <a:t>2008-01-16-Slide Master S&amp;T DACH deutsch.ppt</a:t>
            </a:r>
          </a:p>
        </p:txBody>
      </p:sp>
    </p:spTree>
    <p:extLst>
      <p:ext uri="{BB962C8B-B14F-4D97-AF65-F5344CB8AC3E}">
        <p14:creationId xmlns:p14="http://schemas.microsoft.com/office/powerpoint/2010/main" val="550875098"/>
      </p:ext>
    </p:extLst>
  </p:cSld>
  <p:clrMapOvr>
    <a:masterClrMapping/>
  </p:clrMapOvr>
  <p:transition spd="slow"/>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headEnd/>
            <a:tailEnd/>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tabLst/>
            </a:pPr>
            <a:endParaRPr kumimoji="0" lang="en-US" sz="1799"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12" name="Picture 11">
            <a:extLst>
              <a:ext uri="{FF2B5EF4-FFF2-40B4-BE49-F238E27FC236}">
                <a16:creationId xmlns:a16="http://schemas.microsoft.com/office/drawing/2014/main" id="{03050349-7D0C-42FC-8D0C-2317FC76A926}"/>
              </a:ext>
            </a:extLst>
          </p:cNvPr>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97153" y="6217086"/>
            <a:ext cx="1745795" cy="400050"/>
          </a:xfrm>
          <a:prstGeom prst="rect">
            <a:avLst/>
          </a:prstGeom>
          <a:noFill/>
          <a:ln>
            <a:noFill/>
          </a:ln>
        </p:spPr>
      </p:pic>
    </p:spTree>
    <p:extLst>
      <p:ext uri="{BB962C8B-B14F-4D97-AF65-F5344CB8AC3E}">
        <p14:creationId xmlns:p14="http://schemas.microsoft.com/office/powerpoint/2010/main" val="3731885793"/>
      </p:ext>
    </p:extLst>
  </p:cSld>
  <p:clrMapOvr>
    <a:masterClrMapping/>
  </p:clrMapOvr>
  <p:extLst>
    <p:ext uri="{DCECCB84-F9BA-43D5-87BE-67443E8EF086}">
      <p15:sldGuideLst xmlns:p15="http://schemas.microsoft.com/office/powerpoint/2012/main"/>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extLst>
      <p:ext uri="{BB962C8B-B14F-4D97-AF65-F5344CB8AC3E}">
        <p14:creationId xmlns:p14="http://schemas.microsoft.com/office/powerpoint/2010/main" val="161356431"/>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182720071"/>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33131003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8063" rtl="0" eaLnBrk="1" fontAlgn="auto" latinLnBrk="0" hangingPunct="1">
              <a:lnSpc>
                <a:spcPct val="100000"/>
              </a:lnSpc>
              <a:spcBef>
                <a:spcPts val="1799"/>
              </a:spcBef>
              <a:spcAft>
                <a:spcPts val="0"/>
              </a:spcAft>
              <a:buClr>
                <a:schemeClr val="accent1"/>
              </a:buClr>
              <a:buSzPct val="80000"/>
              <a:buFontTx/>
              <a:buNone/>
              <a:defRPr sz="1200" b="1">
                <a:solidFill>
                  <a:schemeClr val="tx1"/>
                </a:solidFill>
              </a:defRPr>
            </a:lvl1pPr>
            <a:lvl2pPr marL="144102" marR="0" indent="-144102" algn="l" defTabSz="1088063" rtl="0" eaLnBrk="1" fontAlgn="auto" latinLnBrk="0" hangingPunct="1">
              <a:lnSpc>
                <a:spcPct val="100000"/>
              </a:lnSpc>
              <a:spcBef>
                <a:spcPts val="0"/>
              </a:spcBef>
              <a:spcAft>
                <a:spcPts val="0"/>
              </a:spcAft>
              <a:buClrTx/>
              <a:buSzPct val="100000"/>
              <a:buFont typeface="Arial" panose="020B0604020202020204" pitchFamily="34" charset="0"/>
              <a:buChar char="•"/>
              <a:defRPr sz="12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9"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9"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142966712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903672218"/>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extLst>
      <p:ext uri="{BB962C8B-B14F-4D97-AF65-F5344CB8AC3E}">
        <p14:creationId xmlns:p14="http://schemas.microsoft.com/office/powerpoint/2010/main" val="967904643"/>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1627311416"/>
      </p:ext>
    </p:extLst>
  </p:cSld>
  <p:clrMapOvr>
    <a:masterClrMapping/>
  </p:clrMapOvr>
  <p:hf sldNum="0" hdr="0" ftr="0" dt="0"/>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1647443484"/>
      </p:ext>
    </p:extLst>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522187923"/>
      </p:ext>
    </p:extLst>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437347519"/>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x">
  <p:cSld name="照片 - 水平">
    <p:spTree>
      <p:nvGrpSpPr>
        <p:cNvPr id="1" name=""/>
        <p:cNvGrpSpPr/>
        <p:nvPr/>
      </p:nvGrpSpPr>
      <p:grpSpPr>
        <a:xfrm>
          <a:off x="0" y="0"/>
          <a:ext cx="0" cy="0"/>
          <a:chOff x="0" y="0"/>
          <a:chExt cx="0" cy="0"/>
        </a:xfrm>
      </p:grpSpPr>
      <p:sp>
        <p:nvSpPr>
          <p:cNvPr id="8" name="Shape 8"/>
          <p:cNvSpPr>
            <a:spLocks noGrp="1"/>
          </p:cNvSpPr>
          <p:nvPr>
            <p:ph type="title"/>
          </p:nvPr>
        </p:nvSpPr>
        <p:spPr>
          <a:xfrm>
            <a:off x="317500" y="2461551"/>
            <a:ext cx="11557000" cy="646331"/>
          </a:xfrm>
          <a:prstGeom prst="rect">
            <a:avLst/>
          </a:prstGeom>
        </p:spPr>
        <p:txBody>
          <a:bodyPr/>
          <a:lstStyle>
            <a:lvl1pPr>
              <a:defRPr/>
            </a:lvl1pPr>
          </a:lstStyle>
          <a:p>
            <a:pPr lvl="0">
              <a:defRPr sz="1800">
                <a:solidFill>
                  <a:srgbClr val="000000"/>
                </a:solidFill>
              </a:defRPr>
            </a:pPr>
            <a:r>
              <a:rPr sz="4199" dirty="0" err="1">
                <a:solidFill>
                  <a:srgbClr val="FFFFFF"/>
                </a:solidFill>
              </a:rPr>
              <a:t>标题文本</a:t>
            </a:r>
            <a:endParaRPr sz="4199" dirty="0">
              <a:solidFill>
                <a:srgbClr val="FFFFFF"/>
              </a:solidFill>
            </a:endParaRPr>
          </a:p>
        </p:txBody>
      </p:sp>
      <p:sp>
        <p:nvSpPr>
          <p:cNvPr id="9" name="Shape 9"/>
          <p:cNvSpPr>
            <a:spLocks noGrp="1"/>
          </p:cNvSpPr>
          <p:nvPr>
            <p:ph type="body" idx="1"/>
          </p:nvPr>
        </p:nvSpPr>
        <p:spPr>
          <a:xfrm>
            <a:off x="317500" y="3496599"/>
            <a:ext cx="11557000" cy="793750"/>
          </a:xfrm>
          <a:prstGeom prst="rect">
            <a:avLst/>
          </a:prstGeom>
        </p:spPr>
        <p:txBody>
          <a:bodyPr anchor="t"/>
          <a:lstStyle>
            <a:lvl1pPr marL="0" indent="0" algn="ctr">
              <a:spcBef>
                <a:spcPts val="0"/>
              </a:spcBef>
              <a:buSzTx/>
              <a:buNone/>
              <a:defRPr sz="1650"/>
            </a:lvl1pPr>
            <a:lvl2pPr marL="0" indent="85699" algn="ctr">
              <a:spcBef>
                <a:spcPts val="0"/>
              </a:spcBef>
              <a:buSzTx/>
              <a:buNone/>
              <a:defRPr sz="1650"/>
            </a:lvl2pPr>
            <a:lvl3pPr marL="0" indent="171399" algn="ctr">
              <a:spcBef>
                <a:spcPts val="0"/>
              </a:spcBef>
              <a:buSzTx/>
              <a:buNone/>
              <a:defRPr sz="1650"/>
            </a:lvl3pPr>
            <a:lvl4pPr marL="0" indent="257098" algn="ctr">
              <a:spcBef>
                <a:spcPts val="0"/>
              </a:spcBef>
              <a:buSzTx/>
              <a:buNone/>
              <a:defRPr sz="1650"/>
            </a:lvl4pPr>
            <a:lvl5pPr marL="0" indent="342797" algn="ctr">
              <a:spcBef>
                <a:spcPts val="0"/>
              </a:spcBef>
              <a:buSzTx/>
              <a:buNone/>
              <a:defRPr sz="1650"/>
            </a:lvl5pPr>
          </a:lstStyle>
          <a:p>
            <a:pPr lvl="0">
              <a:defRPr sz="1800">
                <a:solidFill>
                  <a:srgbClr val="000000"/>
                </a:solidFill>
              </a:defRPr>
            </a:pPr>
            <a:r>
              <a:rPr sz="1650" dirty="0" err="1">
                <a:solidFill>
                  <a:srgbClr val="FFFFFF"/>
                </a:solidFill>
              </a:rPr>
              <a:t>正文级别</a:t>
            </a:r>
            <a:r>
              <a:rPr sz="1650" dirty="0">
                <a:solidFill>
                  <a:srgbClr val="FFFFFF"/>
                </a:solidFill>
              </a:rPr>
              <a:t> 1</a:t>
            </a:r>
          </a:p>
          <a:p>
            <a:pPr lvl="1">
              <a:defRPr sz="1800">
                <a:solidFill>
                  <a:srgbClr val="000000"/>
                </a:solidFill>
              </a:defRPr>
            </a:pPr>
            <a:r>
              <a:rPr sz="1650" dirty="0" err="1">
                <a:solidFill>
                  <a:srgbClr val="FFFFFF"/>
                </a:solidFill>
              </a:rPr>
              <a:t>正文级别</a:t>
            </a:r>
            <a:r>
              <a:rPr sz="1650" dirty="0">
                <a:solidFill>
                  <a:srgbClr val="FFFFFF"/>
                </a:solidFill>
              </a:rPr>
              <a:t> 2</a:t>
            </a:r>
          </a:p>
          <a:p>
            <a:pPr lvl="2">
              <a:defRPr sz="1800">
                <a:solidFill>
                  <a:srgbClr val="000000"/>
                </a:solidFill>
              </a:defRPr>
            </a:pPr>
            <a:r>
              <a:rPr sz="1650" dirty="0" err="1">
                <a:solidFill>
                  <a:srgbClr val="FFFFFF"/>
                </a:solidFill>
              </a:rPr>
              <a:t>正文级别</a:t>
            </a:r>
            <a:r>
              <a:rPr sz="1650" dirty="0">
                <a:solidFill>
                  <a:srgbClr val="FFFFFF"/>
                </a:solidFill>
              </a:rPr>
              <a:t> 3</a:t>
            </a:r>
          </a:p>
          <a:p>
            <a:pPr lvl="3">
              <a:defRPr sz="1800">
                <a:solidFill>
                  <a:srgbClr val="000000"/>
                </a:solidFill>
              </a:defRPr>
            </a:pPr>
            <a:r>
              <a:rPr sz="1650" dirty="0" err="1">
                <a:solidFill>
                  <a:srgbClr val="FFFFFF"/>
                </a:solidFill>
              </a:rPr>
              <a:t>正文级别</a:t>
            </a:r>
            <a:r>
              <a:rPr sz="1650" dirty="0">
                <a:solidFill>
                  <a:srgbClr val="FFFFFF"/>
                </a:solidFill>
              </a:rPr>
              <a:t> 4</a:t>
            </a:r>
          </a:p>
          <a:p>
            <a:pPr lvl="4">
              <a:defRPr sz="1800">
                <a:solidFill>
                  <a:srgbClr val="000000"/>
                </a:solidFill>
              </a:defRPr>
            </a:pPr>
            <a:r>
              <a:rPr sz="1650" dirty="0" err="1">
                <a:solidFill>
                  <a:srgbClr val="FFFFFF"/>
                </a:solidFill>
              </a:rPr>
              <a:t>正文级别</a:t>
            </a:r>
            <a:r>
              <a:rPr sz="1650" dirty="0">
                <a:solidFill>
                  <a:srgbClr val="FFFFFF"/>
                </a:solidFill>
              </a:rPr>
              <a:t> 5</a:t>
            </a:r>
          </a:p>
        </p:txBody>
      </p:sp>
    </p:spTree>
    <p:extLst>
      <p:ext uri="{BB962C8B-B14F-4D97-AF65-F5344CB8AC3E}">
        <p14:creationId xmlns:p14="http://schemas.microsoft.com/office/powerpoint/2010/main" val="2412601617"/>
      </p:ext>
    </p:extLst>
  </p:cSld>
  <p:clrMapOvr>
    <a:masterClrMapping/>
  </p:clrMapOvr>
  <p:transition spd="med"/>
</p:sldLayout>
</file>

<file path=ppt/slideLayouts/slideLayout11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825602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6" y="360000"/>
            <a:ext cx="10561173" cy="430759"/>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533814757"/>
      </p:ext>
    </p:extLst>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userDrawn="1">
  <p:cSld name="Roadmap_Product_Description">
    <p:spTree>
      <p:nvGrpSpPr>
        <p:cNvPr id="1" name=""/>
        <p:cNvGrpSpPr/>
        <p:nvPr/>
      </p:nvGrpSpPr>
      <p:grpSpPr>
        <a:xfrm>
          <a:off x="0" y="0"/>
          <a:ext cx="0" cy="0"/>
          <a:chOff x="0" y="0"/>
          <a:chExt cx="0" cy="0"/>
        </a:xfrm>
      </p:grpSpPr>
      <p:sp>
        <p:nvSpPr>
          <p:cNvPr id="12" name="Text Placeholder 11"/>
          <p:cNvSpPr>
            <a:spLocks noGrp="1"/>
          </p:cNvSpPr>
          <p:nvPr>
            <p:ph type="body" sz="quarter" idx="12" hasCustomPrompt="1"/>
          </p:nvPr>
        </p:nvSpPr>
        <p:spPr>
          <a:xfrm>
            <a:off x="326195" y="1690691"/>
            <a:ext cx="11539191" cy="671512"/>
          </a:xfrm>
          <a:prstGeom prst="rect">
            <a:avLst/>
          </a:prstGeom>
        </p:spPr>
        <p:txBody>
          <a:bodyPr/>
          <a:lstStyle>
            <a:lvl1pPr>
              <a:spcBef>
                <a:spcPts val="0"/>
              </a:spcBef>
              <a:defRPr sz="1600" b="0">
                <a:solidFill>
                  <a:schemeClr val="tx1"/>
                </a:solidFill>
              </a:defRPr>
            </a:lvl1pPr>
            <a:lvl2pPr marL="0" indent="0">
              <a:buSzPct val="100000"/>
              <a:buFont typeface="Wingdings" pitchFamily="2" charset="2"/>
              <a:buNone/>
              <a:defRPr sz="1600" baseline="0"/>
            </a:lvl2pPr>
            <a:lvl3pPr>
              <a:defRPr sz="1899" baseline="0"/>
            </a:lvl3pPr>
          </a:lstStyle>
          <a:p>
            <a:pPr lvl="0"/>
            <a:r>
              <a:rPr lang="en-US" dirty="0"/>
              <a:t>Introductory sentences</a:t>
            </a:r>
          </a:p>
        </p:txBody>
      </p:sp>
      <p:sp>
        <p:nvSpPr>
          <p:cNvPr id="13" name="Text Placeholder 3"/>
          <p:cNvSpPr>
            <a:spLocks noGrp="1"/>
          </p:cNvSpPr>
          <p:nvPr>
            <p:ph type="body" sz="quarter" idx="11" hasCustomPrompt="1"/>
          </p:nvPr>
        </p:nvSpPr>
        <p:spPr>
          <a:xfrm>
            <a:off x="323833" y="2536371"/>
            <a:ext cx="7208238" cy="3550104"/>
          </a:xfrm>
          <a:prstGeom prst="rect">
            <a:avLst/>
          </a:prstGeom>
        </p:spPr>
        <p:txBody>
          <a:bodyPr/>
          <a:lstStyle>
            <a:lvl1pPr>
              <a:spcBef>
                <a:spcPts val="1000"/>
              </a:spcBef>
              <a:spcAft>
                <a:spcPts val="0"/>
              </a:spcAft>
              <a:defRPr sz="1600"/>
            </a:lvl1pPr>
            <a:lvl2pPr marL="228485" indent="-182788">
              <a:spcBef>
                <a:spcPts val="200"/>
              </a:spcBef>
              <a:spcAft>
                <a:spcPts val="0"/>
              </a:spcAft>
              <a:buSzPct val="100000"/>
              <a:buFont typeface="Wingdings" pitchFamily="2" charset="2"/>
              <a:buChar char=""/>
              <a:defRPr sz="1400"/>
            </a:lvl2pPr>
            <a:lvl3pPr>
              <a:defRPr sz="1899"/>
            </a:lvl3pPr>
            <a:lvl4pPr>
              <a:defRPr sz="1200"/>
            </a:lvl4pPr>
            <a:lvl5pPr marL="402135" indent="-179910">
              <a:spcBef>
                <a:spcPts val="200"/>
              </a:spcBef>
              <a:buFont typeface="Arial" panose="020B0604020202020204" pitchFamily="34" charset="0"/>
              <a:buChar char="−"/>
              <a:defRPr sz="1200"/>
            </a:lvl5pPr>
          </a:lstStyle>
          <a:p>
            <a:pPr lvl="0"/>
            <a:r>
              <a:rPr lang="en-US" noProof="0" dirty="0"/>
              <a:t>First level</a:t>
            </a:r>
          </a:p>
          <a:p>
            <a:pPr lvl="1"/>
            <a:r>
              <a:rPr lang="en-US" dirty="0"/>
              <a:t>Second level</a:t>
            </a:r>
          </a:p>
          <a:p>
            <a:pPr lvl="4"/>
            <a:r>
              <a:rPr lang="en-US" dirty="0"/>
              <a:t>Third level</a:t>
            </a:r>
          </a:p>
          <a:p>
            <a:pPr lvl="3"/>
            <a:endParaRPr lang="en-US" dirty="0"/>
          </a:p>
        </p:txBody>
      </p:sp>
      <p:sp>
        <p:nvSpPr>
          <p:cNvPr id="21" name="Title Placeholder 1"/>
          <p:cNvSpPr>
            <a:spLocks noGrp="1"/>
          </p:cNvSpPr>
          <p:nvPr>
            <p:ph type="title" hasCustomPrompt="1"/>
          </p:nvPr>
        </p:nvSpPr>
        <p:spPr bwMode="gray">
          <a:xfrm>
            <a:off x="326195" y="324079"/>
            <a:ext cx="11539191" cy="756175"/>
          </a:xfrm>
          <a:prstGeom prst="rect">
            <a:avLst/>
          </a:prstGeom>
        </p:spPr>
        <p:txBody>
          <a:bodyPr vert="horz" lIns="0" tIns="0" rIns="0" bIns="0" rtlCol="0" anchor="ctr" anchorCtr="0">
            <a:noAutofit/>
          </a:bodyPr>
          <a:lstStyle>
            <a:lvl1pPr>
              <a:defRPr baseline="0"/>
            </a:lvl1pPr>
          </a:lstStyle>
          <a:p>
            <a:r>
              <a:rPr lang="en-US" noProof="0" dirty="0"/>
              <a:t>Insert page title</a:t>
            </a:r>
          </a:p>
        </p:txBody>
      </p:sp>
      <p:sp>
        <p:nvSpPr>
          <p:cNvPr id="6" name="Picture Placeholder 2"/>
          <p:cNvSpPr>
            <a:spLocks noGrp="1"/>
          </p:cNvSpPr>
          <p:nvPr>
            <p:ph type="pic" sz="quarter" idx="13"/>
          </p:nvPr>
        </p:nvSpPr>
        <p:spPr>
          <a:xfrm>
            <a:off x="7758657" y="2562851"/>
            <a:ext cx="4106729" cy="3533247"/>
          </a:xfrm>
          <a:solidFill>
            <a:schemeClr val="bg1">
              <a:lumMod val="95000"/>
            </a:schemeClr>
          </a:solidFill>
        </p:spPr>
        <p:txBody>
          <a:bodyPr/>
          <a:lstStyle>
            <a:lvl1pPr algn="ctr">
              <a:defRPr sz="1600" b="0" baseline="0"/>
            </a:lvl1pPr>
          </a:lstStyle>
          <a:p>
            <a:endParaRPr lang="en-US" dirty="0"/>
          </a:p>
          <a:p>
            <a:endParaRPr lang="en-US" dirty="0"/>
          </a:p>
          <a:p>
            <a:r>
              <a:rPr lang="en-US" dirty="0"/>
              <a:t>Click icon to add picture</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356049254"/>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grpSp>
        <p:nvGrpSpPr>
          <p:cNvPr id="2" name="组合 9"/>
          <p:cNvGrpSpPr/>
          <p:nvPr userDrawn="1"/>
        </p:nvGrpSpPr>
        <p:grpSpPr bwMode="auto">
          <a:xfrm>
            <a:off x="0" y="3"/>
            <a:ext cx="12192000" cy="168275"/>
            <a:chOff x="0" y="0"/>
            <a:chExt cx="9144000" cy="167640"/>
          </a:xfrm>
        </p:grpSpPr>
        <p:sp>
          <p:nvSpPr>
            <p:cNvPr id="3" name="矩形 2"/>
            <p:cNvSpPr/>
            <p:nvPr userDrawn="1"/>
          </p:nvSpPr>
          <p:spPr>
            <a:xfrm>
              <a:off x="0" y="0"/>
              <a:ext cx="6492875" cy="7591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
                <a:solidFill>
                  <a:srgbClr val="FFFFFF"/>
                </a:solidFill>
                <a:ea typeface="宋体" panose="02010600030101010101" pitchFamily="2" charset="-122"/>
              </a:endParaRPr>
            </a:p>
          </p:txBody>
        </p:sp>
        <p:sp>
          <p:nvSpPr>
            <p:cNvPr id="4" name="矩形 3"/>
            <p:cNvSpPr/>
            <p:nvPr userDrawn="1"/>
          </p:nvSpPr>
          <p:spPr>
            <a:xfrm>
              <a:off x="6432550" y="0"/>
              <a:ext cx="2711450" cy="7591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rgbClr val="FFFFFF"/>
                </a:solidFill>
                <a:ea typeface="宋体" panose="02010600030101010101" pitchFamily="2" charset="-122"/>
              </a:endParaRPr>
            </a:p>
          </p:txBody>
        </p:sp>
        <p:sp>
          <p:nvSpPr>
            <p:cNvPr id="5" name="矩形 4"/>
            <p:cNvSpPr/>
            <p:nvPr userDrawn="1"/>
          </p:nvSpPr>
          <p:spPr>
            <a:xfrm>
              <a:off x="0" y="75912"/>
              <a:ext cx="9144000" cy="917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rgbClr val="FFFFFF"/>
                </a:solidFill>
                <a:ea typeface="宋体" panose="02010600030101010101" pitchFamily="2" charset="-122"/>
              </a:endParaRPr>
            </a:p>
          </p:txBody>
        </p:sp>
      </p:grpSp>
      <p:cxnSp>
        <p:nvCxnSpPr>
          <p:cNvPr id="7" name="直接连接符 6"/>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14"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96600" y="6340482"/>
            <a:ext cx="1184915" cy="433977"/>
          </a:xfrm>
          <a:prstGeom prst="rect">
            <a:avLst/>
          </a:prstGeom>
        </p:spPr>
      </p:pic>
    </p:spTree>
    <p:extLst>
      <p:ext uri="{BB962C8B-B14F-4D97-AF65-F5344CB8AC3E}">
        <p14:creationId xmlns:p14="http://schemas.microsoft.com/office/powerpoint/2010/main" val="2397142755"/>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userDrawn="1">
  <p:cSld name="Nur Tite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71375407"/>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2200688483"/>
      </p:ext>
    </p:extLst>
  </p:cSld>
  <p:clrMapOvr>
    <a:masterClrMapping/>
  </p:clrMapOvr>
  <p:extLst>
    <p:ext uri="{DCECCB84-F9BA-43D5-87BE-67443E8EF086}">
      <p15:sldGuideLst xmlns:p15="http://schemas.microsoft.com/office/powerpoint/2012/main"/>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userDrawn="1">
  <p:cSld name="1_160726_Contents">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altLang="zh-CN"/>
              <a:t>Click to edit Master title style</a:t>
            </a:r>
            <a:endParaRPr lang="zh-CN" altLang="en-US"/>
          </a:p>
        </p:txBody>
      </p:sp>
    </p:spTree>
    <p:extLst>
      <p:ext uri="{BB962C8B-B14F-4D97-AF65-F5344CB8AC3E}">
        <p14:creationId xmlns:p14="http://schemas.microsoft.com/office/powerpoint/2010/main" val="2898743314"/>
      </p:ext>
    </p:extLst>
  </p:cSld>
  <p:clrMapOvr>
    <a:masterClrMapping/>
  </p:clrMapOvr>
  <p:transition>
    <p:fade/>
  </p:transition>
  <p:hf hdr="0" dt="0"/>
</p:sldLayout>
</file>

<file path=ppt/slideLayouts/slideLayout123.xml><?xml version="1.0" encoding="utf-8"?>
<p:sldLayout xmlns:a="http://schemas.openxmlformats.org/drawingml/2006/main" xmlns:r="http://schemas.openxmlformats.org/officeDocument/2006/relationships" xmlns:p="http://schemas.openxmlformats.org/presentationml/2006/main" userDrawn="1">
  <p:cSld name="幻灯片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624945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type="obj">
  <p:cSld name="Standard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atin typeface="Arial" pitchFamily="34" charset="0"/>
                <a:ea typeface="黑体" pitchFamily="2" charset="-122"/>
              </a:defRPr>
            </a:lvl1pPr>
          </a:lstStyle>
          <a:p>
            <a:r>
              <a:rPr lang="zh-TW" altLang="en-US" dirty="0"/>
              <a:t>按一下以編輯母片標題樣式</a:t>
            </a:r>
            <a:endParaRPr lang="en-GB" dirty="0"/>
          </a:p>
        </p:txBody>
      </p:sp>
      <p:sp>
        <p:nvSpPr>
          <p:cNvPr id="3" name="Content Placeholder 2"/>
          <p:cNvSpPr>
            <a:spLocks noGrp="1"/>
          </p:cNvSpPr>
          <p:nvPr>
            <p:ph idx="1" hasCustomPrompt="1"/>
          </p:nvPr>
        </p:nvSpPr>
        <p:spPr/>
        <p:txBody>
          <a:bodyPr/>
          <a:lstStyle>
            <a:lvl1pPr>
              <a:defRPr baseline="0">
                <a:latin typeface="Arial" pitchFamily="34" charset="0"/>
                <a:ea typeface="黑体" pitchFamily="2" charset="-122"/>
              </a:defRPr>
            </a:lvl1pPr>
            <a:lvl2pPr>
              <a:defRPr baseline="0">
                <a:latin typeface="Arial" pitchFamily="34" charset="0"/>
                <a:ea typeface="黑体" pitchFamily="2" charset="-122"/>
              </a:defRPr>
            </a:lvl2pPr>
            <a:lvl3pPr>
              <a:defRPr baseline="0">
                <a:latin typeface="Arial" pitchFamily="34" charset="0"/>
                <a:ea typeface="黑体" pitchFamily="2" charset="-122"/>
              </a:defRPr>
            </a:lvl3pPr>
            <a:lvl4pPr>
              <a:defRPr baseline="0">
                <a:latin typeface="Arial" pitchFamily="34" charset="0"/>
                <a:ea typeface="黑体" pitchFamily="2" charset="-122"/>
              </a:defRPr>
            </a:lvl4pPr>
            <a:lvl5pPr>
              <a:defRPr baseline="0">
                <a:latin typeface="Arial" pitchFamily="34" charset="0"/>
                <a:ea typeface="黑体" pitchFamily="2" charset="-122"/>
              </a:defRPr>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endParaRPr lang="en-GB" dirty="0"/>
          </a:p>
        </p:txBody>
      </p:sp>
      <p:sp>
        <p:nvSpPr>
          <p:cNvPr id="8" name="Line 11"/>
          <p:cNvSpPr>
            <a:spLocks noChangeShapeType="1"/>
          </p:cNvSpPr>
          <p:nvPr userDrawn="1"/>
        </p:nvSpPr>
        <p:spPr bwMode="auto">
          <a:xfrm>
            <a:off x="609600" y="6242400"/>
            <a:ext cx="109728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8" dirty="0">
              <a:solidFill>
                <a:srgbClr val="808080"/>
              </a:solidFill>
              <a:ea typeface="黑体" pitchFamily="2" charset="-122"/>
            </a:endParaRPr>
          </a:p>
        </p:txBody>
      </p:sp>
    </p:spTree>
    <p:extLst>
      <p:ext uri="{BB962C8B-B14F-4D97-AF65-F5344CB8AC3E}">
        <p14:creationId xmlns:p14="http://schemas.microsoft.com/office/powerpoint/2010/main" val="226938273"/>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defRPr>
            </a:lvl1pPr>
            <a:lvl2pPr marL="143915" marR="0" indent="-143915" algn="l" defTabSz="1087915"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2897500093"/>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headEnd/>
            <a:tailEnd/>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tabLst/>
            </a:pPr>
            <a:endParaRPr kumimoji="0" lang="en-US" sz="1799"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12" name="Picture 11">
            <a:extLst>
              <a:ext uri="{FF2B5EF4-FFF2-40B4-BE49-F238E27FC236}">
                <a16:creationId xmlns:a16="http://schemas.microsoft.com/office/drawing/2014/main" id="{03050349-7D0C-42FC-8D0C-2317FC76A926}"/>
              </a:ext>
            </a:extLst>
          </p:cNvPr>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97153" y="6217086"/>
            <a:ext cx="1745795" cy="400050"/>
          </a:xfrm>
          <a:prstGeom prst="rect">
            <a:avLst/>
          </a:prstGeom>
          <a:noFill/>
          <a:ln>
            <a:noFill/>
          </a:ln>
        </p:spPr>
      </p:pic>
    </p:spTree>
    <p:extLst>
      <p:ext uri="{BB962C8B-B14F-4D97-AF65-F5344CB8AC3E}">
        <p14:creationId xmlns:p14="http://schemas.microsoft.com/office/powerpoint/2010/main" val="230075079"/>
      </p:ext>
    </p:extLst>
  </p:cSld>
  <p:clrMapOvr>
    <a:masterClrMapping/>
  </p:clrMapOvr>
  <p:extLst>
    <p:ext uri="{DCECCB84-F9BA-43D5-87BE-67443E8EF086}">
      <p15:sldGuideLst xmlns:p15="http://schemas.microsoft.com/office/powerpoint/2012/main"/>
    </p:ext>
  </p:extLs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extLst>
      <p:ext uri="{BB962C8B-B14F-4D97-AF65-F5344CB8AC3E}">
        <p14:creationId xmlns:p14="http://schemas.microsoft.com/office/powerpoint/2010/main" val="1089063872"/>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4239671525"/>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38656160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标题和文本">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868" y="1620000"/>
            <a:ext cx="11183565"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3870" y="504000"/>
            <a:ext cx="11183564" cy="430759"/>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868384693"/>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778592260"/>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395170"/>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2509172842"/>
      </p:ext>
    </p:extLst>
  </p:cSld>
  <p:clrMapOvr>
    <a:masterClrMapping/>
  </p:clrMapOvr>
  <p:hf sldNum="0" hdr="0" ftr="0" dt="0"/>
</p:sldLayout>
</file>

<file path=ppt/slideLayouts/slideLayout133.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grpSp>
        <p:nvGrpSpPr>
          <p:cNvPr id="7" name="组合 6"/>
          <p:cNvGrpSpPr/>
          <p:nvPr userDrawn="1"/>
        </p:nvGrpSpPr>
        <p:grpSpPr>
          <a:xfrm>
            <a:off x="-23678" y="362270"/>
            <a:ext cx="1395278" cy="383393"/>
            <a:chOff x="0" y="224500"/>
            <a:chExt cx="2820139" cy="774915"/>
          </a:xfrm>
          <a:solidFill>
            <a:srgbClr val="92D050"/>
          </a:solidFill>
        </p:grpSpPr>
        <p:sp>
          <p:nvSpPr>
            <p:cNvPr id="8" name="任意多边形 7"/>
            <p:cNvSpPr/>
            <p:nvPr/>
          </p:nvSpPr>
          <p:spPr>
            <a:xfrm>
              <a:off x="0" y="224500"/>
              <a:ext cx="2249963"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9" name="任意多边形 8"/>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10" name="任意多边形 9"/>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grpSp>
      <p:sp>
        <p:nvSpPr>
          <p:cNvPr id="11" name="标题 1"/>
          <p:cNvSpPr>
            <a:spLocks noGrp="1"/>
          </p:cNvSpPr>
          <p:nvPr>
            <p:ph type="title"/>
          </p:nvPr>
        </p:nvSpPr>
        <p:spPr>
          <a:xfrm>
            <a:off x="1510256" y="285753"/>
            <a:ext cx="10515600" cy="607358"/>
          </a:xfrm>
          <a:prstGeom prst="rect">
            <a:avLst/>
          </a:prstGeom>
        </p:spPr>
        <p:txBody>
          <a:bodyPr anchor="ctr" anchorCtr="0">
            <a:noAutofit/>
          </a:bodyPr>
          <a:lstStyle>
            <a:lvl1pPr>
              <a:defRPr sz="1950" b="1">
                <a:solidFill>
                  <a:srgbClr val="232C3A"/>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流程图: 手动输入 2"/>
          <p:cNvSpPr/>
          <p:nvPr userDrawn="1"/>
        </p:nvSpPr>
        <p:spPr>
          <a:xfrm rot="16200000" flipH="1">
            <a:off x="10600670" y="5273343"/>
            <a:ext cx="147718" cy="302661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668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668 h 10000"/>
              <a:gd name="connsiteX0" fmla="*/ 0 w 11000"/>
              <a:gd name="connsiteY0" fmla="*/ 188 h 10000"/>
              <a:gd name="connsiteX1" fmla="*/ 11000 w 11000"/>
              <a:gd name="connsiteY1" fmla="*/ 0 h 10000"/>
              <a:gd name="connsiteX2" fmla="*/ 11000 w 11000"/>
              <a:gd name="connsiteY2" fmla="*/ 10000 h 10000"/>
              <a:gd name="connsiteX3" fmla="*/ 1000 w 11000"/>
              <a:gd name="connsiteY3" fmla="*/ 10000 h 10000"/>
              <a:gd name="connsiteX4" fmla="*/ 0 w 11000"/>
              <a:gd name="connsiteY4" fmla="*/ 188 h 10000"/>
              <a:gd name="connsiteX0" fmla="*/ 0 w 10719"/>
              <a:gd name="connsiteY0" fmla="*/ 521 h 10000"/>
              <a:gd name="connsiteX1" fmla="*/ 10719 w 10719"/>
              <a:gd name="connsiteY1" fmla="*/ 0 h 10000"/>
              <a:gd name="connsiteX2" fmla="*/ 10719 w 10719"/>
              <a:gd name="connsiteY2" fmla="*/ 10000 h 10000"/>
              <a:gd name="connsiteX3" fmla="*/ 719 w 10719"/>
              <a:gd name="connsiteY3" fmla="*/ 10000 h 10000"/>
              <a:gd name="connsiteX4" fmla="*/ 0 w 10719"/>
              <a:gd name="connsiteY4" fmla="*/ 521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9" h="10000">
                <a:moveTo>
                  <a:pt x="0" y="521"/>
                </a:moveTo>
                <a:lnTo>
                  <a:pt x="10719" y="0"/>
                </a:lnTo>
                <a:lnTo>
                  <a:pt x="10719" y="10000"/>
                </a:lnTo>
                <a:lnTo>
                  <a:pt x="719" y="10000"/>
                </a:lnTo>
                <a:cubicBezTo>
                  <a:pt x="386" y="6729"/>
                  <a:pt x="333" y="3792"/>
                  <a:pt x="0" y="52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12" name="任意多边形 11"/>
          <p:cNvSpPr/>
          <p:nvPr userDrawn="1"/>
        </p:nvSpPr>
        <p:spPr>
          <a:xfrm>
            <a:off x="9116452"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4" name="文本框 3"/>
          <p:cNvSpPr txBox="1"/>
          <p:nvPr userDrawn="1"/>
        </p:nvSpPr>
        <p:spPr>
          <a:xfrm>
            <a:off x="9660642" y="6701365"/>
            <a:ext cx="3483247" cy="167251"/>
          </a:xfrm>
          <a:prstGeom prst="rect">
            <a:avLst/>
          </a:prstGeom>
          <a:noFill/>
        </p:spPr>
        <p:txBody>
          <a:bodyPr wrap="square" rtlCol="0">
            <a:spAutoFit/>
          </a:bodyPr>
          <a:lstStyle/>
          <a:p>
            <a:r>
              <a:rPr lang="en-US" altLang="zh-CN" sz="487" dirty="0">
                <a:solidFill>
                  <a:schemeClr val="bg1"/>
                </a:solidFill>
                <a:latin typeface="微软雅黑" panose="020B0503020204020204" pitchFamily="34" charset="-122"/>
                <a:ea typeface="微软雅黑" panose="020B0503020204020204" pitchFamily="34" charset="-122"/>
              </a:rPr>
              <a:t>Copyright ©2018</a:t>
            </a:r>
            <a:r>
              <a:rPr lang="en-US" altLang="zh-CN" sz="487" baseline="0" dirty="0">
                <a:solidFill>
                  <a:schemeClr val="bg1"/>
                </a:solidFill>
                <a:latin typeface="微软雅黑" panose="020B0503020204020204" pitchFamily="34" charset="-122"/>
                <a:ea typeface="微软雅黑" panose="020B0503020204020204" pitchFamily="34" charset="-122"/>
              </a:rPr>
              <a:t> </a:t>
            </a:r>
            <a:r>
              <a:rPr lang="en-US" altLang="zh-CN" sz="487" baseline="0" dirty="0" err="1">
                <a:solidFill>
                  <a:schemeClr val="bg1"/>
                </a:solidFill>
                <a:latin typeface="微软雅黑" panose="020B0503020204020204" pitchFamily="34" charset="-122"/>
                <a:ea typeface="微软雅黑" panose="020B0503020204020204" pitchFamily="34" charset="-122"/>
              </a:rPr>
              <a:t>Bosyun</a:t>
            </a:r>
            <a:r>
              <a:rPr lang="en-US" altLang="zh-CN" sz="487" dirty="0">
                <a:solidFill>
                  <a:schemeClr val="bg1"/>
                </a:solidFill>
                <a:latin typeface="微软雅黑" panose="020B0503020204020204" pitchFamily="34" charset="-122"/>
                <a:ea typeface="微软雅黑" panose="020B0503020204020204" pitchFamily="34" charset="-122"/>
              </a:rPr>
              <a:t> Co., Ltd.</a:t>
            </a:r>
            <a:r>
              <a:rPr lang="en-US" altLang="zh-CN" sz="487" baseline="0" dirty="0">
                <a:solidFill>
                  <a:schemeClr val="bg1"/>
                </a:solidFill>
                <a:latin typeface="微软雅黑" panose="020B0503020204020204" pitchFamily="34" charset="-122"/>
                <a:ea typeface="微软雅黑" panose="020B0503020204020204" pitchFamily="34" charset="-122"/>
              </a:rPr>
              <a:t> All Rights Reserved.</a:t>
            </a:r>
            <a:endParaRPr lang="zh-CN" altLang="en-US" sz="487" dirty="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userDrawn="1"/>
        </p:nvSpPr>
        <p:spPr>
          <a:xfrm>
            <a:off x="9165044"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Tree>
    <p:extLst>
      <p:ext uri="{BB962C8B-B14F-4D97-AF65-F5344CB8AC3E}">
        <p14:creationId xmlns:p14="http://schemas.microsoft.com/office/powerpoint/2010/main" val="2861773033"/>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430887"/>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3"/>
            <a:ext cx="2743200" cy="365125"/>
          </a:xfrm>
          <a:prstGeom prst="rect">
            <a:avLst/>
          </a:prstGeom>
        </p:spPr>
        <p:txBody>
          <a:bodyPr/>
          <a:lstStyle/>
          <a:p>
            <a:pPr defTabSz="914103"/>
            <a:fld id="{1C862299-229D-45FE-9F9F-1F2494F82C69}" type="datetimeFigureOut">
              <a:rPr lang="zh-CN" altLang="en-US" sz="1799" smtClean="0">
                <a:solidFill>
                  <a:prstClr val="black"/>
                </a:solidFill>
              </a:rPr>
              <a:pPr defTabSz="914103"/>
              <a:t>2026/9/7</a:t>
            </a:fld>
            <a:endParaRPr lang="zh-CN" altLang="en-US" sz="1799">
              <a:solidFill>
                <a:prstClr val="black"/>
              </a:solidFill>
            </a:endParaRPr>
          </a:p>
        </p:txBody>
      </p:sp>
      <p:sp>
        <p:nvSpPr>
          <p:cNvPr id="4" name="Footer Placeholder 3"/>
          <p:cNvSpPr>
            <a:spLocks noGrp="1"/>
          </p:cNvSpPr>
          <p:nvPr>
            <p:ph type="ftr" sz="quarter" idx="11"/>
          </p:nvPr>
        </p:nvSpPr>
        <p:spPr>
          <a:xfrm>
            <a:off x="4038600" y="6356353"/>
            <a:ext cx="4114800" cy="365125"/>
          </a:xfrm>
          <a:prstGeom prst="rect">
            <a:avLst/>
          </a:prstGeom>
        </p:spPr>
        <p:txBody>
          <a:bodyPr/>
          <a:lstStyle/>
          <a:p>
            <a:pPr defTabSz="914103"/>
            <a:endParaRPr lang="zh-CN" altLang="en-US" sz="1799">
              <a:solidFill>
                <a:prstClr val="black"/>
              </a:solidFill>
            </a:endParaRPr>
          </a:p>
        </p:txBody>
      </p:sp>
      <p:sp>
        <p:nvSpPr>
          <p:cNvPr id="5" name="Slide Number Placeholder 4"/>
          <p:cNvSpPr>
            <a:spLocks noGrp="1"/>
          </p:cNvSpPr>
          <p:nvPr>
            <p:ph type="sldNum" sz="quarter" idx="12"/>
          </p:nvPr>
        </p:nvSpPr>
        <p:spPr>
          <a:xfrm>
            <a:off x="8610600" y="6356353"/>
            <a:ext cx="2743200" cy="365125"/>
          </a:xfrm>
          <a:prstGeom prst="rect">
            <a:avLst/>
          </a:prstGeom>
        </p:spPr>
        <p:txBody>
          <a:bodyPr/>
          <a:lstStyle/>
          <a:p>
            <a:pPr defTabSz="914103"/>
            <a:fld id="{29B795AA-FAE0-4C25-9718-078AF4030C97}" type="slidenum">
              <a:rPr lang="zh-CN" altLang="en-US" sz="1799" smtClean="0">
                <a:solidFill>
                  <a:prstClr val="black"/>
                </a:solidFill>
              </a:rPr>
              <a:pPr defTabSz="914103"/>
              <a:t>‹#›</a:t>
            </a:fld>
            <a:endParaRPr lang="zh-CN" altLang="en-US" sz="1799">
              <a:solidFill>
                <a:prstClr val="black"/>
              </a:solidFill>
            </a:endParaRPr>
          </a:p>
        </p:txBody>
      </p:sp>
      <p:grpSp>
        <p:nvGrpSpPr>
          <p:cNvPr id="12" name="组合 11"/>
          <p:cNvGrpSpPr/>
          <p:nvPr userDrawn="1"/>
        </p:nvGrpSpPr>
        <p:grpSpPr>
          <a:xfrm>
            <a:off x="0" y="362268"/>
            <a:ext cx="1371600" cy="376887"/>
            <a:chOff x="0" y="224500"/>
            <a:chExt cx="2820139" cy="774915"/>
          </a:xfrm>
          <a:solidFill>
            <a:srgbClr val="92D050"/>
          </a:solidFill>
        </p:grpSpPr>
        <p:sp>
          <p:nvSpPr>
            <p:cNvPr id="13" name="任意多边形 12"/>
            <p:cNvSpPr/>
            <p:nvPr/>
          </p:nvSpPr>
          <p:spPr>
            <a:xfrm>
              <a:off x="0" y="224500"/>
              <a:ext cx="2249962"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sp>
          <p:nvSpPr>
            <p:cNvPr id="14" name="任意多边形 13"/>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sp>
          <p:nvSpPr>
            <p:cNvPr id="15" name="任意多边形 14"/>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grpSp>
    </p:spTree>
    <p:extLst>
      <p:ext uri="{BB962C8B-B14F-4D97-AF65-F5344CB8AC3E}">
        <p14:creationId xmlns:p14="http://schemas.microsoft.com/office/powerpoint/2010/main" val="2757080956"/>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xmlns:mv="urn:schemas-microsoft-com:mac:vml">
      <p:transition spd="slow">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userDrawn="1">
  <p:cSld name="2_垂直排列标题与&#10;文本">
    <p:spTree>
      <p:nvGrpSpPr>
        <p:cNvPr id="1" name=""/>
        <p:cNvGrpSpPr/>
        <p:nvPr/>
      </p:nvGrpSpPr>
      <p:grpSpPr>
        <a:xfrm>
          <a:off x="0" y="0"/>
          <a:ext cx="0" cy="0"/>
          <a:chOff x="0" y="0"/>
          <a:chExt cx="0" cy="0"/>
        </a:xfrm>
      </p:grpSpPr>
      <p:cxnSp>
        <p:nvCxnSpPr>
          <p:cNvPr id="7" name="直接连接符 6"/>
          <p:cNvCxnSpPr>
            <a:cxnSpLocks noChangeShapeType="1"/>
          </p:cNvCxnSpPr>
          <p:nvPr userDrawn="1"/>
        </p:nvCxnSpPr>
        <p:spPr bwMode="auto">
          <a:xfrm>
            <a:off x="209550" y="684213"/>
            <a:ext cx="11779250" cy="0"/>
          </a:xfrm>
          <a:prstGeom prst="line">
            <a:avLst/>
          </a:prstGeom>
          <a:noFill/>
          <a:ln w="28575" algn="ctr">
            <a:solidFill>
              <a:srgbClr val="A50021"/>
            </a:solidFill>
            <a:round/>
          </a:ln>
          <a:extLst>
            <a:ext uri="{909E8E84-426E-40DD-AFC4-6F175D3DCCD1}">
              <a14:hiddenFill xmlns:a14="http://schemas.microsoft.com/office/drawing/2010/main">
                <a:noFill/>
              </a14:hiddenFill>
            </a:ext>
          </a:extLst>
        </p:spPr>
      </p:cxnSp>
      <p:cxnSp>
        <p:nvCxnSpPr>
          <p:cNvPr id="8" name="直接连接符 7"/>
          <p:cNvCxnSpPr/>
          <p:nvPr userDrawn="1"/>
        </p:nvCxnSpPr>
        <p:spPr bwMode="auto">
          <a:xfrm>
            <a:off x="0" y="6553200"/>
            <a:ext cx="12192000" cy="0"/>
          </a:xfrm>
          <a:prstGeom prst="line">
            <a:avLst/>
          </a:prstGeom>
          <a:solidFill>
            <a:srgbClr val="FFFF99"/>
          </a:solidFill>
          <a:ln w="9525" cap="flat" cmpd="sng" algn="ctr">
            <a:solidFill>
              <a:schemeClr val="bg1">
                <a:lumMod val="65000"/>
              </a:schemeClr>
            </a:solidFill>
            <a:prstDash val="solid"/>
            <a:round/>
            <a:headEnd type="none" w="med" len="med"/>
            <a:tailEnd type="none" w="med" len="med"/>
          </a:ln>
          <a:effectLst/>
        </p:spPr>
      </p:cxnSp>
      <p:sp>
        <p:nvSpPr>
          <p:cNvPr id="2" name="标题 1"/>
          <p:cNvSpPr>
            <a:spLocks noGrp="1"/>
          </p:cNvSpPr>
          <p:nvPr>
            <p:ph type="title"/>
          </p:nvPr>
        </p:nvSpPr>
        <p:spPr>
          <a:xfrm>
            <a:off x="209550" y="76201"/>
            <a:ext cx="10515600" cy="492443"/>
          </a:xfrm>
          <a:prstGeom prst="rect">
            <a:avLst/>
          </a:prstGeom>
        </p:spPr>
        <p:txBody>
          <a:bodyPr/>
          <a:lstStyle>
            <a:lvl1pPr>
              <a:defRPr sz="3199"/>
            </a:lvl1pPr>
          </a:lstStyle>
          <a:p>
            <a:r>
              <a:rPr lang="zh-CN" altLang="en-US" dirty="0"/>
              <a:t>单击此处编辑母版标题样式</a:t>
            </a:r>
          </a:p>
        </p:txBody>
      </p:sp>
    </p:spTree>
    <p:extLst>
      <p:ext uri="{BB962C8B-B14F-4D97-AF65-F5344CB8AC3E}">
        <p14:creationId xmlns:p14="http://schemas.microsoft.com/office/powerpoint/2010/main" val="3518901150"/>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headEnd/>
            <a:tailEnd/>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tabLst/>
            </a:pPr>
            <a:endParaRPr kumimoji="0" lang="en-US" sz="1799"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14" name="图片 13">
            <a:extLst>
              <a:ext uri="{FF2B5EF4-FFF2-40B4-BE49-F238E27FC236}">
                <a16:creationId xmlns:a16="http://schemas.microsoft.com/office/drawing/2014/main" id="{203E6A0A-51E9-4C2E-92A1-FE18F6258A6E}"/>
              </a:ext>
            </a:extLst>
          </p:cNvPr>
          <p:cNvPicPr>
            <a:picLocks noChangeAspect="1"/>
          </p:cNvPicPr>
          <p:nvPr userDrawn="1"/>
        </p:nvPicPr>
        <p:blipFill>
          <a:blip r:embed="rId2"/>
          <a:stretch>
            <a:fillRect/>
          </a:stretch>
        </p:blipFill>
        <p:spPr>
          <a:xfrm>
            <a:off x="287925" y="6211768"/>
            <a:ext cx="2212464" cy="646232"/>
          </a:xfrm>
          <a:prstGeom prst="rect">
            <a:avLst/>
          </a:prstGeom>
        </p:spPr>
      </p:pic>
    </p:spTree>
    <p:extLst>
      <p:ext uri="{BB962C8B-B14F-4D97-AF65-F5344CB8AC3E}">
        <p14:creationId xmlns:p14="http://schemas.microsoft.com/office/powerpoint/2010/main" val="1259187702"/>
      </p:ext>
    </p:extLst>
  </p:cSld>
  <p:clrMapOvr>
    <a:masterClrMapping/>
  </p:clrMapOvr>
  <p:extLst>
    <p:ext uri="{DCECCB84-F9BA-43D5-87BE-67443E8EF086}">
      <p15:sldGuideLst xmlns:p15="http://schemas.microsoft.com/office/powerpoint/2012/main"/>
    </p:ext>
  </p:extLs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extLst>
      <p:ext uri="{BB962C8B-B14F-4D97-AF65-F5344CB8AC3E}">
        <p14:creationId xmlns:p14="http://schemas.microsoft.com/office/powerpoint/2010/main" val="1024789235"/>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420144795"/>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40560113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anose="020B0503020204020204" pitchFamily="34" charset="-122"/>
                <a:ea typeface="微软雅黑" panose="020B0503020204020204" pitchFamily="34" charset="-122"/>
              </a:defRPr>
            </a:lvl1pPr>
            <a:lvl2pPr>
              <a:defRPr sz="1600" b="0">
                <a:latin typeface="微软雅黑" panose="020B0503020204020204" pitchFamily="34" charset="-122"/>
                <a:ea typeface="微软雅黑" panose="020B0503020204020204" pitchFamily="34" charset="-122"/>
              </a:defRPr>
            </a:lvl2pPr>
            <a:lvl3pPr>
              <a:defRPr sz="14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1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946637297"/>
      </p:ext>
    </p:extLst>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256C663E-303A-49BB-887E-5D65F080B4C2}"/>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875267873"/>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6518557"/>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pic>
        <p:nvPicPr>
          <p:cNvPr id="5" name="图片 4">
            <a:extLst>
              <a:ext uri="{FF2B5EF4-FFF2-40B4-BE49-F238E27FC236}">
                <a16:creationId xmlns:a16="http://schemas.microsoft.com/office/drawing/2014/main" id="{247F99C1-3CC1-4F78-A7FE-EA199037954E}"/>
              </a:ext>
            </a:extLst>
          </p:cNvPr>
          <p:cNvPicPr>
            <a:picLocks noChangeAspect="1"/>
          </p:cNvPicPr>
          <p:nvPr userDrawn="1"/>
        </p:nvPicPr>
        <p:blipFill>
          <a:blip r:embed="rId3"/>
          <a:stretch>
            <a:fillRect/>
          </a:stretch>
        </p:blipFill>
        <p:spPr>
          <a:xfrm>
            <a:off x="9979536" y="82762"/>
            <a:ext cx="2212464" cy="646232"/>
          </a:xfrm>
          <a:prstGeom prst="rect">
            <a:avLst/>
          </a:prstGeom>
        </p:spPr>
      </p:pic>
    </p:spTree>
    <p:extLst>
      <p:ext uri="{BB962C8B-B14F-4D97-AF65-F5344CB8AC3E}">
        <p14:creationId xmlns:p14="http://schemas.microsoft.com/office/powerpoint/2010/main" val="1585133627"/>
      </p:ext>
    </p:extLst>
  </p:cSld>
  <p:clrMapOvr>
    <a:masterClrMapping/>
  </p:clrMapOvr>
  <p:hf sldNum="0" hdr="0" ftr="0" dt="0"/>
</p:sldLayout>
</file>

<file path=ppt/slideLayouts/slideLayout143.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498788522"/>
      </p:ext>
    </p:extLst>
  </p:cSld>
  <p:clrMapOvr>
    <a:masterClrMapping/>
  </p:clrMapOv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3117426783"/>
      </p:ext>
    </p:extLst>
  </p:cSld>
  <p:clrMapOvr>
    <a:masterClrMapping/>
  </p:clrMapOvr>
  <p:extLst>
    <p:ext uri="{DCECCB84-F9BA-43D5-87BE-67443E8EF086}">
      <p15:sldGuideLst xmlns:p15="http://schemas.microsoft.com/office/powerpoint/2012/main"/>
    </p:ext>
  </p:extLst>
</p:sldLayout>
</file>

<file path=ppt/slideLayouts/slideLayout145.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219399" y="6036681"/>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latin typeface="微软雅黑" panose="020B0503020204020204" pitchFamily="34" charset="-122"/>
                <a:ea typeface="微软雅黑" panose="020B0503020204020204" pitchFamily="34" charset="-122"/>
              </a:defRPr>
            </a:lvl1pPr>
            <a:lvl2pPr marL="143915" marR="0" indent="-143915" algn="l" defTabSz="1087915" rtl="0" eaLnBrk="1" fontAlgn="auto" latinLnBrk="0" hangingPunct="1">
              <a:lnSpc>
                <a:spcPct val="120000"/>
              </a:lnSpc>
              <a:spcBef>
                <a:spcPts val="0"/>
              </a:spcBef>
              <a:spcAft>
                <a:spcPts val="0"/>
              </a:spcAft>
              <a:buClrTx/>
              <a:buSzPct val="100000"/>
              <a:buFont typeface="Arial" panose="020B0604020202020204" pitchFamily="34" charset="0"/>
              <a:buChar char="•"/>
              <a:tabLst/>
              <a:defRPr sz="1200" b="0">
                <a:solidFill>
                  <a:schemeClr val="tx1"/>
                </a:solidFill>
                <a:latin typeface="微软雅黑" panose="020B0503020204020204" pitchFamily="34" charset="-122"/>
                <a:ea typeface="微软雅黑" panose="020B0503020204020204" pitchFamily="34" charset="-122"/>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799">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a:extLst>
              <a:ext uri="{FF2B5EF4-FFF2-40B4-BE49-F238E27FC236}">
                <a16:creationId xmlns:a16="http://schemas.microsoft.com/office/drawing/2014/main" id="{48EC01CA-5D70-4C8C-9C61-4FEDA3148D1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1"/>
            <a:ext cx="887330" cy="522341"/>
          </a:xfrm>
          <a:prstGeom prst="rect">
            <a:avLst/>
          </a:prstGeom>
        </p:spPr>
      </p:pic>
    </p:spTree>
    <p:extLst>
      <p:ext uri="{BB962C8B-B14F-4D97-AF65-F5344CB8AC3E}">
        <p14:creationId xmlns:p14="http://schemas.microsoft.com/office/powerpoint/2010/main" val="1514740118"/>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146.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defRPr>
            </a:lvl1pPr>
            <a:lvl2pPr marL="143915" marR="0" indent="-143915" algn="l" defTabSz="1087915"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3609775234"/>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147.xml><?xml version="1.0" encoding="utf-8"?>
<p:sldLayout xmlns:a="http://schemas.openxmlformats.org/drawingml/2006/main" xmlns:r="http://schemas.openxmlformats.org/officeDocument/2006/relationships" xmlns:p="http://schemas.openxmlformats.org/presentationml/2006/main" type="obj">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2026/9/7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753164467"/>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userDrawn="1">
  <p:cSld name="2_垂直排列标题与&#10;文本">
    <p:spTree>
      <p:nvGrpSpPr>
        <p:cNvPr id="1" name=""/>
        <p:cNvGrpSpPr/>
        <p:nvPr/>
      </p:nvGrpSpPr>
      <p:grpSpPr>
        <a:xfrm>
          <a:off x="0" y="0"/>
          <a:ext cx="0" cy="0"/>
          <a:chOff x="0" y="0"/>
          <a:chExt cx="0" cy="0"/>
        </a:xfrm>
      </p:grpSpPr>
      <p:cxnSp>
        <p:nvCxnSpPr>
          <p:cNvPr id="7" name="直接连接符 6"/>
          <p:cNvCxnSpPr>
            <a:cxnSpLocks noChangeShapeType="1"/>
          </p:cNvCxnSpPr>
          <p:nvPr userDrawn="1"/>
        </p:nvCxnSpPr>
        <p:spPr bwMode="auto">
          <a:xfrm>
            <a:off x="209550" y="684213"/>
            <a:ext cx="11779250" cy="0"/>
          </a:xfrm>
          <a:prstGeom prst="line">
            <a:avLst/>
          </a:prstGeom>
          <a:noFill/>
          <a:ln w="28575" algn="ctr">
            <a:solidFill>
              <a:srgbClr val="A50021"/>
            </a:solidFill>
            <a:round/>
          </a:ln>
          <a:extLst>
            <a:ext uri="{909E8E84-426E-40DD-AFC4-6F175D3DCCD1}">
              <a14:hiddenFill xmlns:a14="http://schemas.microsoft.com/office/drawing/2010/main">
                <a:noFill/>
              </a14:hiddenFill>
            </a:ext>
          </a:extLst>
        </p:spPr>
      </p:cxnSp>
      <p:cxnSp>
        <p:nvCxnSpPr>
          <p:cNvPr id="8" name="直接连接符 7"/>
          <p:cNvCxnSpPr/>
          <p:nvPr userDrawn="1"/>
        </p:nvCxnSpPr>
        <p:spPr bwMode="auto">
          <a:xfrm>
            <a:off x="0" y="6553200"/>
            <a:ext cx="12192000" cy="0"/>
          </a:xfrm>
          <a:prstGeom prst="line">
            <a:avLst/>
          </a:prstGeom>
          <a:solidFill>
            <a:srgbClr val="FFFF99"/>
          </a:solidFill>
          <a:ln w="9525" cap="flat" cmpd="sng" algn="ctr">
            <a:solidFill>
              <a:schemeClr val="bg1">
                <a:lumMod val="65000"/>
              </a:schemeClr>
            </a:solidFill>
            <a:prstDash val="solid"/>
            <a:round/>
            <a:headEnd type="none" w="med" len="med"/>
            <a:tailEnd type="none" w="med" len="med"/>
          </a:ln>
          <a:effectLst/>
        </p:spPr>
      </p:cxnSp>
      <p:sp>
        <p:nvSpPr>
          <p:cNvPr id="2" name="标题 1"/>
          <p:cNvSpPr>
            <a:spLocks noGrp="1"/>
          </p:cNvSpPr>
          <p:nvPr>
            <p:ph type="title"/>
          </p:nvPr>
        </p:nvSpPr>
        <p:spPr>
          <a:xfrm>
            <a:off x="209550" y="76201"/>
            <a:ext cx="10515600" cy="492443"/>
          </a:xfrm>
          <a:prstGeom prst="rect">
            <a:avLst/>
          </a:prstGeom>
        </p:spPr>
        <p:txBody>
          <a:bodyPr/>
          <a:lstStyle>
            <a:lvl1pPr>
              <a:defRPr sz="3199"/>
            </a:lvl1pPr>
          </a:lstStyle>
          <a:p>
            <a:r>
              <a:rPr lang="zh-CN" altLang="en-US" dirty="0"/>
              <a:t>单击此处编辑母版标题样式</a:t>
            </a:r>
          </a:p>
        </p:txBody>
      </p:sp>
    </p:spTree>
    <p:extLst>
      <p:ext uri="{BB962C8B-B14F-4D97-AF65-F5344CB8AC3E}">
        <p14:creationId xmlns:p14="http://schemas.microsoft.com/office/powerpoint/2010/main" val="2397439355"/>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1" y="6356353"/>
            <a:ext cx="2844800" cy="365125"/>
          </a:xfrm>
          <a:prstGeom prst="rect">
            <a:avLst/>
          </a:prstGeom>
        </p:spPr>
        <p:txBody>
          <a:bodyPr/>
          <a:lstStyle/>
          <a:p>
            <a:endParaRPr lang="zh-CN" altLang="en-US" dirty="0"/>
          </a:p>
        </p:txBody>
      </p:sp>
      <p:sp>
        <p:nvSpPr>
          <p:cNvPr id="3" name="页脚占位符 2"/>
          <p:cNvSpPr>
            <a:spLocks noGrp="1"/>
          </p:cNvSpPr>
          <p:nvPr>
            <p:ph type="ftr" sz="quarter" idx="11"/>
          </p:nvPr>
        </p:nvSpPr>
        <p:spPr>
          <a:xfrm>
            <a:off x="4165601" y="6356353"/>
            <a:ext cx="3860800" cy="365125"/>
          </a:xfrm>
          <a:prstGeom prst="rect">
            <a:avLst/>
          </a:prstGeom>
        </p:spPr>
        <p:txBody>
          <a:bodyPr/>
          <a:lstStyle/>
          <a:p>
            <a:r>
              <a:rPr lang="en-US" altLang="zh-CN" dirty="0"/>
              <a:t>1</a:t>
            </a:r>
            <a:endParaRPr lang="zh-CN" altLang="en-US"/>
          </a:p>
        </p:txBody>
      </p:sp>
      <p:sp>
        <p:nvSpPr>
          <p:cNvPr id="4" name="灯片编号占位符 3"/>
          <p:cNvSpPr>
            <a:spLocks noGrp="1"/>
          </p:cNvSpPr>
          <p:nvPr>
            <p:ph type="sldNum" sz="quarter" idx="12"/>
          </p:nvPr>
        </p:nvSpPr>
        <p:spPr>
          <a:xfrm>
            <a:off x="8737600" y="6356353"/>
            <a:ext cx="2844800" cy="365125"/>
          </a:xfrm>
          <a:prstGeom prst="rect">
            <a:avLst/>
          </a:prstGeom>
        </p:spPr>
        <p:txBody>
          <a:bodyPr/>
          <a:lstStyle/>
          <a:p>
            <a:fld id="{0C913308-F349-4B6D-A68A-DD1791B4A57B}" type="slidenum">
              <a:rPr lang="zh-CN" altLang="en-US" smtClean="0"/>
              <a:t>‹#›</a:t>
            </a:fld>
            <a:endParaRPr lang="zh-CN" altLang="en-US"/>
          </a:p>
        </p:txBody>
      </p:sp>
      <p:cxnSp>
        <p:nvCxnSpPr>
          <p:cNvPr id="5" name="直接连接符 4"/>
          <p:cNvCxnSpPr>
            <a:cxnSpLocks noChangeShapeType="1"/>
          </p:cNvCxnSpPr>
          <p:nvPr userDrawn="1"/>
        </p:nvCxnSpPr>
        <p:spPr bwMode="auto">
          <a:xfrm>
            <a:off x="209550" y="684213"/>
            <a:ext cx="11779250" cy="0"/>
          </a:xfrm>
          <a:prstGeom prst="line">
            <a:avLst/>
          </a:prstGeom>
          <a:noFill/>
          <a:ln w="28575" algn="ctr">
            <a:solidFill>
              <a:srgbClr val="A50021"/>
            </a:solidFill>
            <a:rou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4265603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4666238"/>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userDrawn="1">
  <p:cSld name="4_Title Only">
    <p:spTree>
      <p:nvGrpSpPr>
        <p:cNvPr id="1" name=""/>
        <p:cNvGrpSpPr/>
        <p:nvPr/>
      </p:nvGrpSpPr>
      <p:grpSpPr>
        <a:xfrm>
          <a:off x="0" y="0"/>
          <a:ext cx="0" cy="0"/>
          <a:chOff x="0" y="0"/>
          <a:chExt cx="0" cy="0"/>
        </a:xfrm>
      </p:grpSpPr>
      <p:sp>
        <p:nvSpPr>
          <p:cNvPr id="11" name="Title 10"/>
          <p:cNvSpPr>
            <a:spLocks noGrp="1"/>
          </p:cNvSpPr>
          <p:nvPr>
            <p:ph type="title"/>
          </p:nvPr>
        </p:nvSpPr>
        <p:spPr>
          <a:xfrm>
            <a:off x="456657" y="548641"/>
            <a:ext cx="11248513" cy="307777"/>
          </a:xfrm>
          <a:prstGeom prst="rect">
            <a:avLst/>
          </a:prstGeom>
        </p:spPr>
        <p:txBody>
          <a:bodyPr lIns="0" tIns="0" rIns="0" bIns="0"/>
          <a:lstStyle>
            <a:lvl1pPr>
              <a:defRPr sz="1999" b="1" i="0" baseline="0">
                <a:solidFill>
                  <a:srgbClr val="0061B1"/>
                </a:solidFill>
                <a:latin typeface="微软雅黑" panose="020B0503020204020204" pitchFamily="34" charset="-122"/>
                <a:ea typeface="微软雅黑" panose="020B0503020204020204" pitchFamily="34" charset="-122"/>
              </a:defRPr>
            </a:lvl1pPr>
          </a:lstStyle>
          <a:p>
            <a:r>
              <a:rPr lang="en-US" dirty="0"/>
              <a:t>Click to edit Master title style</a:t>
            </a:r>
          </a:p>
        </p:txBody>
      </p:sp>
      <p:sp>
        <p:nvSpPr>
          <p:cNvPr id="4" name="Line 4">
            <a:extLst>
              <a:ext uri="{FF2B5EF4-FFF2-40B4-BE49-F238E27FC236}">
                <a16:creationId xmlns:a16="http://schemas.microsoft.com/office/drawing/2014/main" id="{4CE17982-16AB-4F11-8576-99D63B21321F}"/>
              </a:ext>
            </a:extLst>
          </p:cNvPr>
          <p:cNvSpPr>
            <a:spLocks noChangeShapeType="1"/>
          </p:cNvSpPr>
          <p:nvPr userDrawn="1"/>
        </p:nvSpPr>
        <p:spPr bwMode="auto">
          <a:xfrm>
            <a:off x="287868" y="502920"/>
            <a:ext cx="115697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2099"/>
          </a:p>
        </p:txBody>
      </p:sp>
      <p:sp>
        <p:nvSpPr>
          <p:cNvPr id="5" name="文本占位符 4">
            <a:extLst>
              <a:ext uri="{FF2B5EF4-FFF2-40B4-BE49-F238E27FC236}">
                <a16:creationId xmlns:a16="http://schemas.microsoft.com/office/drawing/2014/main" id="{66D83A70-6E42-4A47-91F2-2956850CD0C5}"/>
              </a:ext>
            </a:extLst>
          </p:cNvPr>
          <p:cNvSpPr>
            <a:spLocks noGrp="1"/>
          </p:cNvSpPr>
          <p:nvPr>
            <p:ph type="body" sz="quarter" idx="10" hasCustomPrompt="1"/>
          </p:nvPr>
        </p:nvSpPr>
        <p:spPr>
          <a:xfrm>
            <a:off x="456657" y="54112"/>
            <a:ext cx="11248513" cy="403088"/>
          </a:xfrm>
        </p:spPr>
        <p:txBody>
          <a:bodyPr anchor="ctr"/>
          <a:lstStyle>
            <a:lvl1pPr marL="0" indent="0">
              <a:buNone/>
              <a:defRPr lang="zh-CN" altLang="en-US" sz="1799" b="0" i="0" kern="1200" baseline="0" dirty="0" smtClean="0">
                <a:solidFill>
                  <a:schemeClr val="tx1"/>
                </a:solidFill>
                <a:latin typeface="微软雅黑" panose="020B0503020204020204" pitchFamily="34" charset="-122"/>
                <a:ea typeface="微软雅黑" panose="020B0503020204020204" pitchFamily="34" charset="-122"/>
                <a:cs typeface="+mj-cs"/>
              </a:defRPr>
            </a:lvl1pPr>
            <a:lvl2pPr>
              <a:defRPr lang="zh-CN" altLang="en-US" sz="1799" b="1" i="0" kern="1200" baseline="0" dirty="0" smtClean="0">
                <a:solidFill>
                  <a:schemeClr val="tx1"/>
                </a:solidFill>
                <a:latin typeface="微软雅黑" panose="020B0503020204020204" pitchFamily="34" charset="-122"/>
                <a:ea typeface="微软雅黑" panose="020B0503020204020204" pitchFamily="34" charset="-122"/>
                <a:cs typeface="+mj-cs"/>
              </a:defRPr>
            </a:lvl2pPr>
            <a:lvl3pPr>
              <a:defRPr lang="zh-CN" altLang="en-US" sz="1799" b="1" i="0" kern="1200" baseline="0" dirty="0" smtClean="0">
                <a:solidFill>
                  <a:schemeClr val="tx1"/>
                </a:solidFill>
                <a:latin typeface="微软雅黑" panose="020B0503020204020204" pitchFamily="34" charset="-122"/>
                <a:ea typeface="微软雅黑" panose="020B0503020204020204" pitchFamily="34" charset="-122"/>
                <a:cs typeface="+mj-cs"/>
              </a:defRPr>
            </a:lvl3pPr>
            <a:lvl4pPr>
              <a:defRPr lang="zh-CN" altLang="en-US" sz="1799" b="1" i="0" kern="1200" baseline="0" dirty="0" smtClean="0">
                <a:solidFill>
                  <a:schemeClr val="tx1"/>
                </a:solidFill>
                <a:latin typeface="微软雅黑" panose="020B0503020204020204" pitchFamily="34" charset="-122"/>
                <a:ea typeface="微软雅黑" panose="020B0503020204020204" pitchFamily="34" charset="-122"/>
                <a:cs typeface="+mj-cs"/>
              </a:defRPr>
            </a:lvl4pPr>
            <a:lvl5pPr>
              <a:defRPr lang="zh-CN" altLang="en-US" sz="1799" b="1" i="0" kern="1200" baseline="0" dirty="0">
                <a:solidFill>
                  <a:schemeClr val="tx1"/>
                </a:solidFill>
                <a:latin typeface="微软雅黑" panose="020B0503020204020204" pitchFamily="34" charset="-122"/>
                <a:ea typeface="微软雅黑" panose="020B0503020204020204" pitchFamily="34" charset="-122"/>
                <a:cs typeface="+mj-cs"/>
              </a:defRPr>
            </a:lvl5pPr>
          </a:lstStyle>
          <a:p>
            <a:pPr lvl="0"/>
            <a:r>
              <a:rPr lang="en-US" altLang="zh-CN" dirty="0"/>
              <a:t>Action title</a:t>
            </a:r>
            <a:endParaRPr lang="zh-CN" altLang="en-US" dirty="0"/>
          </a:p>
        </p:txBody>
      </p:sp>
    </p:spTree>
    <p:extLst>
      <p:ext uri="{BB962C8B-B14F-4D97-AF65-F5344CB8AC3E}">
        <p14:creationId xmlns:p14="http://schemas.microsoft.com/office/powerpoint/2010/main" val="263201811"/>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headEnd/>
            <a:tailEnd/>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tabLst/>
            </a:pPr>
            <a:endParaRPr kumimoji="0" lang="en-US" sz="1799"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14" name="图片 13">
            <a:extLst>
              <a:ext uri="{FF2B5EF4-FFF2-40B4-BE49-F238E27FC236}">
                <a16:creationId xmlns:a16="http://schemas.microsoft.com/office/drawing/2014/main" id="{203E6A0A-51E9-4C2E-92A1-FE18F6258A6E}"/>
              </a:ext>
            </a:extLst>
          </p:cNvPr>
          <p:cNvPicPr>
            <a:picLocks noChangeAspect="1"/>
          </p:cNvPicPr>
          <p:nvPr userDrawn="1"/>
        </p:nvPicPr>
        <p:blipFill>
          <a:blip r:embed="rId2"/>
          <a:stretch>
            <a:fillRect/>
          </a:stretch>
        </p:blipFill>
        <p:spPr>
          <a:xfrm>
            <a:off x="287925" y="6211768"/>
            <a:ext cx="2212464" cy="646232"/>
          </a:xfrm>
          <a:prstGeom prst="rect">
            <a:avLst/>
          </a:prstGeom>
        </p:spPr>
      </p:pic>
    </p:spTree>
    <p:extLst>
      <p:ext uri="{BB962C8B-B14F-4D97-AF65-F5344CB8AC3E}">
        <p14:creationId xmlns:p14="http://schemas.microsoft.com/office/powerpoint/2010/main" val="3855745087"/>
      </p:ext>
    </p:extLst>
  </p:cSld>
  <p:clrMapOvr>
    <a:masterClrMapping/>
  </p:clrMapOvr>
  <p:extLst>
    <p:ext uri="{DCECCB84-F9BA-43D5-87BE-67443E8EF086}">
      <p15:sldGuideLst xmlns:p15="http://schemas.microsoft.com/office/powerpoint/2012/main"/>
    </p:ext>
  </p:extLs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a:extLst>
              <a:ext uri="{FF2B5EF4-FFF2-40B4-BE49-F238E27FC236}">
                <a16:creationId xmlns:a16="http://schemas.microsoft.com/office/drawing/2014/main" id="{16F9894D-910E-4061-9355-9A786438E191}"/>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362787318"/>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CE2ED30D-6FA8-4F09-B3CB-1DA97414E45D}"/>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995803716"/>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a:extLst>
              <a:ext uri="{FF2B5EF4-FFF2-40B4-BE49-F238E27FC236}">
                <a16:creationId xmlns:a16="http://schemas.microsoft.com/office/drawing/2014/main" id="{600311DF-C039-4652-B31E-3094D9F41013}"/>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566091011"/>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256C663E-303A-49BB-887E-5D65F080B4C2}"/>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423328143"/>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A14B61B-741A-4AAD-B03A-F58D5DA672E6}"/>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160241306"/>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3758542504"/>
      </p:ext>
    </p:extLst>
  </p:cSld>
  <p:clrMapOvr>
    <a:masterClrMapping/>
  </p:clrMapOvr>
  <p:hf sldNum="0" hdr="0" ftr="0" dt="0"/>
</p:sldLayout>
</file>

<file path=ppt/slideLayouts/slideLayout158.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794431"/>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290468929"/>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Title and Text with picture right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6206400" y="1692001"/>
            <a:ext cx="5661326" cy="4392000"/>
          </a:xfrm>
          <a:solidFill>
            <a:schemeClr val="bg1">
              <a:lumMod val="95000"/>
            </a:schemeClr>
          </a:solidFill>
        </p:spPr>
        <p:txBody>
          <a:bodyPr vert="horz" lIns="0" tIns="1543147" rIns="0" bIns="0" rtlCol="0" anchor="t" anchorCtr="0">
            <a:noAutofit/>
          </a:bodyPr>
          <a:lstStyle>
            <a:lvl1pPr marL="0" indent="0" algn="ctr" defTabSz="1088063" rtl="0" eaLnBrk="1" latinLnBrk="0" hangingPunct="1">
              <a:spcBef>
                <a:spcPts val="1929"/>
              </a:spcBef>
              <a:buClr>
                <a:schemeClr val="accent1"/>
              </a:buClr>
              <a:buSzPct val="80000"/>
              <a:buFontTx/>
              <a:buNone/>
              <a:defRPr lang="de-DE" sz="2099" b="0" kern="1200" dirty="0">
                <a:solidFill>
                  <a:schemeClr val="tx1"/>
                </a:solidFill>
                <a:latin typeface="+mn-lt"/>
                <a:ea typeface="+mn-ea"/>
                <a:cs typeface="+mn-cs"/>
              </a:defRPr>
            </a:lvl1pPr>
          </a:lstStyle>
          <a:p>
            <a:r>
              <a:rPr lang="en-US" dirty="0"/>
              <a:t>Click icon to add picture</a:t>
            </a:r>
          </a:p>
        </p:txBody>
      </p:sp>
      <p:sp>
        <p:nvSpPr>
          <p:cNvPr id="7" name="Text Placeholder 6"/>
          <p:cNvSpPr>
            <a:spLocks noGrp="1"/>
          </p:cNvSpPr>
          <p:nvPr>
            <p:ph type="body" sz="quarter" idx="11" hasCustomPrompt="1"/>
          </p:nvPr>
        </p:nvSpPr>
        <p:spPr bwMode="gray">
          <a:xfrm>
            <a:off x="323915" y="1692001"/>
            <a:ext cx="5661326" cy="4392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65676148"/>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361260925"/>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0689738"/>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6" y="360000"/>
            <a:ext cx="10561173" cy="430759"/>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904939405"/>
      </p:ext>
    </p:extLst>
  </p:cSld>
  <p:clrMapOvr>
    <a:masterClrMapping/>
  </p:clrMapOvr>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3448001695"/>
      </p:ext>
    </p:extLst>
  </p:cSld>
  <p:clrMapOvr>
    <a:masterClrMapping/>
  </p:clrMapOvr>
  <p:extLst>
    <p:ext uri="{DCECCB84-F9BA-43D5-87BE-67443E8EF086}">
      <p15:sldGuideLst xmlns:p15="http://schemas.microsoft.com/office/powerpoint/2012/main"/>
    </p:ext>
  </p:extLst>
</p:sldLayout>
</file>

<file path=ppt/slideLayouts/slideLayout164.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219399" y="6036681"/>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latin typeface="微软雅黑" panose="020B0503020204020204" pitchFamily="34" charset="-122"/>
                <a:ea typeface="微软雅黑" panose="020B0503020204020204" pitchFamily="34" charset="-122"/>
              </a:defRPr>
            </a:lvl1pPr>
            <a:lvl2pPr marL="143915" marR="0" indent="-143915" algn="l" defTabSz="1087915" rtl="0" eaLnBrk="1" fontAlgn="auto" latinLnBrk="0" hangingPunct="1">
              <a:lnSpc>
                <a:spcPct val="120000"/>
              </a:lnSpc>
              <a:spcBef>
                <a:spcPts val="0"/>
              </a:spcBef>
              <a:spcAft>
                <a:spcPts val="0"/>
              </a:spcAft>
              <a:buClrTx/>
              <a:buSzPct val="100000"/>
              <a:buFont typeface="Arial" panose="020B0604020202020204" pitchFamily="34" charset="0"/>
              <a:buChar char="•"/>
              <a:tabLst/>
              <a:defRPr sz="1200" b="0">
                <a:solidFill>
                  <a:schemeClr val="tx1"/>
                </a:solidFill>
                <a:latin typeface="微软雅黑" panose="020B0503020204020204" pitchFamily="34" charset="-122"/>
                <a:ea typeface="微软雅黑" panose="020B0503020204020204" pitchFamily="34" charset="-122"/>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799">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a:extLst>
              <a:ext uri="{FF2B5EF4-FFF2-40B4-BE49-F238E27FC236}">
                <a16:creationId xmlns:a16="http://schemas.microsoft.com/office/drawing/2014/main" id="{48EC01CA-5D70-4C8C-9C61-4FEDA3148D1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1"/>
            <a:ext cx="887330" cy="522341"/>
          </a:xfrm>
          <a:prstGeom prst="rect">
            <a:avLst/>
          </a:prstGeom>
        </p:spPr>
      </p:pic>
    </p:spTree>
    <p:extLst>
      <p:ext uri="{BB962C8B-B14F-4D97-AF65-F5344CB8AC3E}">
        <p14:creationId xmlns:p14="http://schemas.microsoft.com/office/powerpoint/2010/main" val="3314085616"/>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165.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defRPr>
            </a:lvl1pPr>
            <a:lvl2pPr marL="143915" marR="0" indent="-143915" algn="l" defTabSz="1087915"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3787105041"/>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2"/>
            <a:ext cx="10897962" cy="430887"/>
          </a:xfrm>
        </p:spPr>
        <p:txBody>
          <a:bodyPr wrap="square" anchor="t" anchorCtr="0">
            <a:noAutofit/>
          </a:bodyPr>
          <a:lstStyle>
            <a:lvl1pPr marL="0" marR="0" indent="0" algn="l" defTabSz="1087737"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3869" indent="0" algn="ctr">
              <a:buNone/>
              <a:defRPr>
                <a:solidFill>
                  <a:schemeClr val="tx1">
                    <a:tint val="75000"/>
                  </a:schemeClr>
                </a:solidFill>
              </a:defRPr>
            </a:lvl2pPr>
            <a:lvl3pPr marL="1087737" indent="0" algn="ctr">
              <a:buNone/>
              <a:defRPr>
                <a:solidFill>
                  <a:schemeClr val="tx1">
                    <a:tint val="75000"/>
                  </a:schemeClr>
                </a:solidFill>
              </a:defRPr>
            </a:lvl3pPr>
            <a:lvl4pPr marL="1631605" indent="0" algn="ctr">
              <a:buNone/>
              <a:defRPr>
                <a:solidFill>
                  <a:schemeClr val="tx1">
                    <a:tint val="75000"/>
                  </a:schemeClr>
                </a:solidFill>
              </a:defRPr>
            </a:lvl4pPr>
            <a:lvl5pPr marL="2176109" indent="0" algn="ctr">
              <a:buNone/>
              <a:defRPr>
                <a:solidFill>
                  <a:schemeClr val="tx1">
                    <a:tint val="75000"/>
                  </a:schemeClr>
                </a:solidFill>
              </a:defRPr>
            </a:lvl5pPr>
            <a:lvl6pPr marL="2719978" indent="0" algn="ctr">
              <a:buNone/>
              <a:defRPr>
                <a:solidFill>
                  <a:schemeClr val="tx1">
                    <a:tint val="75000"/>
                  </a:schemeClr>
                </a:solidFill>
              </a:defRPr>
            </a:lvl6pPr>
            <a:lvl7pPr marL="3263846" indent="0" algn="ctr">
              <a:buNone/>
              <a:defRPr>
                <a:solidFill>
                  <a:schemeClr val="tx1">
                    <a:tint val="75000"/>
                  </a:schemeClr>
                </a:solidFill>
              </a:defRPr>
            </a:lvl7pPr>
            <a:lvl8pPr marL="3807714" indent="0" algn="ctr">
              <a:buNone/>
              <a:defRPr>
                <a:solidFill>
                  <a:schemeClr val="tx1">
                    <a:tint val="75000"/>
                  </a:schemeClr>
                </a:solidFill>
              </a:defRPr>
            </a:lvl8pPr>
            <a:lvl9pPr marL="4351583" indent="0" algn="ctr">
              <a:buNone/>
              <a:defRPr>
                <a:solidFill>
                  <a:schemeClr val="tx1">
                    <a:tint val="75000"/>
                  </a:schemeClr>
                </a:solidFill>
              </a:defRPr>
            </a:lvl9pPr>
          </a:lstStyle>
          <a:p>
            <a:r>
              <a:rPr lang="en-US" dirty="0"/>
              <a:t>Speaker’s Name, SAP</a:t>
            </a:r>
          </a:p>
          <a:p>
            <a:pPr marL="0" marR="0" lvl="0" indent="0" algn="l" defTabSz="1087737"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8"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3"/>
            <a:ext cx="914162" cy="425669"/>
          </a:xfrm>
          <a:prstGeom prst="rect">
            <a:avLst/>
          </a:prstGeom>
          <a:solidFill>
            <a:schemeClr val="bg1"/>
          </a:solidFill>
          <a:ln w="6350" algn="ctr">
            <a:noFill/>
            <a:miter lim="800000"/>
          </a:ln>
        </p:spPr>
        <p:txBody>
          <a:bodyPr lIns="89954" tIns="71962" rIns="89954" bIns="71962"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798"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12" name="Picture 1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97154" y="6217086"/>
            <a:ext cx="1745795" cy="400050"/>
          </a:xfrm>
          <a:prstGeom prst="rect">
            <a:avLst/>
          </a:prstGeom>
          <a:noFill/>
          <a:ln>
            <a:noFill/>
          </a:ln>
        </p:spPr>
      </p:pic>
    </p:spTree>
    <p:extLst>
      <p:ext uri="{BB962C8B-B14F-4D97-AF65-F5344CB8AC3E}">
        <p14:creationId xmlns:p14="http://schemas.microsoft.com/office/powerpoint/2010/main" val="2965905783"/>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7737" rtl="0" eaLnBrk="1" fontAlgn="auto" latinLnBrk="0" hangingPunct="1">
              <a:lnSpc>
                <a:spcPct val="100000"/>
              </a:lnSpc>
              <a:spcBef>
                <a:spcPts val="2998"/>
              </a:spcBef>
              <a:spcAft>
                <a:spcPts val="0"/>
              </a:spcAft>
              <a:buClr>
                <a:schemeClr val="accent1"/>
              </a:buClr>
              <a:buSzPct val="80000"/>
              <a:buFontTx/>
              <a:buNone/>
              <a:defRPr sz="1998" b="0"/>
            </a:lvl1pPr>
            <a:lvl2pPr marL="179597" marR="0" indent="-179597" algn="l" defTabSz="1087737"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798"/>
            </a:lvl2pPr>
            <a:lvl3pPr marL="359829" marR="0" indent="-178962" algn="l" defTabSz="1087737"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798" baseline="0"/>
            </a:lvl3pPr>
            <a:lvl4pPr marL="539426" marR="0" indent="-179597" algn="l" defTabSz="1087737"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extLst>
      <p:ext uri="{BB962C8B-B14F-4D97-AF65-F5344CB8AC3E}">
        <p14:creationId xmlns:p14="http://schemas.microsoft.com/office/powerpoint/2010/main" val="511736609"/>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7737" rtl="0" eaLnBrk="1" latinLnBrk="0" hangingPunct="1">
              <a:spcBef>
                <a:spcPct val="0"/>
              </a:spcBef>
              <a:buNone/>
              <a:defRPr lang="en-US" sz="2798" b="1" kern="1200" baseline="0" dirty="0">
                <a:solidFill>
                  <a:schemeClr val="tx1"/>
                </a:solidFill>
                <a:latin typeface="+mj-lt"/>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290515054"/>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9"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3"/>
            <a:ext cx="11183564" cy="430887"/>
          </a:xfrm>
        </p:spPr>
        <p:txBody>
          <a:bodyPr/>
          <a:lstStyle>
            <a:lvl1pPr algn="l" defTabSz="1087737" rtl="0" eaLnBrk="1" latinLnBrk="0" hangingPunct="1">
              <a:spcBef>
                <a:spcPct val="0"/>
              </a:spcBef>
              <a:buNone/>
              <a:defRPr lang="en-US" sz="2798"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29466986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8"/>
          <p:cNvSpPr>
            <a:spLocks noGrp="1" noChangeArrowheads="1"/>
          </p:cNvSpPr>
          <p:nvPr>
            <p:ph type="sldNum" sz="quarter" idx="10"/>
            <p:custDataLst>
              <p:tags r:id="rId1"/>
            </p:custDataLst>
          </p:nvPr>
        </p:nvSpPr>
        <p:spPr/>
        <p:txBody>
          <a:bodyPr/>
          <a:lstStyle>
            <a:lvl1pPr>
              <a:defRPr/>
            </a:lvl1pPr>
          </a:lstStyle>
          <a:p>
            <a:fld id="{E95CDF36-14AD-446C-96CC-EC4B4B767604}" type="slidenum">
              <a:rPr lang="de-DE" altLang="zh-CN"/>
              <a:t>‹#›</a:t>
            </a:fld>
            <a:endParaRPr lang="de-DE" altLang="zh-CN"/>
          </a:p>
        </p:txBody>
      </p:sp>
      <p:sp>
        <p:nvSpPr>
          <p:cNvPr id="5" name="Rectangle 51"/>
          <p:cNvSpPr>
            <a:spLocks noGrp="1" noChangeArrowheads="1"/>
          </p:cNvSpPr>
          <p:nvPr>
            <p:ph type="ftr" sz="quarter" idx="11"/>
            <p:custDataLst>
              <p:tags r:id="rId2"/>
            </p:custDataLst>
          </p:nvPr>
        </p:nvSpPr>
        <p:spPr/>
        <p:txBody>
          <a:bodyPr/>
          <a:lstStyle>
            <a:lvl1pPr>
              <a:defRPr/>
            </a:lvl1pPr>
          </a:lstStyle>
          <a:p>
            <a:pPr>
              <a:defRPr/>
            </a:pPr>
            <a:r>
              <a:rPr lang="de-DE"/>
              <a:t>2008-01-16-Slide Master S&amp;T DACH deutsch.ppt</a:t>
            </a:r>
          </a:p>
        </p:txBody>
      </p:sp>
    </p:spTree>
    <p:extLst>
      <p:ext uri="{BB962C8B-B14F-4D97-AF65-F5344CB8AC3E}">
        <p14:creationId xmlns:p14="http://schemas.microsoft.com/office/powerpoint/2010/main" val="312212401"/>
      </p:ext>
    </p:extLst>
  </p:cSld>
  <p:clrMapOvr>
    <a:masterClrMapping/>
  </p:clrMapOvr>
  <p:transition spd="slow"/>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771324947"/>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5500757"/>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70"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70" y="1467009"/>
            <a:ext cx="5326613" cy="923116"/>
          </a:xfrm>
        </p:spPr>
        <p:txBody>
          <a:bodyPr anchor="t" anchorCtr="0">
            <a:noAutofit/>
          </a:bodyPr>
          <a:lstStyle>
            <a:lvl1pPr>
              <a:defRPr sz="5496">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70" y="5994000"/>
            <a:ext cx="1578051" cy="360000"/>
          </a:xfrm>
          <a:prstGeom prst="rect">
            <a:avLst/>
          </a:prstGeom>
        </p:spPr>
      </p:pic>
    </p:spTree>
    <p:extLst>
      <p:ext uri="{BB962C8B-B14F-4D97-AF65-F5344CB8AC3E}">
        <p14:creationId xmlns:p14="http://schemas.microsoft.com/office/powerpoint/2010/main" val="801335237"/>
      </p:ext>
    </p:extLst>
  </p:cSld>
  <p:clrMapOvr>
    <a:masterClrMapping/>
  </p:clrMapOvr>
  <p:hf sldNum="0" hdr="0" ftr="0" dt="0"/>
</p:sldLayout>
</file>

<file path=ppt/slideLayouts/slideLayout173.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7" y="2706317"/>
            <a:ext cx="8592933" cy="997196"/>
          </a:xfrm>
        </p:spPr>
        <p:txBody>
          <a:bodyPr wrap="square">
            <a:noAutofit/>
          </a:bodyPr>
          <a:lstStyle>
            <a:lvl1pPr>
              <a:lnSpc>
                <a:spcPct val="90000"/>
              </a:lnSpc>
              <a:spcBef>
                <a:spcPts val="0"/>
              </a:spcBef>
              <a:defRPr sz="3598"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grpSp>
    </p:spTree>
    <p:extLst>
      <p:ext uri="{BB962C8B-B14F-4D97-AF65-F5344CB8AC3E}">
        <p14:creationId xmlns:p14="http://schemas.microsoft.com/office/powerpoint/2010/main" val="142985023"/>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grpSp>
        <p:nvGrpSpPr>
          <p:cNvPr id="7" name="组合 6"/>
          <p:cNvGrpSpPr/>
          <p:nvPr userDrawn="1"/>
        </p:nvGrpSpPr>
        <p:grpSpPr>
          <a:xfrm>
            <a:off x="-23678" y="362272"/>
            <a:ext cx="1395278" cy="383393"/>
            <a:chOff x="0" y="224500"/>
            <a:chExt cx="2820139" cy="774915"/>
          </a:xfrm>
          <a:solidFill>
            <a:srgbClr val="92D050"/>
          </a:solidFill>
        </p:grpSpPr>
        <p:sp>
          <p:nvSpPr>
            <p:cNvPr id="8" name="任意多边形 7"/>
            <p:cNvSpPr/>
            <p:nvPr/>
          </p:nvSpPr>
          <p:spPr>
            <a:xfrm>
              <a:off x="0" y="224500"/>
              <a:ext cx="2249963"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9" name="任意多边形 8"/>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0" name="任意多边形 9"/>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sp>
        <p:nvSpPr>
          <p:cNvPr id="11" name="标题 1"/>
          <p:cNvSpPr>
            <a:spLocks noGrp="1"/>
          </p:cNvSpPr>
          <p:nvPr>
            <p:ph type="title"/>
          </p:nvPr>
        </p:nvSpPr>
        <p:spPr>
          <a:xfrm>
            <a:off x="1510256" y="285753"/>
            <a:ext cx="10515600" cy="607358"/>
          </a:xfrm>
          <a:prstGeom prst="rect">
            <a:avLst/>
          </a:prstGeom>
        </p:spPr>
        <p:txBody>
          <a:bodyPr anchor="ctr" anchorCtr="0">
            <a:noAutofit/>
          </a:bodyPr>
          <a:lstStyle>
            <a:lvl1pPr>
              <a:defRPr sz="1948" b="1">
                <a:solidFill>
                  <a:srgbClr val="232C3A"/>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流程图: 手动输入 2"/>
          <p:cNvSpPr/>
          <p:nvPr userDrawn="1"/>
        </p:nvSpPr>
        <p:spPr>
          <a:xfrm rot="16200000" flipH="1">
            <a:off x="10600670" y="5273343"/>
            <a:ext cx="147718" cy="302661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668 h 10000"/>
              <a:gd name="connsiteX1-3" fmla="*/ 10000 w 10000"/>
              <a:gd name="connsiteY1-4" fmla="*/ 0 h 10000"/>
              <a:gd name="connsiteX2-5" fmla="*/ 10000 w 10000"/>
              <a:gd name="connsiteY2-6" fmla="*/ 10000 h 10000"/>
              <a:gd name="connsiteX3-7" fmla="*/ 0 w 10000"/>
              <a:gd name="connsiteY3-8" fmla="*/ 10000 h 10000"/>
              <a:gd name="connsiteX4-9" fmla="*/ 0 w 10000"/>
              <a:gd name="connsiteY4-10" fmla="*/ 668 h 10000"/>
              <a:gd name="connsiteX0-11" fmla="*/ 0 w 11000"/>
              <a:gd name="connsiteY0-12" fmla="*/ 188 h 10000"/>
              <a:gd name="connsiteX1-13" fmla="*/ 11000 w 11000"/>
              <a:gd name="connsiteY1-14" fmla="*/ 0 h 10000"/>
              <a:gd name="connsiteX2-15" fmla="*/ 11000 w 11000"/>
              <a:gd name="connsiteY2-16" fmla="*/ 10000 h 10000"/>
              <a:gd name="connsiteX3-17" fmla="*/ 1000 w 11000"/>
              <a:gd name="connsiteY3-18" fmla="*/ 10000 h 10000"/>
              <a:gd name="connsiteX4-19" fmla="*/ 0 w 11000"/>
              <a:gd name="connsiteY4-20" fmla="*/ 188 h 10000"/>
              <a:gd name="connsiteX0-21" fmla="*/ 0 w 10719"/>
              <a:gd name="connsiteY0-22" fmla="*/ 521 h 10000"/>
              <a:gd name="connsiteX1-23" fmla="*/ 10719 w 10719"/>
              <a:gd name="connsiteY1-24" fmla="*/ 0 h 10000"/>
              <a:gd name="connsiteX2-25" fmla="*/ 10719 w 10719"/>
              <a:gd name="connsiteY2-26" fmla="*/ 10000 h 10000"/>
              <a:gd name="connsiteX3-27" fmla="*/ 719 w 10719"/>
              <a:gd name="connsiteY3-28" fmla="*/ 10000 h 10000"/>
              <a:gd name="connsiteX4-29" fmla="*/ 0 w 10719"/>
              <a:gd name="connsiteY4-30" fmla="*/ 521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719" h="10000">
                <a:moveTo>
                  <a:pt x="0" y="521"/>
                </a:moveTo>
                <a:lnTo>
                  <a:pt x="10719" y="0"/>
                </a:lnTo>
                <a:lnTo>
                  <a:pt x="10719" y="10000"/>
                </a:lnTo>
                <a:lnTo>
                  <a:pt x="719" y="10000"/>
                </a:lnTo>
                <a:cubicBezTo>
                  <a:pt x="386" y="6729"/>
                  <a:pt x="333" y="3792"/>
                  <a:pt x="0" y="52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2" name="任意多边形 11"/>
          <p:cNvSpPr/>
          <p:nvPr userDrawn="1"/>
        </p:nvSpPr>
        <p:spPr>
          <a:xfrm>
            <a:off x="9116453"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 name="文本框 3"/>
          <p:cNvSpPr txBox="1"/>
          <p:nvPr userDrawn="1"/>
        </p:nvSpPr>
        <p:spPr>
          <a:xfrm>
            <a:off x="9660642" y="6701367"/>
            <a:ext cx="3483247" cy="167251"/>
          </a:xfrm>
          <a:prstGeom prst="rect">
            <a:avLst/>
          </a:prstGeom>
          <a:noFill/>
        </p:spPr>
        <p:txBody>
          <a:bodyPr wrap="square" rtlCol="0">
            <a:spAutoFit/>
          </a:bodyPr>
          <a:lstStyle/>
          <a:p>
            <a:r>
              <a:rPr lang="en-US" altLang="zh-CN" sz="485" dirty="0">
                <a:solidFill>
                  <a:schemeClr val="bg1"/>
                </a:solidFill>
                <a:latin typeface="微软雅黑" panose="020B0503020204020204" pitchFamily="34" charset="-122"/>
                <a:ea typeface="微软雅黑" panose="020B0503020204020204" pitchFamily="34" charset="-122"/>
              </a:rPr>
              <a:t>Copyright ©2018</a:t>
            </a:r>
            <a:r>
              <a:rPr lang="en-US" altLang="zh-CN" sz="485" baseline="0" dirty="0">
                <a:solidFill>
                  <a:schemeClr val="bg1"/>
                </a:solidFill>
                <a:latin typeface="微软雅黑" panose="020B0503020204020204" pitchFamily="34" charset="-122"/>
                <a:ea typeface="微软雅黑" panose="020B0503020204020204" pitchFamily="34" charset="-122"/>
              </a:rPr>
              <a:t> </a:t>
            </a:r>
            <a:r>
              <a:rPr lang="en-US" altLang="zh-CN" sz="485" baseline="0" dirty="0" err="1">
                <a:solidFill>
                  <a:schemeClr val="bg1"/>
                </a:solidFill>
                <a:latin typeface="微软雅黑" panose="020B0503020204020204" pitchFamily="34" charset="-122"/>
                <a:ea typeface="微软雅黑" panose="020B0503020204020204" pitchFamily="34" charset="-122"/>
              </a:rPr>
              <a:t>Bosyun</a:t>
            </a:r>
            <a:r>
              <a:rPr lang="en-US" altLang="zh-CN" sz="485" dirty="0">
                <a:solidFill>
                  <a:schemeClr val="bg1"/>
                </a:solidFill>
                <a:latin typeface="微软雅黑" panose="020B0503020204020204" pitchFamily="34" charset="-122"/>
                <a:ea typeface="微软雅黑" panose="020B0503020204020204" pitchFamily="34" charset="-122"/>
              </a:rPr>
              <a:t> Co., Ltd.</a:t>
            </a:r>
            <a:r>
              <a:rPr lang="en-US" altLang="zh-CN" sz="485" baseline="0" dirty="0">
                <a:solidFill>
                  <a:schemeClr val="bg1"/>
                </a:solidFill>
                <a:latin typeface="微软雅黑" panose="020B0503020204020204" pitchFamily="34" charset="-122"/>
                <a:ea typeface="微软雅黑" panose="020B0503020204020204" pitchFamily="34" charset="-122"/>
              </a:rPr>
              <a:t> All Rights Reserved.</a:t>
            </a:r>
            <a:endParaRPr lang="zh-CN" altLang="en-US" sz="485" dirty="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userDrawn="1"/>
        </p:nvSpPr>
        <p:spPr>
          <a:xfrm>
            <a:off x="9165045"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Tree>
    <p:extLst>
      <p:ext uri="{BB962C8B-B14F-4D97-AF65-F5344CB8AC3E}">
        <p14:creationId xmlns:p14="http://schemas.microsoft.com/office/powerpoint/2010/main" val="511710626"/>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175.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8"/>
            <a:ext cx="10515600" cy="430887"/>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5"/>
            <a:ext cx="2743200" cy="365125"/>
          </a:xfrm>
          <a:prstGeom prst="rect">
            <a:avLst/>
          </a:prstGeom>
        </p:spPr>
        <p:txBody>
          <a:bodyPr/>
          <a:lstStyle/>
          <a:p>
            <a:pPr defTabSz="913852"/>
            <a:fld id="{1C862299-229D-45FE-9F9F-1F2494F82C69}" type="datetimeFigureOut">
              <a:rPr lang="zh-CN" altLang="en-US" sz="1798" smtClean="0">
                <a:solidFill>
                  <a:prstClr val="black"/>
                </a:solidFill>
              </a:rPr>
              <a:pPr defTabSz="913852"/>
              <a:t>2026/9/7</a:t>
            </a:fld>
            <a:endParaRPr lang="zh-CN" altLang="en-US" sz="1798">
              <a:solidFill>
                <a:prstClr val="black"/>
              </a:solidFill>
            </a:endParaRPr>
          </a:p>
        </p:txBody>
      </p:sp>
      <p:sp>
        <p:nvSpPr>
          <p:cNvPr id="4" name="Footer Placeholder 3"/>
          <p:cNvSpPr>
            <a:spLocks noGrp="1"/>
          </p:cNvSpPr>
          <p:nvPr>
            <p:ph type="ftr" sz="quarter" idx="11"/>
          </p:nvPr>
        </p:nvSpPr>
        <p:spPr>
          <a:xfrm>
            <a:off x="4038600" y="6356355"/>
            <a:ext cx="4114800" cy="365125"/>
          </a:xfrm>
          <a:prstGeom prst="rect">
            <a:avLst/>
          </a:prstGeom>
        </p:spPr>
        <p:txBody>
          <a:bodyPr/>
          <a:lstStyle/>
          <a:p>
            <a:pPr defTabSz="913852"/>
            <a:endParaRPr lang="zh-CN" altLang="en-US" sz="1798">
              <a:solidFill>
                <a:prstClr val="black"/>
              </a:solidFill>
            </a:endParaRPr>
          </a:p>
        </p:txBody>
      </p:sp>
      <p:sp>
        <p:nvSpPr>
          <p:cNvPr id="5" name="Slide Number Placeholder 4"/>
          <p:cNvSpPr>
            <a:spLocks noGrp="1"/>
          </p:cNvSpPr>
          <p:nvPr>
            <p:ph type="sldNum" sz="quarter" idx="12"/>
          </p:nvPr>
        </p:nvSpPr>
        <p:spPr>
          <a:xfrm>
            <a:off x="8610600" y="6356355"/>
            <a:ext cx="2743200" cy="365125"/>
          </a:xfrm>
          <a:prstGeom prst="rect">
            <a:avLst/>
          </a:prstGeom>
        </p:spPr>
        <p:txBody>
          <a:bodyPr/>
          <a:lstStyle/>
          <a:p>
            <a:pPr defTabSz="913852"/>
            <a:fld id="{29B795AA-FAE0-4C25-9718-078AF4030C97}" type="slidenum">
              <a:rPr lang="zh-CN" altLang="en-US" sz="1798" smtClean="0">
                <a:solidFill>
                  <a:prstClr val="black"/>
                </a:solidFill>
              </a:rPr>
              <a:pPr defTabSz="913852"/>
              <a:t>‹#›</a:t>
            </a:fld>
            <a:endParaRPr lang="zh-CN" altLang="en-US" sz="1798">
              <a:solidFill>
                <a:prstClr val="black"/>
              </a:solidFill>
            </a:endParaRPr>
          </a:p>
        </p:txBody>
      </p:sp>
      <p:grpSp>
        <p:nvGrpSpPr>
          <p:cNvPr id="12" name="组合 11"/>
          <p:cNvGrpSpPr/>
          <p:nvPr userDrawn="1"/>
        </p:nvGrpSpPr>
        <p:grpSpPr>
          <a:xfrm>
            <a:off x="0" y="362270"/>
            <a:ext cx="1371600" cy="376887"/>
            <a:chOff x="0" y="224500"/>
            <a:chExt cx="2820139" cy="774915"/>
          </a:xfrm>
          <a:solidFill>
            <a:srgbClr val="92D050"/>
          </a:solidFill>
        </p:grpSpPr>
        <p:sp>
          <p:nvSpPr>
            <p:cNvPr id="13" name="任意多边形 12"/>
            <p:cNvSpPr/>
            <p:nvPr/>
          </p:nvSpPr>
          <p:spPr>
            <a:xfrm>
              <a:off x="0" y="224500"/>
              <a:ext cx="2249962"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852"/>
              <a:endParaRPr lang="zh-CN" altLang="en-US" sz="1350">
                <a:solidFill>
                  <a:prstClr val="white"/>
                </a:solidFill>
              </a:endParaRPr>
            </a:p>
          </p:txBody>
        </p:sp>
        <p:sp>
          <p:nvSpPr>
            <p:cNvPr id="14" name="任意多边形 13"/>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852"/>
              <a:endParaRPr lang="zh-CN" altLang="en-US" sz="1350">
                <a:solidFill>
                  <a:prstClr val="white"/>
                </a:solidFill>
              </a:endParaRPr>
            </a:p>
          </p:txBody>
        </p:sp>
        <p:sp>
          <p:nvSpPr>
            <p:cNvPr id="15" name="任意多边形 14"/>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852"/>
              <a:endParaRPr lang="zh-CN" altLang="en-US" sz="1350">
                <a:solidFill>
                  <a:prstClr val="white"/>
                </a:solidFill>
              </a:endParaRPr>
            </a:p>
          </p:txBody>
        </p:sp>
      </p:grpSp>
    </p:spTree>
    <p:extLst>
      <p:ext uri="{BB962C8B-B14F-4D97-AF65-F5344CB8AC3E}">
        <p14:creationId xmlns:p14="http://schemas.microsoft.com/office/powerpoint/2010/main" val="2950537275"/>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176.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158327" y="5881436"/>
            <a:ext cx="1963124" cy="360000"/>
          </a:xfrm>
          <a:prstGeom prst="rect">
            <a:avLst/>
          </a:prstGeom>
        </p:spPr>
      </p:pic>
      <p:sp>
        <p:nvSpPr>
          <p:cNvPr id="7" name="Text Placeholder"/>
          <p:cNvSpPr>
            <a:spLocks noGrp="1"/>
          </p:cNvSpPr>
          <p:nvPr>
            <p:ph type="body" sz="quarter" idx="11" hasCustomPrompt="1"/>
          </p:nvPr>
        </p:nvSpPr>
        <p:spPr bwMode="black">
          <a:xfrm>
            <a:off x="503871" y="1434731"/>
            <a:ext cx="7090153" cy="3866693"/>
          </a:xfrm>
        </p:spPr>
        <p:txBody>
          <a:bodyPr>
            <a:noAutofit/>
          </a:bodyPr>
          <a:lstStyle>
            <a:lvl1pPr marL="0" marR="0" indent="0" algn="l" defTabSz="1087737" rtl="0" eaLnBrk="1" fontAlgn="auto" latinLnBrk="0" hangingPunct="1">
              <a:lnSpc>
                <a:spcPct val="100000"/>
              </a:lnSpc>
              <a:spcBef>
                <a:spcPts val="1798"/>
              </a:spcBef>
              <a:spcAft>
                <a:spcPts val="0"/>
              </a:spcAft>
              <a:buClr>
                <a:schemeClr val="accent1"/>
              </a:buClr>
              <a:buSzPct val="80000"/>
              <a:buFontTx/>
              <a:buNone/>
              <a:defRPr sz="1200" b="1">
                <a:solidFill>
                  <a:schemeClr val="tx1"/>
                </a:solidFill>
              </a:defRPr>
            </a:lvl1pPr>
            <a:lvl2pPr marL="144059" marR="0" indent="-144059" algn="l" defTabSz="1087737" rtl="0" eaLnBrk="1" fontAlgn="auto" latinLnBrk="0" hangingPunct="1">
              <a:lnSpc>
                <a:spcPct val="100000"/>
              </a:lnSpc>
              <a:spcBef>
                <a:spcPts val="0"/>
              </a:spcBef>
              <a:spcAft>
                <a:spcPts val="0"/>
              </a:spcAft>
              <a:buClrTx/>
              <a:buSzPct val="100000"/>
              <a:buFont typeface="Arial" panose="020B0604020202020204" pitchFamily="34" charset="0"/>
              <a:buChar char="•"/>
              <a:defRPr sz="12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2" y="555765"/>
            <a:ext cx="7090153" cy="553999"/>
          </a:xfrm>
        </p:spPr>
        <p:txBody>
          <a:bodyPr anchor="ctr">
            <a:noAutofit/>
          </a:bodyPr>
          <a:lstStyle>
            <a:lvl1pPr>
              <a:defRPr sz="1798">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p:cNvSpPr>
            <a:spLocks noGrp="1"/>
          </p:cNvSpPr>
          <p:nvPr>
            <p:ph type="body" sz="quarter" idx="12" hasCustomPrompt="1"/>
          </p:nvPr>
        </p:nvSpPr>
        <p:spPr bwMode="black">
          <a:xfrm>
            <a:off x="8125063"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p:cNvSpPr>
            <a:spLocks noGrp="1"/>
          </p:cNvSpPr>
          <p:nvPr>
            <p:ph type="body" sz="quarter" idx="13" hasCustomPrompt="1"/>
          </p:nvPr>
        </p:nvSpPr>
        <p:spPr bwMode="black">
          <a:xfrm>
            <a:off x="503871"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p:cNvSpPr>
            <a:spLocks noGrp="1"/>
          </p:cNvSpPr>
          <p:nvPr>
            <p:ph type="body" sz="quarter" idx="14" hasCustomPrompt="1"/>
          </p:nvPr>
        </p:nvSpPr>
        <p:spPr bwMode="black">
          <a:xfrm>
            <a:off x="159078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p:cNvSpPr>
            <a:spLocks noGrp="1"/>
          </p:cNvSpPr>
          <p:nvPr>
            <p:ph type="body" sz="quarter" idx="15" hasCustomPrompt="1"/>
          </p:nvPr>
        </p:nvSpPr>
        <p:spPr bwMode="black">
          <a:xfrm>
            <a:off x="4160519"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p:cNvSpPr>
            <a:spLocks noGrp="1"/>
          </p:cNvSpPr>
          <p:nvPr>
            <p:ph type="body" sz="quarter" idx="16" hasCustomPrompt="1"/>
          </p:nvPr>
        </p:nvSpPr>
        <p:spPr bwMode="black">
          <a:xfrm>
            <a:off x="5247436"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p:cNvSpPr/>
          <p:nvPr userDrawn="1"/>
        </p:nvSpPr>
        <p:spPr>
          <a:xfrm>
            <a:off x="3"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p:cNvSpPr>
            <a:spLocks noGrp="1"/>
          </p:cNvSpPr>
          <p:nvPr>
            <p:ph type="body" sz="quarter" idx="22" hasCustomPrompt="1"/>
          </p:nvPr>
        </p:nvSpPr>
        <p:spPr bwMode="black">
          <a:xfrm>
            <a:off x="8124299" y="3070422"/>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p:cNvSpPr>
            <a:spLocks noGrp="1"/>
          </p:cNvSpPr>
          <p:nvPr>
            <p:ph type="body" sz="quarter" idx="23" hasCustomPrompt="1"/>
          </p:nvPr>
        </p:nvSpPr>
        <p:spPr bwMode="black">
          <a:xfrm>
            <a:off x="8124299"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p:cNvSpPr>
            <a:spLocks noGrp="1"/>
          </p:cNvSpPr>
          <p:nvPr>
            <p:ph type="body" sz="quarter" idx="24" hasCustomPrompt="1"/>
          </p:nvPr>
        </p:nvSpPr>
        <p:spPr bwMode="black">
          <a:xfrm>
            <a:off x="10075666" y="3070422"/>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p:cNvSpPr>
            <a:spLocks noGrp="1"/>
          </p:cNvSpPr>
          <p:nvPr>
            <p:ph type="body" sz="quarter" idx="25" hasCustomPrompt="1"/>
          </p:nvPr>
        </p:nvSpPr>
        <p:spPr bwMode="black">
          <a:xfrm>
            <a:off x="10075666"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90" y="5881440"/>
            <a:ext cx="863776" cy="508475"/>
          </a:xfrm>
          <a:prstGeom prst="rect">
            <a:avLst/>
          </a:prstGeom>
        </p:spPr>
      </p:pic>
    </p:spTree>
    <p:extLst>
      <p:ext uri="{BB962C8B-B14F-4D97-AF65-F5344CB8AC3E}">
        <p14:creationId xmlns:p14="http://schemas.microsoft.com/office/powerpoint/2010/main" val="3206141783"/>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grpSp>
        <p:nvGrpSpPr>
          <p:cNvPr id="2" name="组合 9"/>
          <p:cNvGrpSpPr/>
          <p:nvPr userDrawn="1"/>
        </p:nvGrpSpPr>
        <p:grpSpPr bwMode="auto">
          <a:xfrm>
            <a:off x="0" y="5"/>
            <a:ext cx="12192000" cy="168275"/>
            <a:chOff x="0" y="0"/>
            <a:chExt cx="9144000" cy="167640"/>
          </a:xfrm>
        </p:grpSpPr>
        <p:sp>
          <p:nvSpPr>
            <p:cNvPr id="3" name="矩形 2"/>
            <p:cNvSpPr/>
            <p:nvPr userDrawn="1"/>
          </p:nvSpPr>
          <p:spPr>
            <a:xfrm>
              <a:off x="0" y="0"/>
              <a:ext cx="6492875" cy="7591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
                <a:solidFill>
                  <a:srgbClr val="FFFFFF"/>
                </a:solidFill>
                <a:ea typeface="宋体" panose="02010600030101010101" pitchFamily="2" charset="-122"/>
              </a:endParaRPr>
            </a:p>
          </p:txBody>
        </p:sp>
        <p:sp>
          <p:nvSpPr>
            <p:cNvPr id="4" name="矩形 3"/>
            <p:cNvSpPr/>
            <p:nvPr userDrawn="1"/>
          </p:nvSpPr>
          <p:spPr>
            <a:xfrm>
              <a:off x="6432550" y="0"/>
              <a:ext cx="2711450" cy="7591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8">
                <a:solidFill>
                  <a:srgbClr val="FFFFFF"/>
                </a:solidFill>
                <a:ea typeface="宋体" panose="02010600030101010101" pitchFamily="2" charset="-122"/>
              </a:endParaRPr>
            </a:p>
          </p:txBody>
        </p:sp>
        <p:sp>
          <p:nvSpPr>
            <p:cNvPr id="5" name="矩形 4"/>
            <p:cNvSpPr/>
            <p:nvPr userDrawn="1"/>
          </p:nvSpPr>
          <p:spPr>
            <a:xfrm>
              <a:off x="0" y="75912"/>
              <a:ext cx="9144000" cy="917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8">
                <a:solidFill>
                  <a:srgbClr val="FFFFFF"/>
                </a:solidFill>
                <a:ea typeface="宋体" panose="02010600030101010101" pitchFamily="2" charset="-122"/>
              </a:endParaRPr>
            </a:p>
          </p:txBody>
        </p:sp>
      </p:grpSp>
      <p:cxnSp>
        <p:nvCxnSpPr>
          <p:cNvPr id="7" name="直接连接符 6"/>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14"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96601" y="6340484"/>
            <a:ext cx="1184915" cy="433977"/>
          </a:xfrm>
          <a:prstGeom prst="rect">
            <a:avLst/>
          </a:prstGeom>
        </p:spPr>
      </p:pic>
    </p:spTree>
    <p:extLst>
      <p:ext uri="{BB962C8B-B14F-4D97-AF65-F5344CB8AC3E}">
        <p14:creationId xmlns:p14="http://schemas.microsoft.com/office/powerpoint/2010/main" val="561224870"/>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userDrawn="1">
  <p:cSld name="标题和文本">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869" y="1620000"/>
            <a:ext cx="11183565"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3870" y="504002"/>
            <a:ext cx="11183564" cy="430759"/>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847653059"/>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3" y="116637"/>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2" y="1484784"/>
            <a:ext cx="10072017" cy="4213732"/>
          </a:xfrm>
          <a:prstGeom prst="rect">
            <a:avLst/>
          </a:prstGeom>
        </p:spPr>
        <p:txBody>
          <a:bodyPr lIns="81043" tIns="40522" rIns="81043" bIns="40522"/>
          <a:lstStyle>
            <a:lvl1pPr>
              <a:defRPr sz="1798">
                <a:latin typeface="微软雅黑" panose="020B0503020204020204" pitchFamily="34" charset="-122"/>
                <a:ea typeface="微软雅黑" panose="020B0503020204020204" pitchFamily="34" charset="-122"/>
              </a:defRPr>
            </a:lvl1pPr>
            <a:lvl2pPr>
              <a:defRPr sz="1600" b="0">
                <a:latin typeface="微软雅黑" panose="020B0503020204020204" pitchFamily="34" charset="-122"/>
                <a:ea typeface="微软雅黑" panose="020B0503020204020204" pitchFamily="34" charset="-122"/>
              </a:defRPr>
            </a:lvl2pPr>
            <a:lvl3pPr>
              <a:defRPr sz="14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1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689861098"/>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幻灯片首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531845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0.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2724097"/>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8" y="360004"/>
            <a:ext cx="10561173" cy="430759"/>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165134989"/>
      </p:ext>
    </p:extLst>
  </p:cSld>
  <p:clrMapOvr>
    <a:masterClrMapping/>
  </p:clrMapOvr>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p:cSld name="Title and Text with picture right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6206400" y="1692001"/>
            <a:ext cx="5661326" cy="4392000"/>
          </a:xfrm>
          <a:solidFill>
            <a:schemeClr val="bg1">
              <a:lumMod val="95000"/>
            </a:schemeClr>
          </a:solidFill>
        </p:spPr>
        <p:txBody>
          <a:bodyPr vert="horz" lIns="0" tIns="1543147" rIns="0" bIns="0" rtlCol="0" anchor="t" anchorCtr="0">
            <a:noAutofit/>
          </a:bodyPr>
          <a:lstStyle>
            <a:lvl1pPr marL="0" indent="0" algn="ctr" defTabSz="1087737" rtl="0" eaLnBrk="1" latinLnBrk="0" hangingPunct="1">
              <a:spcBef>
                <a:spcPts val="1928"/>
              </a:spcBef>
              <a:buClr>
                <a:schemeClr val="accent1"/>
              </a:buClr>
              <a:buSzPct val="80000"/>
              <a:buFontTx/>
              <a:buNone/>
              <a:defRPr lang="de-DE" sz="2098" b="0" kern="1200" dirty="0">
                <a:solidFill>
                  <a:schemeClr val="tx1"/>
                </a:solidFill>
                <a:latin typeface="+mn-lt"/>
                <a:ea typeface="+mn-ea"/>
                <a:cs typeface="+mn-cs"/>
              </a:defRPr>
            </a:lvl1pPr>
          </a:lstStyle>
          <a:p>
            <a:r>
              <a:rPr lang="en-US" dirty="0"/>
              <a:t>Click icon to add picture</a:t>
            </a:r>
          </a:p>
        </p:txBody>
      </p:sp>
      <p:sp>
        <p:nvSpPr>
          <p:cNvPr id="7" name="Text Placeholder 6"/>
          <p:cNvSpPr>
            <a:spLocks noGrp="1"/>
          </p:cNvSpPr>
          <p:nvPr>
            <p:ph type="body" sz="quarter" idx="11" hasCustomPrompt="1"/>
          </p:nvPr>
        </p:nvSpPr>
        <p:spPr bwMode="gray">
          <a:xfrm>
            <a:off x="323915" y="1692001"/>
            <a:ext cx="5661326" cy="4392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2801603"/>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cSld name="Title and Text with picture right 1">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1169692" y="368825"/>
            <a:ext cx="6478313" cy="430759"/>
          </a:xfrm>
        </p:spPr>
        <p:txBody>
          <a:bodyPr/>
          <a:lstStyle>
            <a:lvl1pPr>
              <a:defRPr/>
            </a:lvl1pPr>
          </a:lstStyle>
          <a:p>
            <a:r>
              <a:rPr lang="en-US" noProof="0" dirty="0"/>
              <a:t>Insert page title</a:t>
            </a:r>
            <a:endParaRPr lang="de-DE" dirty="0"/>
          </a:p>
        </p:txBody>
      </p:sp>
      <p:sp>
        <p:nvSpPr>
          <p:cNvPr id="5" name="Picture Placeholder 4"/>
          <p:cNvSpPr>
            <a:spLocks noGrp="1"/>
          </p:cNvSpPr>
          <p:nvPr>
            <p:ph type="pic" sz="quarter" idx="10"/>
          </p:nvPr>
        </p:nvSpPr>
        <p:spPr bwMode="gray">
          <a:xfrm>
            <a:off x="8125059" y="0"/>
            <a:ext cx="4066941" cy="6858000"/>
          </a:xfrm>
          <a:solidFill>
            <a:schemeClr val="tx2"/>
          </a:solidFill>
        </p:spPr>
        <p:txBody>
          <a:bodyPr vert="horz" lIns="0" tIns="2448000" rIns="0" bIns="0" rtlCol="0" anchor="t" anchorCtr="0">
            <a:noAutofit/>
          </a:bodyPr>
          <a:lstStyle>
            <a:lvl1pPr marL="0" indent="0" algn="ctr" defTabSz="1087737" rtl="0" eaLnBrk="1" latinLnBrk="0" hangingPunct="1">
              <a:spcBef>
                <a:spcPts val="1923"/>
              </a:spcBef>
              <a:buClr>
                <a:schemeClr val="accent1"/>
              </a:buClr>
              <a:buSzPct val="80000"/>
              <a:buFontTx/>
              <a:buNone/>
              <a:defRPr lang="de-DE" sz="2098" b="0" kern="1200" dirty="0">
                <a:solidFill>
                  <a:schemeClr val="tx1"/>
                </a:solidFill>
                <a:latin typeface="+mn-lt"/>
                <a:ea typeface="+mn-ea"/>
                <a:cs typeface="+mn-cs"/>
              </a:defRPr>
            </a:lvl1pPr>
          </a:lstStyle>
          <a:p>
            <a:r>
              <a:rPr lang="en-US"/>
              <a:t>Click icon to add picture</a:t>
            </a:r>
            <a:endParaRPr lang="de-DE" dirty="0"/>
          </a:p>
        </p:txBody>
      </p:sp>
      <p:sp>
        <p:nvSpPr>
          <p:cNvPr id="7" name="Text Placeholder 6"/>
          <p:cNvSpPr>
            <a:spLocks noGrp="1"/>
          </p:cNvSpPr>
          <p:nvPr>
            <p:ph type="body" sz="quarter" idx="11" hasCustomPrompt="1"/>
          </p:nvPr>
        </p:nvSpPr>
        <p:spPr bwMode="gray">
          <a:xfrm>
            <a:off x="1169692" y="1601629"/>
            <a:ext cx="6478313" cy="4354992"/>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Tree>
    <p:extLst>
      <p:ext uri="{BB962C8B-B14F-4D97-AF65-F5344CB8AC3E}">
        <p14:creationId xmlns:p14="http://schemas.microsoft.com/office/powerpoint/2010/main" val="3097148412"/>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8"/>
          <p:cNvSpPr>
            <a:spLocks noGrp="1" noChangeArrowheads="1"/>
          </p:cNvSpPr>
          <p:nvPr>
            <p:ph type="sldNum" sz="quarter" idx="10"/>
            <p:custDataLst>
              <p:tags r:id="rId1"/>
            </p:custDataLst>
          </p:nvPr>
        </p:nvSpPr>
        <p:spPr/>
        <p:txBody>
          <a:bodyPr/>
          <a:lstStyle>
            <a:lvl1pPr>
              <a:defRPr/>
            </a:lvl1pPr>
          </a:lstStyle>
          <a:p>
            <a:fld id="{E95CDF36-14AD-446C-96CC-EC4B4B767604}" type="slidenum">
              <a:rPr lang="de-DE" altLang="zh-CN"/>
              <a:t>‹#›</a:t>
            </a:fld>
            <a:endParaRPr lang="de-DE" altLang="zh-CN"/>
          </a:p>
        </p:txBody>
      </p:sp>
      <p:sp>
        <p:nvSpPr>
          <p:cNvPr id="5" name="Rectangle 51"/>
          <p:cNvSpPr>
            <a:spLocks noGrp="1" noChangeArrowheads="1"/>
          </p:cNvSpPr>
          <p:nvPr>
            <p:ph type="ftr" sz="quarter" idx="11"/>
            <p:custDataLst>
              <p:tags r:id="rId2"/>
            </p:custDataLst>
          </p:nvPr>
        </p:nvSpPr>
        <p:spPr/>
        <p:txBody>
          <a:bodyPr/>
          <a:lstStyle>
            <a:lvl1pPr>
              <a:defRPr/>
            </a:lvl1pPr>
          </a:lstStyle>
          <a:p>
            <a:pPr>
              <a:defRPr/>
            </a:pPr>
            <a:r>
              <a:rPr lang="de-DE"/>
              <a:t>2008-01-16-Slide Master S&amp;T DACH deutsch.ppt</a:t>
            </a:r>
          </a:p>
        </p:txBody>
      </p:sp>
    </p:spTree>
    <p:extLst>
      <p:ext uri="{BB962C8B-B14F-4D97-AF65-F5344CB8AC3E}">
        <p14:creationId xmlns:p14="http://schemas.microsoft.com/office/powerpoint/2010/main" val="2793981044"/>
      </p:ext>
    </p:extLst>
  </p:cSld>
  <p:clrMapOvr>
    <a:masterClrMapping/>
  </p:clrMapOvr>
  <p:transition spd="slow"/>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preserve="1" userDrawn="1">
  <p:cSld name="幻灯片首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2453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幻灯片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9611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4" name="Rectangle 2"/>
          <p:cNvSpPr>
            <a:spLocks noGrp="1" noChangeArrowheads="1"/>
          </p:cNvSpPr>
          <p:nvPr>
            <p:ph type="dt" sz="half" idx="10"/>
          </p:nvPr>
        </p:nvSpPr>
        <p:spPr>
          <a:xfrm>
            <a:off x="609602" y="6245225"/>
            <a:ext cx="2844800" cy="476250"/>
          </a:xfrm>
        </p:spPr>
        <p:txBody>
          <a:bodyPr/>
          <a:lstStyle>
            <a:lvl1pPr>
              <a:defRPr/>
            </a:lvl1pPr>
          </a:lstStyle>
          <a:p>
            <a:pPr fontAlgn="base">
              <a:spcBef>
                <a:spcPct val="0"/>
              </a:spcBef>
              <a:spcAft>
                <a:spcPct val="0"/>
              </a:spcAft>
              <a:defRPr/>
            </a:pPr>
            <a:endParaRPr lang="en-US" altLang="zh-CN">
              <a:solidFill>
                <a:srgbClr val="000000"/>
              </a:solidFill>
            </a:endParaRPr>
          </a:p>
        </p:txBody>
      </p:sp>
      <p:sp>
        <p:nvSpPr>
          <p:cNvPr id="6" name="Rectangle 4"/>
          <p:cNvSpPr>
            <a:spLocks noGrp="1" noChangeArrowheads="1"/>
          </p:cNvSpPr>
          <p:nvPr>
            <p:ph type="sldNum" sz="quarter" idx="12"/>
          </p:nvPr>
        </p:nvSpPr>
        <p:spPr>
          <a:xfrm>
            <a:off x="8737600" y="6245225"/>
            <a:ext cx="2844800" cy="476250"/>
          </a:xfrm>
        </p:spPr>
        <p:txBody>
          <a:bodyPr/>
          <a:lstStyle>
            <a:lvl1pPr>
              <a:defRPr/>
            </a:lvl1pPr>
          </a:lstStyle>
          <a:p>
            <a:pPr fontAlgn="base">
              <a:spcBef>
                <a:spcPct val="0"/>
              </a:spcBef>
              <a:spcAft>
                <a:spcPct val="0"/>
              </a:spcAft>
            </a:pPr>
            <a:fld id="{DCCB9BEC-8759-4C0E-BC42-E0B7590C674F}" type="slidenum">
              <a:rPr lang="en-US" altLang="zh-CN" smtClean="0">
                <a:solidFill>
                  <a:srgbClr val="000000"/>
                </a:solidFill>
              </a:rPr>
              <a:t>‹#›</a:t>
            </a:fld>
            <a:endParaRPr lang="en-US" altLang="zh-CN">
              <a:solidFill>
                <a:srgbClr val="000000"/>
              </a:solidFill>
            </a:endParaRPr>
          </a:p>
        </p:txBody>
      </p:sp>
      <p:sp>
        <p:nvSpPr>
          <p:cNvPr id="7" name="文本框 6"/>
          <p:cNvSpPr txBox="1"/>
          <p:nvPr userDrawn="1"/>
        </p:nvSpPr>
        <p:spPr>
          <a:xfrm>
            <a:off x="2136809" y="173257"/>
            <a:ext cx="10045566" cy="460375"/>
          </a:xfrm>
          <a:prstGeom prst="rect">
            <a:avLst/>
          </a:prstGeom>
          <a:solidFill>
            <a:srgbClr val="0070C0"/>
          </a:solidFill>
        </p:spPr>
        <p:txBody>
          <a:bodyPr wrap="square" rtlCol="0">
            <a:spAutoFit/>
          </a:bodyPr>
          <a:lstStyle/>
          <a:p>
            <a:endParaRPr lang="zh-CN" altLang="en-US" sz="2398" b="1" dirty="0">
              <a:solidFill>
                <a:schemeClr val="bg1"/>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136809" y="204425"/>
            <a:ext cx="9582751" cy="369204"/>
          </a:xfrm>
          <a:prstGeom prst="rect">
            <a:avLst/>
          </a:prstGeom>
        </p:spPr>
        <p:txBody>
          <a:bodyPr/>
          <a:lstStyle>
            <a:lvl1pPr algn="l">
              <a:defRPr sz="2398" b="1">
                <a:solidFill>
                  <a:schemeClr val="bg1"/>
                </a:solidFill>
                <a:latin typeface="微软雅黑" panose="020B0503020204020204" pitchFamily="34" charset="-122"/>
                <a:ea typeface="微软雅黑" panose="020B0503020204020204" pitchFamily="34" charset="-122"/>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1235301257"/>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headEnd/>
            <a:tailEnd/>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tabLst/>
            </a:pPr>
            <a:endParaRPr kumimoji="0" lang="en-US" sz="1799"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14" name="图片 13">
            <a:extLst>
              <a:ext uri="{FF2B5EF4-FFF2-40B4-BE49-F238E27FC236}">
                <a16:creationId xmlns:a16="http://schemas.microsoft.com/office/drawing/2014/main" id="{203E6A0A-51E9-4C2E-92A1-FE18F6258A6E}"/>
              </a:ext>
            </a:extLst>
          </p:cNvPr>
          <p:cNvPicPr>
            <a:picLocks noChangeAspect="1"/>
          </p:cNvPicPr>
          <p:nvPr userDrawn="1"/>
        </p:nvPicPr>
        <p:blipFill>
          <a:blip r:embed="rId2"/>
          <a:stretch>
            <a:fillRect/>
          </a:stretch>
        </p:blipFill>
        <p:spPr>
          <a:xfrm>
            <a:off x="287925" y="6211768"/>
            <a:ext cx="2212464" cy="646232"/>
          </a:xfrm>
          <a:prstGeom prst="rect">
            <a:avLst/>
          </a:prstGeom>
        </p:spPr>
      </p:pic>
    </p:spTree>
    <p:extLst>
      <p:ext uri="{BB962C8B-B14F-4D97-AF65-F5344CB8AC3E}">
        <p14:creationId xmlns:p14="http://schemas.microsoft.com/office/powerpoint/2010/main" val="1486249143"/>
      </p:ext>
    </p:extLst>
  </p:cSld>
  <p:clrMapOvr>
    <a:masterClrMapping/>
  </p:clrMapOvr>
  <p:extLst>
    <p:ext uri="{DCECCB84-F9BA-43D5-87BE-67443E8EF086}">
      <p15:sldGuideLst xmlns:p15="http://schemas.microsoft.com/office/powerpoint/2012/main"/>
    </p:ext>
  </p:extLs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a:extLst>
              <a:ext uri="{FF2B5EF4-FFF2-40B4-BE49-F238E27FC236}">
                <a16:creationId xmlns:a16="http://schemas.microsoft.com/office/drawing/2014/main" id="{16F9894D-910E-4061-9355-9A786438E191}"/>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744156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幻灯片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1916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CE2ED30D-6FA8-4F09-B3CB-1DA97414E45D}"/>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947990259"/>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a:extLst>
              <a:ext uri="{FF2B5EF4-FFF2-40B4-BE49-F238E27FC236}">
                <a16:creationId xmlns:a16="http://schemas.microsoft.com/office/drawing/2014/main" id="{600311DF-C039-4652-B31E-3094D9F41013}"/>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939684864"/>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256C663E-303A-49BB-887E-5D65F080B4C2}"/>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733697417"/>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A14B61B-741A-4AAD-B03A-F58D5DA672E6}"/>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68119617"/>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pic>
        <p:nvPicPr>
          <p:cNvPr id="5" name="图片 4">
            <a:extLst>
              <a:ext uri="{FF2B5EF4-FFF2-40B4-BE49-F238E27FC236}">
                <a16:creationId xmlns:a16="http://schemas.microsoft.com/office/drawing/2014/main" id="{247F99C1-3CC1-4F78-A7FE-EA199037954E}"/>
              </a:ext>
            </a:extLst>
          </p:cNvPr>
          <p:cNvPicPr>
            <a:picLocks noChangeAspect="1"/>
          </p:cNvPicPr>
          <p:nvPr userDrawn="1"/>
        </p:nvPicPr>
        <p:blipFill>
          <a:blip r:embed="rId3"/>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202763081"/>
      </p:ext>
    </p:extLst>
  </p:cSld>
  <p:clrMapOvr>
    <a:masterClrMapping/>
  </p:clrMapOvr>
  <p:hf sldNum="0" hdr="0" ftr="0" dt="0"/>
</p:sldLayout>
</file>

<file path=ppt/slideLayouts/slideLayout195.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788202036"/>
      </p:ext>
    </p:extLst>
  </p:cSld>
  <p:clrMapOvr>
    <a:masterClrMapping/>
  </p:clrMapOvr>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6" y="360000"/>
            <a:ext cx="10561173" cy="430759"/>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40663412"/>
      </p:ext>
    </p:extLst>
  </p:cSld>
  <p:clrMapOvr>
    <a:masterClrMapping/>
  </p:clrMapOvr>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345491962"/>
      </p:ext>
    </p:extLst>
  </p:cSld>
  <p:clrMapOvr>
    <a:masterClrMapping/>
  </p:clrMapOvr>
  <p:extLst>
    <p:ext uri="{DCECCB84-F9BA-43D5-87BE-67443E8EF086}">
      <p15:sldGuideLst xmlns:p15="http://schemas.microsoft.com/office/powerpoint/2012/main"/>
    </p:ext>
  </p:extLst>
</p:sldLayout>
</file>

<file path=ppt/slideLayouts/slideLayout198.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219399" y="6036681"/>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latin typeface="微软雅黑" panose="020B0503020204020204" pitchFamily="34" charset="-122"/>
                <a:ea typeface="微软雅黑" panose="020B0503020204020204" pitchFamily="34" charset="-122"/>
              </a:defRPr>
            </a:lvl1pPr>
            <a:lvl2pPr marL="143915" marR="0" indent="-143915" algn="l" defTabSz="1087915" rtl="0" eaLnBrk="1" fontAlgn="auto" latinLnBrk="0" hangingPunct="1">
              <a:lnSpc>
                <a:spcPct val="120000"/>
              </a:lnSpc>
              <a:spcBef>
                <a:spcPts val="0"/>
              </a:spcBef>
              <a:spcAft>
                <a:spcPts val="0"/>
              </a:spcAft>
              <a:buClrTx/>
              <a:buSzPct val="100000"/>
              <a:buFont typeface="Arial" panose="020B0604020202020204" pitchFamily="34" charset="0"/>
              <a:buChar char="•"/>
              <a:tabLst/>
              <a:defRPr sz="1200" b="0">
                <a:solidFill>
                  <a:schemeClr val="tx1"/>
                </a:solidFill>
                <a:latin typeface="微软雅黑" panose="020B0503020204020204" pitchFamily="34" charset="-122"/>
                <a:ea typeface="微软雅黑" panose="020B0503020204020204" pitchFamily="34" charset="-122"/>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799">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a:extLst>
              <a:ext uri="{FF2B5EF4-FFF2-40B4-BE49-F238E27FC236}">
                <a16:creationId xmlns:a16="http://schemas.microsoft.com/office/drawing/2014/main" id="{48EC01CA-5D70-4C8C-9C61-4FEDA3148D1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1"/>
            <a:ext cx="887330" cy="522341"/>
          </a:xfrm>
          <a:prstGeom prst="rect">
            <a:avLst/>
          </a:prstGeom>
        </p:spPr>
      </p:pic>
    </p:spTree>
    <p:extLst>
      <p:ext uri="{BB962C8B-B14F-4D97-AF65-F5344CB8AC3E}">
        <p14:creationId xmlns:p14="http://schemas.microsoft.com/office/powerpoint/2010/main" val="3115504961"/>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199.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defRPr>
            </a:lvl1pPr>
            <a:lvl2pPr marL="143915" marR="0" indent="-143915" algn="l" defTabSz="1087915"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1234970509"/>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063" rtl="0" eaLnBrk="1" fontAlgn="auto" latinLnBrk="0" hangingPunct="1">
              <a:lnSpc>
                <a:spcPct val="100000"/>
              </a:lnSpc>
              <a:spcBef>
                <a:spcPts val="2999"/>
              </a:spcBef>
              <a:spcAft>
                <a:spcPts val="0"/>
              </a:spcAft>
              <a:buClr>
                <a:schemeClr val="accent1"/>
              </a:buClr>
              <a:buSzPct val="80000"/>
              <a:buFontTx/>
              <a:buNone/>
              <a:defRPr sz="1999" b="0"/>
            </a:lvl1pPr>
            <a:lvl2pPr marL="179651" marR="0" indent="-179651" algn="l" defTabSz="1088063"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799"/>
            </a:lvl2pPr>
            <a:lvl3pPr marL="359937" marR="0" indent="-179016" algn="l" defTabSz="1088063"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799" baseline="0"/>
            </a:lvl3pPr>
            <a:lvl4pPr marL="539588" marR="0" indent="-179651" algn="l" defTabSz="1088063"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extLst>
      <p:ext uri="{BB962C8B-B14F-4D97-AF65-F5344CB8AC3E}">
        <p14:creationId xmlns:p14="http://schemas.microsoft.com/office/powerpoint/2010/main" val="38098528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4" name="Rectangle 2"/>
          <p:cNvSpPr>
            <a:spLocks noGrp="1" noChangeArrowheads="1"/>
          </p:cNvSpPr>
          <p:nvPr>
            <p:ph type="dt" sz="half" idx="10"/>
          </p:nvPr>
        </p:nvSpPr>
        <p:spPr>
          <a:xfrm>
            <a:off x="609601" y="6245225"/>
            <a:ext cx="2844800" cy="476250"/>
          </a:xfrm>
        </p:spPr>
        <p:txBody>
          <a:bodyPr/>
          <a:lstStyle>
            <a:lvl1pPr>
              <a:defRPr/>
            </a:lvl1pPr>
          </a:lstStyle>
          <a:p>
            <a:pPr fontAlgn="base">
              <a:spcBef>
                <a:spcPct val="0"/>
              </a:spcBef>
              <a:spcAft>
                <a:spcPct val="0"/>
              </a:spcAft>
              <a:defRPr/>
            </a:pPr>
            <a:endParaRPr lang="en-US" altLang="zh-CN">
              <a:solidFill>
                <a:srgbClr val="000000"/>
              </a:solidFill>
            </a:endParaRPr>
          </a:p>
        </p:txBody>
      </p:sp>
      <p:sp>
        <p:nvSpPr>
          <p:cNvPr id="6" name="Rectangle 4"/>
          <p:cNvSpPr>
            <a:spLocks noGrp="1" noChangeArrowheads="1"/>
          </p:cNvSpPr>
          <p:nvPr>
            <p:ph type="sldNum" sz="quarter" idx="12"/>
          </p:nvPr>
        </p:nvSpPr>
        <p:spPr>
          <a:xfrm>
            <a:off x="8737600" y="6245225"/>
            <a:ext cx="2844800" cy="476250"/>
          </a:xfrm>
        </p:spPr>
        <p:txBody>
          <a:bodyPr/>
          <a:lstStyle>
            <a:lvl1pPr>
              <a:defRPr/>
            </a:lvl1pPr>
          </a:lstStyle>
          <a:p>
            <a:pPr fontAlgn="base">
              <a:spcBef>
                <a:spcPct val="0"/>
              </a:spcBef>
              <a:spcAft>
                <a:spcPct val="0"/>
              </a:spcAft>
            </a:pPr>
            <a:fld id="{DCCB9BEC-8759-4C0E-BC42-E0B7590C674F}" type="slidenum">
              <a:rPr lang="en-US" altLang="zh-CN" smtClean="0">
                <a:solidFill>
                  <a:srgbClr val="000000"/>
                </a:solidFill>
              </a:rPr>
              <a:t>‹#›</a:t>
            </a:fld>
            <a:endParaRPr lang="en-US" altLang="zh-CN">
              <a:solidFill>
                <a:srgbClr val="000000"/>
              </a:solidFill>
            </a:endParaRPr>
          </a:p>
        </p:txBody>
      </p:sp>
      <p:sp>
        <p:nvSpPr>
          <p:cNvPr id="7" name="文本框 6"/>
          <p:cNvSpPr txBox="1"/>
          <p:nvPr userDrawn="1"/>
        </p:nvSpPr>
        <p:spPr>
          <a:xfrm>
            <a:off x="2136809" y="173255"/>
            <a:ext cx="10045566" cy="460375"/>
          </a:xfrm>
          <a:prstGeom prst="rect">
            <a:avLst/>
          </a:prstGeom>
          <a:solidFill>
            <a:srgbClr val="0070C0"/>
          </a:solidFill>
        </p:spPr>
        <p:txBody>
          <a:bodyPr wrap="square" rtlCol="0">
            <a:spAutoFit/>
          </a:bodyPr>
          <a:lstStyle/>
          <a:p>
            <a:endParaRPr lang="zh-CN" altLang="en-US" sz="2399" b="1" dirty="0">
              <a:solidFill>
                <a:schemeClr val="bg1"/>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136808" y="204425"/>
            <a:ext cx="9582751" cy="369204"/>
          </a:xfrm>
          <a:prstGeom prst="rect">
            <a:avLst/>
          </a:prstGeom>
        </p:spPr>
        <p:txBody>
          <a:bodyPr/>
          <a:lstStyle>
            <a:lvl1pPr algn="l">
              <a:defRPr sz="2399" b="1">
                <a:solidFill>
                  <a:schemeClr val="bg1"/>
                </a:solidFill>
                <a:latin typeface="微软雅黑" panose="020B0503020204020204" pitchFamily="34" charset="-122"/>
                <a:ea typeface="微软雅黑" panose="020B0503020204020204" pitchFamily="34" charset="-122"/>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1008773328"/>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obj">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2026/9/7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740203429"/>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430887"/>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3"/>
            <a:ext cx="2743200" cy="365125"/>
          </a:xfrm>
          <a:prstGeom prst="rect">
            <a:avLst/>
          </a:prstGeom>
        </p:spPr>
        <p:txBody>
          <a:bodyPr/>
          <a:lstStyle/>
          <a:p>
            <a:pPr defTabSz="914103"/>
            <a:fld id="{1C862299-229D-45FE-9F9F-1F2494F82C69}" type="datetimeFigureOut">
              <a:rPr lang="zh-CN" altLang="en-US" sz="1799" smtClean="0">
                <a:solidFill>
                  <a:prstClr val="black"/>
                </a:solidFill>
              </a:rPr>
              <a:pPr defTabSz="914103"/>
              <a:t>2026/9/7</a:t>
            </a:fld>
            <a:endParaRPr lang="zh-CN" altLang="en-US" sz="1799">
              <a:solidFill>
                <a:prstClr val="black"/>
              </a:solidFill>
            </a:endParaRPr>
          </a:p>
        </p:txBody>
      </p:sp>
      <p:sp>
        <p:nvSpPr>
          <p:cNvPr id="4" name="Footer Placeholder 3"/>
          <p:cNvSpPr>
            <a:spLocks noGrp="1"/>
          </p:cNvSpPr>
          <p:nvPr>
            <p:ph type="ftr" sz="quarter" idx="11"/>
          </p:nvPr>
        </p:nvSpPr>
        <p:spPr>
          <a:xfrm>
            <a:off x="4038600" y="6356353"/>
            <a:ext cx="4114800" cy="365125"/>
          </a:xfrm>
          <a:prstGeom prst="rect">
            <a:avLst/>
          </a:prstGeom>
        </p:spPr>
        <p:txBody>
          <a:bodyPr/>
          <a:lstStyle/>
          <a:p>
            <a:pPr defTabSz="914103"/>
            <a:endParaRPr lang="zh-CN" altLang="en-US" sz="1799">
              <a:solidFill>
                <a:prstClr val="black"/>
              </a:solidFill>
            </a:endParaRPr>
          </a:p>
        </p:txBody>
      </p:sp>
      <p:sp>
        <p:nvSpPr>
          <p:cNvPr id="5" name="Slide Number Placeholder 4"/>
          <p:cNvSpPr>
            <a:spLocks noGrp="1"/>
          </p:cNvSpPr>
          <p:nvPr>
            <p:ph type="sldNum" sz="quarter" idx="12"/>
          </p:nvPr>
        </p:nvSpPr>
        <p:spPr>
          <a:xfrm>
            <a:off x="8610600" y="6356353"/>
            <a:ext cx="2743200" cy="365125"/>
          </a:xfrm>
          <a:prstGeom prst="rect">
            <a:avLst/>
          </a:prstGeom>
        </p:spPr>
        <p:txBody>
          <a:bodyPr/>
          <a:lstStyle/>
          <a:p>
            <a:pPr defTabSz="914103"/>
            <a:fld id="{29B795AA-FAE0-4C25-9718-078AF4030C97}" type="slidenum">
              <a:rPr lang="zh-CN" altLang="en-US" sz="1799" smtClean="0">
                <a:solidFill>
                  <a:prstClr val="black"/>
                </a:solidFill>
              </a:rPr>
              <a:pPr defTabSz="914103"/>
              <a:t>‹#›</a:t>
            </a:fld>
            <a:endParaRPr lang="zh-CN" altLang="en-US" sz="1799">
              <a:solidFill>
                <a:prstClr val="black"/>
              </a:solidFill>
            </a:endParaRPr>
          </a:p>
        </p:txBody>
      </p:sp>
      <p:grpSp>
        <p:nvGrpSpPr>
          <p:cNvPr id="12" name="组合 11"/>
          <p:cNvGrpSpPr/>
          <p:nvPr userDrawn="1"/>
        </p:nvGrpSpPr>
        <p:grpSpPr>
          <a:xfrm>
            <a:off x="0" y="362268"/>
            <a:ext cx="1371600" cy="376887"/>
            <a:chOff x="0" y="224500"/>
            <a:chExt cx="2820139" cy="774915"/>
          </a:xfrm>
          <a:solidFill>
            <a:srgbClr val="92D050"/>
          </a:solidFill>
        </p:grpSpPr>
        <p:sp>
          <p:nvSpPr>
            <p:cNvPr id="13" name="任意多边形 12"/>
            <p:cNvSpPr/>
            <p:nvPr/>
          </p:nvSpPr>
          <p:spPr>
            <a:xfrm>
              <a:off x="0" y="224500"/>
              <a:ext cx="2249962"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sp>
          <p:nvSpPr>
            <p:cNvPr id="14" name="任意多边形 13"/>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sp>
          <p:nvSpPr>
            <p:cNvPr id="15" name="任意多边形 14"/>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gr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11948" y="213581"/>
            <a:ext cx="1213104" cy="714112"/>
          </a:xfrm>
          <a:prstGeom prst="rect">
            <a:avLst/>
          </a:prstGeom>
        </p:spPr>
      </p:pic>
    </p:spTree>
    <p:extLst>
      <p:ext uri="{BB962C8B-B14F-4D97-AF65-F5344CB8AC3E}">
        <p14:creationId xmlns:p14="http://schemas.microsoft.com/office/powerpoint/2010/main" val="2908552475"/>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mv="urn:schemas-microsoft-com:mac:vml" xmlns="">
      <p:transition spd="slow">
        <p:fade/>
      </p:transition>
    </mc:Fallback>
  </mc:AlternateContent>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headEnd/>
            <a:tailEnd/>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tabLst/>
            </a:pPr>
            <a:endParaRPr kumimoji="0" lang="en-US" sz="1799"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14" name="图片 13">
            <a:extLst>
              <a:ext uri="{FF2B5EF4-FFF2-40B4-BE49-F238E27FC236}">
                <a16:creationId xmlns:a16="http://schemas.microsoft.com/office/drawing/2014/main" id="{203E6A0A-51E9-4C2E-92A1-FE18F6258A6E}"/>
              </a:ext>
            </a:extLst>
          </p:cNvPr>
          <p:cNvPicPr>
            <a:picLocks noChangeAspect="1"/>
          </p:cNvPicPr>
          <p:nvPr userDrawn="1"/>
        </p:nvPicPr>
        <p:blipFill>
          <a:blip r:embed="rId2"/>
          <a:stretch>
            <a:fillRect/>
          </a:stretch>
        </p:blipFill>
        <p:spPr>
          <a:xfrm>
            <a:off x="287925" y="6211768"/>
            <a:ext cx="2212464" cy="646232"/>
          </a:xfrm>
          <a:prstGeom prst="rect">
            <a:avLst/>
          </a:prstGeom>
        </p:spPr>
      </p:pic>
    </p:spTree>
    <p:extLst>
      <p:ext uri="{BB962C8B-B14F-4D97-AF65-F5344CB8AC3E}">
        <p14:creationId xmlns:p14="http://schemas.microsoft.com/office/powerpoint/2010/main" val="3322533865"/>
      </p:ext>
    </p:extLst>
  </p:cSld>
  <p:clrMapOvr>
    <a:masterClrMapping/>
  </p:clrMapOvr>
  <p:extLst>
    <p:ext uri="{DCECCB84-F9BA-43D5-87BE-67443E8EF086}">
      <p15:sldGuideLst xmlns:p15="http://schemas.microsoft.com/office/powerpoint/2012/main"/>
    </p:ext>
  </p:extLst>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a:xfrm>
            <a:off x="503870" y="504001"/>
            <a:ext cx="9074239" cy="430887"/>
          </a:xfrm>
        </p:spPr>
        <p:txBody>
          <a:bodyPr/>
          <a:lstStyle>
            <a:lvl1pPr>
              <a:defRPr/>
            </a:lvl1pPr>
          </a:lstStyle>
          <a:p>
            <a:r>
              <a:rPr lang="en-US" dirty="0"/>
              <a:t>Agenda</a:t>
            </a:r>
          </a:p>
        </p:txBody>
      </p:sp>
    </p:spTree>
    <p:extLst>
      <p:ext uri="{BB962C8B-B14F-4D97-AF65-F5344CB8AC3E}">
        <p14:creationId xmlns:p14="http://schemas.microsoft.com/office/powerpoint/2010/main" val="3626269645"/>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CE2ED30D-6FA8-4F09-B3CB-1DA97414E45D}"/>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553213221"/>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1057798157"/>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495446365"/>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A14B61B-741A-4AAD-B03A-F58D5DA672E6}"/>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468529731"/>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pic>
        <p:nvPicPr>
          <p:cNvPr id="5" name="图片 4">
            <a:extLst>
              <a:ext uri="{FF2B5EF4-FFF2-40B4-BE49-F238E27FC236}">
                <a16:creationId xmlns:a16="http://schemas.microsoft.com/office/drawing/2014/main" id="{247F99C1-3CC1-4F78-A7FE-EA199037954E}"/>
              </a:ext>
            </a:extLst>
          </p:cNvPr>
          <p:cNvPicPr>
            <a:picLocks noChangeAspect="1"/>
          </p:cNvPicPr>
          <p:nvPr userDrawn="1"/>
        </p:nvPicPr>
        <p:blipFill>
          <a:blip r:embed="rId3"/>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515289783"/>
      </p:ext>
    </p:extLst>
  </p:cSld>
  <p:clrMapOvr>
    <a:masterClrMapping/>
  </p:clrMapOvr>
  <p:hf sldNum="0" hdr="0" ftr="0" dt="0"/>
</p:sldLayout>
</file>

<file path=ppt/slideLayouts/slideLayout209.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50559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032" indent="0" algn="ctr">
              <a:buNone/>
              <a:defRPr>
                <a:solidFill>
                  <a:schemeClr val="tx1">
                    <a:tint val="75000"/>
                  </a:schemeClr>
                </a:solidFill>
              </a:defRPr>
            </a:lvl2pPr>
            <a:lvl3pPr marL="1088063" indent="0" algn="ctr">
              <a:buNone/>
              <a:defRPr>
                <a:solidFill>
                  <a:schemeClr val="tx1">
                    <a:tint val="75000"/>
                  </a:schemeClr>
                </a:solidFill>
              </a:defRPr>
            </a:lvl3pPr>
            <a:lvl4pPr marL="1632095" indent="0" algn="ctr">
              <a:buNone/>
              <a:defRPr>
                <a:solidFill>
                  <a:schemeClr val="tx1">
                    <a:tint val="75000"/>
                  </a:schemeClr>
                </a:solidFill>
              </a:defRPr>
            </a:lvl4pPr>
            <a:lvl5pPr marL="2176762" indent="0" algn="ctr">
              <a:buNone/>
              <a:defRPr>
                <a:solidFill>
                  <a:schemeClr val="tx1">
                    <a:tint val="75000"/>
                  </a:schemeClr>
                </a:solidFill>
              </a:defRPr>
            </a:lvl5pPr>
            <a:lvl6pPr marL="2720794" indent="0" algn="ctr">
              <a:buNone/>
              <a:defRPr>
                <a:solidFill>
                  <a:schemeClr val="tx1">
                    <a:tint val="75000"/>
                  </a:schemeClr>
                </a:solidFill>
              </a:defRPr>
            </a:lvl6pPr>
            <a:lvl7pPr marL="3264825" indent="0" algn="ctr">
              <a:buNone/>
              <a:defRPr>
                <a:solidFill>
                  <a:schemeClr val="tx1">
                    <a:tint val="75000"/>
                  </a:schemeClr>
                </a:solidFill>
              </a:defRPr>
            </a:lvl7pPr>
            <a:lvl8pPr marL="3808857" indent="0" algn="ctr">
              <a:buNone/>
              <a:defRPr>
                <a:solidFill>
                  <a:schemeClr val="tx1">
                    <a:tint val="75000"/>
                  </a:schemeClr>
                </a:solidFill>
              </a:defRPr>
            </a:lvl8pPr>
            <a:lvl9pPr marL="4352889" indent="0" algn="ctr">
              <a:buNone/>
              <a:defRPr>
                <a:solidFill>
                  <a:schemeClr val="tx1">
                    <a:tint val="75000"/>
                  </a:schemeClr>
                </a:solidFill>
              </a:defRPr>
            </a:lvl9pPr>
          </a:lstStyle>
          <a:p>
            <a:r>
              <a:rPr lang="en-US" dirty="0"/>
              <a:t>Speaker’s Name, SAP</a:t>
            </a:r>
          </a:p>
          <a:p>
            <a:pPr marL="0" marR="0" lvl="0" indent="0" algn="l" defTabSz="1088063"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799"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12" name="Picture 1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97153" y="6217086"/>
            <a:ext cx="1745795" cy="400050"/>
          </a:xfrm>
          <a:prstGeom prst="rect">
            <a:avLst/>
          </a:prstGeom>
          <a:noFill/>
          <a:ln>
            <a:noFill/>
          </a:ln>
        </p:spPr>
      </p:pic>
    </p:spTree>
    <p:extLst>
      <p:ext uri="{BB962C8B-B14F-4D97-AF65-F5344CB8AC3E}">
        <p14:creationId xmlns:p14="http://schemas.microsoft.com/office/powerpoint/2010/main" val="2546154044"/>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794807604"/>
      </p:ext>
    </p:extLst>
  </p:cSld>
  <p:clrMapOvr>
    <a:masterClrMapping/>
  </p:clrMapOvr>
  <p:transition/>
</p:sldLayout>
</file>

<file path=ppt/slideLayouts/slideLayout211.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6" y="360000"/>
            <a:ext cx="10561173" cy="430759"/>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27337342"/>
      </p:ext>
    </p:extLst>
  </p:cSld>
  <p:clrMapOvr>
    <a:masterClrMapping/>
  </p:clrMapOvr>
  <p:transition/>
</p:sldLayout>
</file>

<file path=ppt/slideLayouts/slideLayout212.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3756812987"/>
      </p:ext>
    </p:extLst>
  </p:cSld>
  <p:clrMapOvr>
    <a:masterClrMapping/>
  </p:clrMapOvr>
  <p:extLst>
    <p:ext uri="{DCECCB84-F9BA-43D5-87BE-67443E8EF086}">
      <p15:sldGuideLst xmlns:p15="http://schemas.microsoft.com/office/powerpoint/2012/main"/>
    </p:ext>
  </p:extLst>
</p:sldLayout>
</file>

<file path=ppt/slideLayouts/slideLayout213.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219399" y="6036681"/>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latin typeface="微软雅黑" panose="020B0503020204020204" pitchFamily="34" charset="-122"/>
                <a:ea typeface="微软雅黑" panose="020B0503020204020204" pitchFamily="34" charset="-122"/>
              </a:defRPr>
            </a:lvl1pPr>
            <a:lvl2pPr marL="143915" marR="0" indent="-143915" algn="l" defTabSz="1087915" rtl="0" eaLnBrk="1" fontAlgn="auto" latinLnBrk="0" hangingPunct="1">
              <a:lnSpc>
                <a:spcPct val="120000"/>
              </a:lnSpc>
              <a:spcBef>
                <a:spcPts val="0"/>
              </a:spcBef>
              <a:spcAft>
                <a:spcPts val="0"/>
              </a:spcAft>
              <a:buClrTx/>
              <a:buSzPct val="100000"/>
              <a:buFont typeface="Arial" panose="020B0604020202020204" pitchFamily="34" charset="0"/>
              <a:buChar char="•"/>
              <a:tabLst/>
              <a:defRPr sz="1200" b="0">
                <a:solidFill>
                  <a:schemeClr val="tx1"/>
                </a:solidFill>
                <a:latin typeface="微软雅黑" panose="020B0503020204020204" pitchFamily="34" charset="-122"/>
                <a:ea typeface="微软雅黑" panose="020B0503020204020204" pitchFamily="34" charset="-122"/>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799">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a:extLst>
              <a:ext uri="{FF2B5EF4-FFF2-40B4-BE49-F238E27FC236}">
                <a16:creationId xmlns:a16="http://schemas.microsoft.com/office/drawing/2014/main" id="{48EC01CA-5D70-4C8C-9C61-4FEDA3148D1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1"/>
            <a:ext cx="887330" cy="522341"/>
          </a:xfrm>
          <a:prstGeom prst="rect">
            <a:avLst/>
          </a:prstGeom>
        </p:spPr>
      </p:pic>
    </p:spTree>
    <p:extLst>
      <p:ext uri="{BB962C8B-B14F-4D97-AF65-F5344CB8AC3E}">
        <p14:creationId xmlns:p14="http://schemas.microsoft.com/office/powerpoint/2010/main" val="1295183748"/>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214.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defRPr>
            </a:lvl1pPr>
            <a:lvl2pPr marL="143915" marR="0" indent="-143915" algn="l" defTabSz="1087915"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1991444568"/>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215.xml><?xml version="1.0" encoding="utf-8"?>
<p:sldLayout xmlns:a="http://schemas.openxmlformats.org/drawingml/2006/main" xmlns:r="http://schemas.openxmlformats.org/officeDocument/2006/relationships" xmlns:p="http://schemas.openxmlformats.org/presentationml/2006/main" type="obj">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2026/9/7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657000018"/>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userDrawn="1">
  <p:cSld name="Defaul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9237113"/>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3491"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tint val="75000"/>
                </a:prstClr>
              </a:solidFill>
              <a:effectLst/>
              <a:uLnTx/>
              <a:uFillTx/>
              <a:latin typeface="Arial"/>
              <a:ea typeface="+mn-ea"/>
              <a:cs typeface="+mn-cs"/>
            </a:endParaRPr>
          </a:p>
        </p:txBody>
      </p:sp>
      <p:sp>
        <p:nvSpPr>
          <p:cNvPr id="3" name="页脚占位符 2"/>
          <p:cNvSpPr>
            <a:spLocks noGrp="1"/>
          </p:cNvSpPr>
          <p:nvPr>
            <p:ph type="ftr" sz="quarter" idx="11"/>
          </p:nvPr>
        </p:nvSpPr>
        <p:spPr/>
        <p:txBody>
          <a:bodyPr/>
          <a:lstStyle/>
          <a:p>
            <a:pPr marL="0" marR="0" lvl="0" indent="0" algn="ctr" defTabSz="913491"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tint val="75000"/>
                </a:prstClr>
              </a:solidFill>
              <a:effectLst/>
              <a:uLnTx/>
              <a:uFillTx/>
              <a:latin typeface="Arial"/>
              <a:ea typeface="+mn-ea"/>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0DB2DC-4C9A-4742-B13C-FB6460FD3503}" type="slidenum">
              <a:rPr kumimoji="0" lang="zh-CN" altLang="en-US" sz="1200" b="0" i="0" u="none" strike="noStrike" kern="1200" cap="none" spc="0" normalizeH="0" baseline="0" noProof="0" dirty="0">
                <a:ln>
                  <a:noFill/>
                </a:ln>
                <a:solidFill>
                  <a:srgbClr val="89898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dirty="0">
              <a:ln>
                <a:noFill/>
              </a:ln>
              <a:solidFill>
                <a:srgbClr val="898989"/>
              </a:solidFill>
              <a:effectLst/>
              <a:uLnTx/>
              <a:uFillTx/>
              <a:latin typeface="Calibri" panose="020F0702030404030204" pitchFamily="34" charset="0"/>
              <a:ea typeface="+mn-ea"/>
              <a:cs typeface="+mn-cs"/>
            </a:endParaRPr>
          </a:p>
        </p:txBody>
      </p:sp>
    </p:spTree>
    <p:extLst>
      <p:ext uri="{BB962C8B-B14F-4D97-AF65-F5344CB8AC3E}">
        <p14:creationId xmlns:p14="http://schemas.microsoft.com/office/powerpoint/2010/main" val="885562123"/>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userDrawn="1">
  <p:cSld name="1_160726_Contents">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altLang="zh-CN"/>
              <a:t>Click to edit Master title style</a:t>
            </a:r>
            <a:endParaRPr lang="zh-CN" altLang="en-US"/>
          </a:p>
        </p:txBody>
      </p:sp>
    </p:spTree>
    <p:extLst>
      <p:ext uri="{BB962C8B-B14F-4D97-AF65-F5344CB8AC3E}">
        <p14:creationId xmlns:p14="http://schemas.microsoft.com/office/powerpoint/2010/main" val="2984126174"/>
      </p:ext>
    </p:extLst>
  </p:cSld>
  <p:clrMapOvr>
    <a:masterClrMapping/>
  </p:clrMapOvr>
  <p:transition>
    <p:fade/>
  </p:transition>
  <p:hf hdr="0" dt="0"/>
</p:sldLayout>
</file>

<file path=ppt/slideLayouts/slideLayout219.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8767017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063" rtl="0" eaLnBrk="1" fontAlgn="auto" latinLnBrk="0" hangingPunct="1">
              <a:lnSpc>
                <a:spcPct val="100000"/>
              </a:lnSpc>
              <a:spcBef>
                <a:spcPts val="2999"/>
              </a:spcBef>
              <a:spcAft>
                <a:spcPts val="0"/>
              </a:spcAft>
              <a:buClr>
                <a:schemeClr val="accent1"/>
              </a:buClr>
              <a:buSzPct val="80000"/>
              <a:buFontTx/>
              <a:buNone/>
              <a:defRPr sz="1999" b="0"/>
            </a:lvl1pPr>
            <a:lvl2pPr marL="179651" marR="0" indent="-179651" algn="l" defTabSz="1088063"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799"/>
            </a:lvl2pPr>
            <a:lvl3pPr marL="359937" marR="0" indent="-179016" algn="l" defTabSz="1088063"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799" baseline="0"/>
            </a:lvl3pPr>
            <a:lvl4pPr marL="539588" marR="0" indent="-179651" algn="l" defTabSz="1088063"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889217452"/>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032" indent="0" algn="ctr">
              <a:buNone/>
              <a:defRPr>
                <a:solidFill>
                  <a:schemeClr val="tx1">
                    <a:tint val="75000"/>
                  </a:schemeClr>
                </a:solidFill>
              </a:defRPr>
            </a:lvl2pPr>
            <a:lvl3pPr marL="1088063" indent="0" algn="ctr">
              <a:buNone/>
              <a:defRPr>
                <a:solidFill>
                  <a:schemeClr val="tx1">
                    <a:tint val="75000"/>
                  </a:schemeClr>
                </a:solidFill>
              </a:defRPr>
            </a:lvl3pPr>
            <a:lvl4pPr marL="1632095" indent="0" algn="ctr">
              <a:buNone/>
              <a:defRPr>
                <a:solidFill>
                  <a:schemeClr val="tx1">
                    <a:tint val="75000"/>
                  </a:schemeClr>
                </a:solidFill>
              </a:defRPr>
            </a:lvl4pPr>
            <a:lvl5pPr marL="2176762" indent="0" algn="ctr">
              <a:buNone/>
              <a:defRPr>
                <a:solidFill>
                  <a:schemeClr val="tx1">
                    <a:tint val="75000"/>
                  </a:schemeClr>
                </a:solidFill>
              </a:defRPr>
            </a:lvl5pPr>
            <a:lvl6pPr marL="2720794" indent="0" algn="ctr">
              <a:buNone/>
              <a:defRPr>
                <a:solidFill>
                  <a:schemeClr val="tx1">
                    <a:tint val="75000"/>
                  </a:schemeClr>
                </a:solidFill>
              </a:defRPr>
            </a:lvl6pPr>
            <a:lvl7pPr marL="3264825" indent="0" algn="ctr">
              <a:buNone/>
              <a:defRPr>
                <a:solidFill>
                  <a:schemeClr val="tx1">
                    <a:tint val="75000"/>
                  </a:schemeClr>
                </a:solidFill>
              </a:defRPr>
            </a:lvl7pPr>
            <a:lvl8pPr marL="3808857" indent="0" algn="ctr">
              <a:buNone/>
              <a:defRPr>
                <a:solidFill>
                  <a:schemeClr val="tx1">
                    <a:tint val="75000"/>
                  </a:schemeClr>
                </a:solidFill>
              </a:defRPr>
            </a:lvl8pPr>
            <a:lvl9pPr marL="4352889" indent="0" algn="ctr">
              <a:buNone/>
              <a:defRPr>
                <a:solidFill>
                  <a:schemeClr val="tx1">
                    <a:tint val="75000"/>
                  </a:schemeClr>
                </a:solidFill>
              </a:defRPr>
            </a:lvl9pPr>
          </a:lstStyle>
          <a:p>
            <a:r>
              <a:rPr lang="en-US" dirty="0"/>
              <a:t>Speaker’s Name, SAP</a:t>
            </a:r>
          </a:p>
          <a:p>
            <a:pPr marL="0" marR="0" lvl="0" indent="0" algn="l" defTabSz="1088063"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799"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14" name="图片 13"/>
          <p:cNvPicPr>
            <a:picLocks noChangeAspect="1"/>
          </p:cNvPicPr>
          <p:nvPr userDrawn="1"/>
        </p:nvPicPr>
        <p:blipFill>
          <a:blip r:embed="rId2"/>
          <a:stretch>
            <a:fillRect/>
          </a:stretch>
        </p:blipFill>
        <p:spPr>
          <a:xfrm>
            <a:off x="287925" y="6211768"/>
            <a:ext cx="2212464" cy="646232"/>
          </a:xfrm>
          <a:prstGeom prst="rect">
            <a:avLst/>
          </a:prstGeom>
        </p:spPr>
      </p:pic>
    </p:spTree>
    <p:extLst>
      <p:ext uri="{BB962C8B-B14F-4D97-AF65-F5344CB8AC3E}">
        <p14:creationId xmlns:p14="http://schemas.microsoft.com/office/powerpoint/2010/main" val="4122732023"/>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063" rtl="0" eaLnBrk="1" fontAlgn="auto" latinLnBrk="0" hangingPunct="1">
              <a:lnSpc>
                <a:spcPct val="100000"/>
              </a:lnSpc>
              <a:spcBef>
                <a:spcPts val="2999"/>
              </a:spcBef>
              <a:spcAft>
                <a:spcPts val="0"/>
              </a:spcAft>
              <a:buClr>
                <a:schemeClr val="accent1"/>
              </a:buClr>
              <a:buSzPct val="80000"/>
              <a:buFontTx/>
              <a:buNone/>
              <a:defRPr sz="1999" b="0"/>
            </a:lvl1pPr>
            <a:lvl2pPr marL="179651" marR="0" indent="-179651" algn="l" defTabSz="1088063"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799"/>
            </a:lvl2pPr>
            <a:lvl3pPr marL="359937" marR="0" indent="-179016" algn="l" defTabSz="1088063"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799" baseline="0"/>
            </a:lvl3pPr>
            <a:lvl4pPr marL="539588" marR="0" indent="-179651" algn="l" defTabSz="1088063"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022584067"/>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063"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782167641"/>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063"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995407965"/>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881230195"/>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4109663633"/>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69" y="5994000"/>
            <a:ext cx="1578051" cy="360000"/>
          </a:xfrm>
          <a:prstGeom prst="rect">
            <a:avLst/>
          </a:prstGeom>
        </p:spPr>
      </p:pic>
      <p:pic>
        <p:nvPicPr>
          <p:cNvPr id="5" name="图片 4"/>
          <p:cNvPicPr>
            <a:picLocks noChangeAspect="1"/>
          </p:cNvPicPr>
          <p:nvPr userDrawn="1"/>
        </p:nvPicPr>
        <p:blipFill>
          <a:blip r:embed="rId3"/>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22185202"/>
      </p:ext>
    </p:extLst>
  </p:cSld>
  <p:clrMapOvr>
    <a:masterClrMapping/>
  </p:clrMapOvr>
  <p:hf sldNum="0" hdr="0" ftr="0" dt="0"/>
</p:sldLayout>
</file>

<file path=ppt/slideLayouts/slideLayout227.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anose="020B0503020204020204" pitchFamily="34" charset="-122"/>
                <a:ea typeface="微软雅黑" panose="020B0503020204020204" pitchFamily="34" charset="-122"/>
              </a:defRPr>
            </a:lvl1pPr>
            <a:lvl2pPr>
              <a:defRPr sz="1600" b="0">
                <a:latin typeface="微软雅黑" panose="020B0503020204020204" pitchFamily="34" charset="-122"/>
                <a:ea typeface="微软雅黑" panose="020B0503020204020204" pitchFamily="34" charset="-122"/>
              </a:defRPr>
            </a:lvl2pPr>
            <a:lvl3pPr>
              <a:defRPr sz="14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1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422355496"/>
      </p:ext>
    </p:extLst>
  </p:cSld>
  <p:clrMapOvr>
    <a:masterClrMapping/>
  </p:clrMapOvr>
  <p:transition/>
</p:sldLayout>
</file>

<file path=ppt/slideLayouts/slideLayout228.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219399" y="6036681"/>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8063" rtl="0" eaLnBrk="1" fontAlgn="auto" latinLnBrk="0" hangingPunct="1">
              <a:lnSpc>
                <a:spcPct val="100000"/>
              </a:lnSpc>
              <a:spcBef>
                <a:spcPts val="1799"/>
              </a:spcBef>
              <a:spcAft>
                <a:spcPts val="0"/>
              </a:spcAft>
              <a:buClr>
                <a:schemeClr val="accent1"/>
              </a:buClr>
              <a:buSzPct val="80000"/>
              <a:buFontTx/>
              <a:buNone/>
              <a:defRPr sz="1200" b="1">
                <a:solidFill>
                  <a:schemeClr val="tx1"/>
                </a:solidFill>
                <a:latin typeface="微软雅黑" panose="020B0503020204020204" pitchFamily="34" charset="-122"/>
                <a:ea typeface="微软雅黑" panose="020B0503020204020204" pitchFamily="34" charset="-122"/>
              </a:defRPr>
            </a:lvl1pPr>
            <a:lvl2pPr marL="144102" marR="0" indent="-144102" algn="l" defTabSz="1088063" rtl="0" eaLnBrk="1" fontAlgn="auto" latinLnBrk="0" hangingPunct="1">
              <a:lnSpc>
                <a:spcPct val="120000"/>
              </a:lnSpc>
              <a:spcBef>
                <a:spcPts val="0"/>
              </a:spcBef>
              <a:spcAft>
                <a:spcPts val="0"/>
              </a:spcAft>
              <a:buClrTx/>
              <a:buSzPct val="100000"/>
              <a:buFont typeface="Arial" panose="020B0604020202020204" pitchFamily="34" charset="0"/>
              <a:buChar char="•"/>
              <a:defRPr sz="1200" b="0">
                <a:solidFill>
                  <a:schemeClr val="tx1"/>
                </a:solidFill>
                <a:latin typeface="微软雅黑" panose="020B0503020204020204" pitchFamily="34" charset="-122"/>
                <a:ea typeface="微软雅黑" panose="020B0503020204020204" pitchFamily="34" charset="-122"/>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799">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p:cNvSpPr/>
          <p:nvPr userDrawn="1"/>
        </p:nvSpPr>
        <p:spPr>
          <a:xfrm>
            <a:off x="2"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1"/>
            <a:ext cx="887330" cy="522341"/>
          </a:xfrm>
          <a:prstGeom prst="rect">
            <a:avLst/>
          </a:prstGeom>
        </p:spPr>
      </p:pic>
    </p:spTree>
    <p:extLst>
      <p:ext uri="{BB962C8B-B14F-4D97-AF65-F5344CB8AC3E}">
        <p14:creationId xmlns:p14="http://schemas.microsoft.com/office/powerpoint/2010/main" val="1905122011"/>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8063" rtl="0" eaLnBrk="1" fontAlgn="auto" latinLnBrk="0" hangingPunct="1">
              <a:lnSpc>
                <a:spcPct val="100000"/>
              </a:lnSpc>
              <a:spcBef>
                <a:spcPts val="1799"/>
              </a:spcBef>
              <a:spcAft>
                <a:spcPts val="0"/>
              </a:spcAft>
              <a:buClr>
                <a:schemeClr val="accent1"/>
              </a:buClr>
              <a:buSzPct val="80000"/>
              <a:buFontTx/>
              <a:buNone/>
              <a:defRPr sz="1200" b="1">
                <a:solidFill>
                  <a:schemeClr val="tx1"/>
                </a:solidFill>
              </a:defRPr>
            </a:lvl1pPr>
            <a:lvl2pPr marL="144102" marR="0" indent="-144102" algn="l" defTabSz="1088063" rtl="0" eaLnBrk="1" fontAlgn="auto" latinLnBrk="0" hangingPunct="1">
              <a:lnSpc>
                <a:spcPct val="100000"/>
              </a:lnSpc>
              <a:spcBef>
                <a:spcPts val="0"/>
              </a:spcBef>
              <a:spcAft>
                <a:spcPts val="0"/>
              </a:spcAft>
              <a:buClrTx/>
              <a:buSzPct val="100000"/>
              <a:buFont typeface="Arial" panose="020B0604020202020204" pitchFamily="34" charset="0"/>
              <a:buChar char="•"/>
              <a:defRPr sz="12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9"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9"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17679392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063"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4228083180"/>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type="obj">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2026/9/7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272983713"/>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userDrawn="1">
  <p:cSld name="1_Page2_white: Details on benefits ">
    <p:bg>
      <p:bgPr>
        <a:solidFill>
          <a:schemeClr val="bg1"/>
        </a:solidFill>
        <a:effectLst/>
      </p:bgPr>
    </p:bg>
    <p:spTree>
      <p:nvGrpSpPr>
        <p:cNvPr id="1" name=""/>
        <p:cNvGrpSpPr/>
        <p:nvPr/>
      </p:nvGrpSpPr>
      <p:grpSpPr>
        <a:xfrm>
          <a:off x="0" y="0"/>
          <a:ext cx="0" cy="0"/>
          <a:chOff x="0" y="0"/>
          <a:chExt cx="0" cy="0"/>
        </a:xfrm>
      </p:grpSpPr>
      <p:sp>
        <p:nvSpPr>
          <p:cNvPr id="7" name="Text Placeholder"/>
          <p:cNvSpPr>
            <a:spLocks noGrp="1"/>
          </p:cNvSpPr>
          <p:nvPr>
            <p:ph type="body" sz="quarter" idx="11" hasCustomPrompt="1"/>
          </p:nvPr>
        </p:nvSpPr>
        <p:spPr bwMode="black">
          <a:xfrm>
            <a:off x="503867" y="1434730"/>
            <a:ext cx="10148388" cy="4194343"/>
          </a:xfrm>
        </p:spPr>
        <p:txBody>
          <a:bodyPr>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100" b="1">
                <a:solidFill>
                  <a:schemeClr val="tx1"/>
                </a:solidFill>
              </a:defRPr>
            </a:lvl1pPr>
            <a:lvl2pPr marL="144102" marR="0" indent="-144102" algn="l" defTabSz="1088063" rtl="0" eaLnBrk="1" fontAlgn="auto" latinLnBrk="0" hangingPunct="1">
              <a:lnSpc>
                <a:spcPct val="100000"/>
              </a:lnSpc>
              <a:spcBef>
                <a:spcPts val="200"/>
              </a:spcBef>
              <a:spcAft>
                <a:spcPts val="0"/>
              </a:spcAft>
              <a:buClr>
                <a:schemeClr val="tx1"/>
              </a:buClr>
              <a:buSzPct val="100000"/>
              <a:buFont typeface="Arial" panose="020B0604020202020204" pitchFamily="34" charset="0"/>
              <a:buChar char="•"/>
              <a:defRPr sz="11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0" y="504000"/>
            <a:ext cx="7090154" cy="553998"/>
          </a:xfrm>
        </p:spPr>
        <p:txBody>
          <a:bodyP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pic>
        <p:nvPicPr>
          <p:cNvPr id="5" name="Picture 4"/>
          <p:cNvPicPr>
            <a:picLocks noChangeAspect="1"/>
          </p:cNvPicPr>
          <p:nvPr userDrawn="1"/>
        </p:nvPicPr>
        <p:blipFill rotWithShape="1">
          <a:blip r:embed="rId2"/>
          <a:srcRect l="25127" t="28262" b="18282"/>
          <a:stretch>
            <a:fillRect/>
          </a:stretch>
        </p:blipFill>
        <p:spPr>
          <a:xfrm>
            <a:off x="10016881" y="6005249"/>
            <a:ext cx="1627337" cy="433403"/>
          </a:xfrm>
          <a:prstGeom prst="rect">
            <a:avLst/>
          </a:prstGeom>
        </p:spPr>
      </p:pic>
    </p:spTree>
    <p:extLst>
      <p:ext uri="{BB962C8B-B14F-4D97-AF65-F5344CB8AC3E}">
        <p14:creationId xmlns:p14="http://schemas.microsoft.com/office/powerpoint/2010/main" val="1311392430"/>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userDrawn="1">
  <p:cSld name="2_垂直排列标题与&#10;文本">
    <p:spTree>
      <p:nvGrpSpPr>
        <p:cNvPr id="1" name=""/>
        <p:cNvGrpSpPr/>
        <p:nvPr/>
      </p:nvGrpSpPr>
      <p:grpSpPr>
        <a:xfrm>
          <a:off x="0" y="0"/>
          <a:ext cx="0" cy="0"/>
          <a:chOff x="0" y="0"/>
          <a:chExt cx="0" cy="0"/>
        </a:xfrm>
      </p:grpSpPr>
      <p:cxnSp>
        <p:nvCxnSpPr>
          <p:cNvPr id="7" name="直接连接符 6"/>
          <p:cNvCxnSpPr>
            <a:cxnSpLocks noChangeShapeType="1"/>
          </p:cNvCxnSpPr>
          <p:nvPr userDrawn="1"/>
        </p:nvCxnSpPr>
        <p:spPr bwMode="auto">
          <a:xfrm>
            <a:off x="209551" y="684213"/>
            <a:ext cx="11779250" cy="0"/>
          </a:xfrm>
          <a:prstGeom prst="line">
            <a:avLst/>
          </a:prstGeom>
          <a:noFill/>
          <a:ln w="28575" algn="ctr">
            <a:solidFill>
              <a:srgbClr val="A50021"/>
            </a:solidFill>
            <a:round/>
          </a:ln>
          <a:extLst>
            <a:ext uri="{909E8E84-426E-40DD-AFC4-6F175D3DCCD1}">
              <a14:hiddenFill xmlns:a14="http://schemas.microsoft.com/office/drawing/2010/main">
                <a:noFill/>
              </a14:hiddenFill>
            </a:ext>
          </a:extLst>
        </p:spPr>
      </p:cxnSp>
      <p:cxnSp>
        <p:nvCxnSpPr>
          <p:cNvPr id="8" name="直接连接符 7"/>
          <p:cNvCxnSpPr/>
          <p:nvPr userDrawn="1"/>
        </p:nvCxnSpPr>
        <p:spPr bwMode="auto">
          <a:xfrm>
            <a:off x="0" y="6553200"/>
            <a:ext cx="12192000" cy="0"/>
          </a:xfrm>
          <a:prstGeom prst="line">
            <a:avLst/>
          </a:prstGeom>
          <a:solidFill>
            <a:srgbClr val="FFFF99"/>
          </a:solidFill>
          <a:ln w="9525" cap="flat" cmpd="sng" algn="ctr">
            <a:solidFill>
              <a:schemeClr val="bg1">
                <a:lumMod val="65000"/>
              </a:schemeClr>
            </a:solidFill>
            <a:prstDash val="solid"/>
            <a:round/>
            <a:headEnd type="none" w="med" len="med"/>
            <a:tailEnd type="none" w="med" len="med"/>
          </a:ln>
          <a:effectLst/>
        </p:spPr>
      </p:cxnSp>
      <p:sp>
        <p:nvSpPr>
          <p:cNvPr id="9" name="灯片编号占位符 3"/>
          <p:cNvSpPr txBox="1">
            <a:spLocks noGrp="1" noChangeArrowheads="1"/>
          </p:cNvSpPr>
          <p:nvPr userDrawn="1"/>
        </p:nvSpPr>
        <p:spPr bwMode="auto">
          <a:xfrm>
            <a:off x="1" y="6553200"/>
            <a:ext cx="533400" cy="304800"/>
          </a:xfrm>
          <a:prstGeom prst="rect">
            <a:avLst/>
          </a:prstGeom>
          <a:noFill/>
          <a:ln w="9525">
            <a:noFill/>
            <a:miter lim="800000"/>
          </a:ln>
        </p:spPr>
        <p:txBody>
          <a:bodyPr lIns="0" bIns="0"/>
          <a:lstStyle/>
          <a:p>
            <a:pPr algn="ctr">
              <a:defRPr/>
            </a:pPr>
            <a:fld id="{AB278A54-E6D8-4B12-924F-849BF6ED5D44}" type="slidenum">
              <a:rPr lang="en-GB" altLang="zh-CN" sz="1400" b="1">
                <a:latin typeface="Arial" panose="020B0604020202020204" pitchFamily="34" charset="0"/>
              </a:rPr>
              <a:t>‹#›</a:t>
            </a:fld>
            <a:endParaRPr lang="en-GB" altLang="zh-CN" sz="1400" b="1" dirty="0">
              <a:latin typeface="Arial" panose="020B0604020202020204" pitchFamily="34" charset="0"/>
            </a:endParaRPr>
          </a:p>
        </p:txBody>
      </p:sp>
      <p:sp>
        <p:nvSpPr>
          <p:cNvPr id="11" name="Rectangle 1032"/>
          <p:cNvSpPr>
            <a:spLocks noChangeArrowheads="1"/>
          </p:cNvSpPr>
          <p:nvPr userDrawn="1"/>
        </p:nvSpPr>
        <p:spPr bwMode="auto">
          <a:xfrm>
            <a:off x="3886200" y="6596856"/>
            <a:ext cx="4419600" cy="217488"/>
          </a:xfrm>
          <a:prstGeom prst="rect">
            <a:avLst/>
          </a:prstGeom>
          <a:noFill/>
          <a:ln w="9525">
            <a:noFill/>
            <a:miter lim="800000"/>
          </a:ln>
        </p:spPr>
        <p:txBody>
          <a:bodyPr/>
          <a:lstStyle/>
          <a:p>
            <a:pPr algn="ctr">
              <a:defRPr/>
            </a:pPr>
            <a:r>
              <a:rPr lang="zh-CN" altLang="en-US" sz="1000" dirty="0">
                <a:solidFill>
                  <a:schemeClr val="bg1">
                    <a:lumMod val="50000"/>
                  </a:schemeClr>
                </a:solidFill>
                <a:latin typeface="微软雅黑 Light" panose="020B0502040204020203" pitchFamily="34" charset="-122"/>
                <a:ea typeface="微软雅黑 Light" panose="020B0502040204020203" pitchFamily="34" charset="-122"/>
              </a:rPr>
              <a:t>领益智造</a:t>
            </a:r>
            <a:r>
              <a:rPr lang="en-US" altLang="zh-CN" sz="1000" dirty="0">
                <a:solidFill>
                  <a:schemeClr val="bg1">
                    <a:lumMod val="50000"/>
                  </a:schemeClr>
                </a:solidFill>
                <a:latin typeface="微软雅黑 Light" panose="020B0502040204020203" pitchFamily="34" charset="-122"/>
                <a:ea typeface="微软雅黑 Light" panose="020B0502040204020203" pitchFamily="34" charset="-122"/>
              </a:rPr>
              <a:t>/</a:t>
            </a:r>
            <a:r>
              <a:rPr lang="zh-CN" altLang="en-US" sz="1000" dirty="0">
                <a:solidFill>
                  <a:schemeClr val="bg1">
                    <a:lumMod val="50000"/>
                  </a:schemeClr>
                </a:solidFill>
                <a:latin typeface="微软雅黑 Light" panose="020B0502040204020203" pitchFamily="34" charset="-122"/>
                <a:ea typeface="微软雅黑 Light" panose="020B0502040204020203" pitchFamily="34" charset="-122"/>
              </a:rPr>
              <a:t>汉得信息</a:t>
            </a:r>
            <a:endParaRPr lang="en-US" altLang="zh-CN" sz="1000" dirty="0">
              <a:solidFill>
                <a:schemeClr val="bg1">
                  <a:lumMod val="50000"/>
                </a:schemeClr>
              </a:solidFill>
              <a:latin typeface="微软雅黑 Light" panose="020B0502040204020203" pitchFamily="34" charset="-122"/>
              <a:ea typeface="微软雅黑 Light" panose="020B0502040204020203" pitchFamily="34" charset="-122"/>
            </a:endParaRPr>
          </a:p>
        </p:txBody>
      </p:sp>
      <p:pic>
        <p:nvPicPr>
          <p:cNvPr id="10" name="图片 13" descr="logo.jp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281557" y="6607956"/>
            <a:ext cx="865293" cy="206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a:xfrm>
            <a:off x="209550" y="76200"/>
            <a:ext cx="10515600" cy="492314"/>
          </a:xfrm>
          <a:prstGeom prst="rect">
            <a:avLst/>
          </a:prstGeom>
        </p:spPr>
        <p:txBody>
          <a:bodyPr/>
          <a:lstStyle>
            <a:lvl1pPr>
              <a:defRPr sz="3199"/>
            </a:lvl1pPr>
          </a:lstStyle>
          <a:p>
            <a:r>
              <a:rPr lang="zh-CN" altLang="en-US" dirty="0"/>
              <a:t>单击此处编辑母版标题样式</a:t>
            </a:r>
          </a:p>
        </p:txBody>
      </p:sp>
    </p:spTree>
    <p:extLst>
      <p:ext uri="{BB962C8B-B14F-4D97-AF65-F5344CB8AC3E}">
        <p14:creationId xmlns:p14="http://schemas.microsoft.com/office/powerpoint/2010/main" val="4278892619"/>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2586953"/>
            <a:ext cx="9144000" cy="923010"/>
          </a:xfrm>
        </p:spPr>
        <p:txBody>
          <a:bodyPr anchor="b"/>
          <a:lstStyle>
            <a:lvl1pPr algn="ctr">
              <a:defRPr sz="5996"/>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2026/9/7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238275972"/>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484788752"/>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L="0" marR="0" lvl="0" indent="0" algn="ctr" defTabSz="914126" rtl="0" eaLnBrk="1" fontAlgn="base" latinLnBrk="0" hangingPunct="1">
                <a:lnSpc>
                  <a:spcPct val="100000"/>
                </a:lnSpc>
                <a:spcBef>
                  <a:spcPct val="50000"/>
                </a:spcBef>
                <a:spcAft>
                  <a:spcPct val="0"/>
                </a:spcAft>
                <a:buClr>
                  <a:srgbClr val="F0AB00"/>
                </a:buClr>
                <a:buSzPct val="80000"/>
                <a:buFontTx/>
                <a:buNone/>
                <a:tabLst/>
                <a:defRPr/>
              </a:pPr>
              <a:endParaRPr kumimoji="0" lang="en-US" sz="1999" b="0" i="0" u="none" strike="noStrike" kern="0" cap="none" spc="0" normalizeH="0" baseline="0" noProof="0" dirty="0" err="1">
                <a:ln>
                  <a:noFill/>
                </a:ln>
                <a:solidFill>
                  <a:srgbClr val="000000"/>
                </a:solidFill>
                <a:effectLst/>
                <a:uLnTx/>
                <a:uFillTx/>
                <a:latin typeface="Arial" panose="020B0604020202020204"/>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L="0" marR="0" lvl="0" indent="0" algn="ctr" defTabSz="914126" rtl="0" eaLnBrk="1" fontAlgn="base" latinLnBrk="0" hangingPunct="1">
                <a:lnSpc>
                  <a:spcPct val="100000"/>
                </a:lnSpc>
                <a:spcBef>
                  <a:spcPct val="50000"/>
                </a:spcBef>
                <a:spcAft>
                  <a:spcPct val="0"/>
                </a:spcAft>
                <a:buClr>
                  <a:srgbClr val="F0AB00"/>
                </a:buClr>
                <a:buSzPct val="80000"/>
                <a:buFontTx/>
                <a:buNone/>
                <a:tabLst/>
                <a:defRPr/>
              </a:pPr>
              <a:endParaRPr kumimoji="0" lang="en-US" sz="1999" b="0" i="0" u="none" strike="noStrike" kern="0" cap="none" spc="0" normalizeH="0" baseline="0" noProof="0" dirty="0" err="1">
                <a:ln>
                  <a:noFill/>
                </a:ln>
                <a:solidFill>
                  <a:srgbClr val="000000"/>
                </a:solidFill>
                <a:effectLst/>
                <a:uLnTx/>
                <a:uFillTx/>
                <a:latin typeface="Arial" panose="020B0604020202020204"/>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L="0" marR="0" lvl="0" indent="0" algn="ctr" defTabSz="914126" rtl="0" eaLnBrk="1" fontAlgn="base" latinLnBrk="0" hangingPunct="1">
                <a:lnSpc>
                  <a:spcPct val="100000"/>
                </a:lnSpc>
                <a:spcBef>
                  <a:spcPct val="50000"/>
                </a:spcBef>
                <a:spcAft>
                  <a:spcPct val="0"/>
                </a:spcAft>
                <a:buClr>
                  <a:srgbClr val="F0AB00"/>
                </a:buClr>
                <a:buSzPct val="80000"/>
                <a:buFontTx/>
                <a:buNone/>
                <a:tabLst/>
                <a:defRPr/>
              </a:pPr>
              <a:endParaRPr kumimoji="0" lang="en-US" sz="1999" b="0" i="0" u="none" strike="noStrike" kern="0" cap="none" spc="0" normalizeH="0" baseline="0" noProof="0" dirty="0" err="1">
                <a:ln>
                  <a:noFill/>
                </a:ln>
                <a:solidFill>
                  <a:srgbClr val="000000"/>
                </a:solidFill>
                <a:effectLst/>
                <a:uLnTx/>
                <a:uFillTx/>
                <a:latin typeface="Arial" panose="020B0604020202020204"/>
                <a:ea typeface="Arial Unicode MS" panose="020B0604020202020204" pitchFamily="34" charset="-128"/>
                <a:cs typeface="Arial Unicode MS" panose="020B0604020202020204" pitchFamily="34" charset="-128"/>
              </a:endParaRPr>
            </a:p>
          </p:txBody>
        </p:sp>
      </p:grpSp>
    </p:spTree>
    <p:extLst>
      <p:ext uri="{BB962C8B-B14F-4D97-AF65-F5344CB8AC3E}">
        <p14:creationId xmlns:p14="http://schemas.microsoft.com/office/powerpoint/2010/main" val="4056670040"/>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669" eaLnBrk="1" fontAlgn="base" latinLnBrk="0" hangingPunct="1">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669" eaLnBrk="1" fontAlgn="base" latinLnBrk="0" hangingPunct="1">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669" eaLnBrk="1" fontAlgn="base" latinLnBrk="0" hangingPunct="1">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2"/>
            <a:ext cx="10897962" cy="430887"/>
          </a:xfrm>
        </p:spPr>
        <p:txBody>
          <a:bodyPr wrap="square" anchor="t" anchorCtr="0">
            <a:noAutofit/>
          </a:bodyPr>
          <a:lstStyle>
            <a:lvl1pPr marL="0" marR="0" indent="0" algn="l" defTabSz="1087905"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3953" indent="0" algn="ctr">
              <a:buNone/>
              <a:defRPr>
                <a:solidFill>
                  <a:schemeClr val="tx1">
                    <a:tint val="75000"/>
                  </a:schemeClr>
                </a:solidFill>
              </a:defRPr>
            </a:lvl2pPr>
            <a:lvl3pPr marL="1087905" indent="0" algn="ctr">
              <a:buNone/>
              <a:defRPr>
                <a:solidFill>
                  <a:schemeClr val="tx1">
                    <a:tint val="75000"/>
                  </a:schemeClr>
                </a:solidFill>
              </a:defRPr>
            </a:lvl3pPr>
            <a:lvl4pPr marL="1631857" indent="0" algn="ctr">
              <a:buNone/>
              <a:defRPr>
                <a:solidFill>
                  <a:schemeClr val="tx1">
                    <a:tint val="75000"/>
                  </a:schemeClr>
                </a:solidFill>
              </a:defRPr>
            </a:lvl4pPr>
            <a:lvl5pPr marL="2175810" indent="0" algn="ctr">
              <a:buNone/>
              <a:defRPr>
                <a:solidFill>
                  <a:schemeClr val="tx1">
                    <a:tint val="75000"/>
                  </a:schemeClr>
                </a:solidFill>
              </a:defRPr>
            </a:lvl5pPr>
            <a:lvl6pPr marL="2719764" indent="0" algn="ctr">
              <a:buNone/>
              <a:defRPr>
                <a:solidFill>
                  <a:schemeClr val="tx1">
                    <a:tint val="75000"/>
                  </a:schemeClr>
                </a:solidFill>
              </a:defRPr>
            </a:lvl6pPr>
            <a:lvl7pPr marL="3263716" indent="0" algn="ctr">
              <a:buNone/>
              <a:defRPr>
                <a:solidFill>
                  <a:schemeClr val="tx1">
                    <a:tint val="75000"/>
                  </a:schemeClr>
                </a:solidFill>
              </a:defRPr>
            </a:lvl7pPr>
            <a:lvl8pPr marL="3807668" indent="0" algn="ctr">
              <a:buNone/>
              <a:defRPr>
                <a:solidFill>
                  <a:schemeClr val="tx1">
                    <a:tint val="75000"/>
                  </a:schemeClr>
                </a:solidFill>
              </a:defRPr>
            </a:lvl8pPr>
            <a:lvl9pPr marL="4351621" indent="0" algn="ctr">
              <a:buNone/>
              <a:defRPr>
                <a:solidFill>
                  <a:schemeClr val="tx1">
                    <a:tint val="75000"/>
                  </a:schemeClr>
                </a:solidFill>
              </a:defRPr>
            </a:lvl9pPr>
          </a:lstStyle>
          <a:p>
            <a:r>
              <a:rPr lang="en-US" dirty="0"/>
              <a:t>Speaker’s Name, SAP</a:t>
            </a:r>
          </a:p>
          <a:p>
            <a:pPr marL="0" marR="0" lvl="0" indent="0" algn="l" defTabSz="1087905"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8"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3"/>
            <a:ext cx="914162" cy="425669"/>
          </a:xfrm>
          <a:prstGeom prst="rect">
            <a:avLst/>
          </a:prstGeom>
          <a:solidFill>
            <a:schemeClr val="bg1"/>
          </a:solidFill>
          <a:ln w="6350" algn="ctr">
            <a:noFill/>
            <a:miter lim="800000"/>
            <a:headEnd/>
            <a:tailEnd/>
          </a:ln>
        </p:spPr>
        <p:txBody>
          <a:bodyPr lIns="89954" tIns="71962" rIns="89954" bIns="71962" rtlCol="0" anchor="ctr"/>
          <a:lstStyle/>
          <a:p>
            <a:pPr marR="0" algn="ctr" defTabSz="913852" eaLnBrk="1" fontAlgn="base" latinLnBrk="0" hangingPunct="1">
              <a:lnSpc>
                <a:spcPct val="100000"/>
              </a:lnSpc>
              <a:spcBef>
                <a:spcPct val="50000"/>
              </a:spcBef>
              <a:spcAft>
                <a:spcPct val="0"/>
              </a:spcAft>
              <a:buClr>
                <a:srgbClr val="F0AB00"/>
              </a:buClr>
              <a:buSzPct val="80000"/>
              <a:tabLst/>
            </a:pPr>
            <a:endParaRPr kumimoji="0" lang="en-US" sz="1798"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14" name="图片 13">
            <a:extLst>
              <a:ext uri="{FF2B5EF4-FFF2-40B4-BE49-F238E27FC236}">
                <a16:creationId xmlns:a16="http://schemas.microsoft.com/office/drawing/2014/main" id="{203E6A0A-51E9-4C2E-92A1-FE18F6258A6E}"/>
              </a:ext>
            </a:extLst>
          </p:cNvPr>
          <p:cNvPicPr>
            <a:picLocks noChangeAspect="1"/>
          </p:cNvPicPr>
          <p:nvPr userDrawn="1"/>
        </p:nvPicPr>
        <p:blipFill>
          <a:blip r:embed="rId2"/>
          <a:stretch>
            <a:fillRect/>
          </a:stretch>
        </p:blipFill>
        <p:spPr>
          <a:xfrm>
            <a:off x="287925" y="6211768"/>
            <a:ext cx="2212464" cy="646232"/>
          </a:xfrm>
          <a:prstGeom prst="rect">
            <a:avLst/>
          </a:prstGeom>
        </p:spPr>
      </p:pic>
    </p:spTree>
    <p:extLst>
      <p:ext uri="{BB962C8B-B14F-4D97-AF65-F5344CB8AC3E}">
        <p14:creationId xmlns:p14="http://schemas.microsoft.com/office/powerpoint/2010/main" val="3239841624"/>
      </p:ext>
    </p:extLst>
  </p:cSld>
  <p:clrMapOvr>
    <a:masterClrMapping/>
  </p:clrMapOvr>
  <p:extLst>
    <p:ext uri="{DCECCB84-F9BA-43D5-87BE-67443E8EF086}">
      <p15:sldGuideLst xmlns:p15="http://schemas.microsoft.com/office/powerpoint/2012/main"/>
    </p:ext>
  </p:extLst>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7905" rtl="0" eaLnBrk="1" fontAlgn="auto" latinLnBrk="0" hangingPunct="1">
              <a:lnSpc>
                <a:spcPct val="100000"/>
              </a:lnSpc>
              <a:spcBef>
                <a:spcPts val="2998"/>
              </a:spcBef>
              <a:spcAft>
                <a:spcPts val="0"/>
              </a:spcAft>
              <a:buClr>
                <a:schemeClr val="accent1"/>
              </a:buClr>
              <a:buSzPct val="80000"/>
              <a:buFontTx/>
              <a:buNone/>
              <a:tabLst/>
              <a:defRPr sz="1998" b="0"/>
            </a:lvl1pPr>
            <a:lvl2pPr marL="179856" marR="0" indent="-179856" algn="l" defTabSz="1087905"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8"/>
            </a:lvl2pPr>
            <a:lvl3pPr marL="359712" marR="0" indent="-179244" algn="l" defTabSz="1087905" rtl="0" eaLnBrk="1" fontAlgn="auto" latinLnBrk="0" hangingPunct="1">
              <a:lnSpc>
                <a:spcPct val="100000"/>
              </a:lnSpc>
              <a:spcBef>
                <a:spcPts val="400"/>
              </a:spcBef>
              <a:spcAft>
                <a:spcPts val="0"/>
              </a:spcAft>
              <a:buClr>
                <a:schemeClr val="tx1"/>
              </a:buClr>
              <a:buSzPct val="100000"/>
              <a:buFont typeface="Arial" pitchFamily="34" charset="0"/>
              <a:buChar char="–"/>
              <a:tabLst/>
              <a:defRPr sz="1798" baseline="0"/>
            </a:lvl3pPr>
            <a:lvl4pPr marL="539568" marR="0" indent="-179856" algn="l" defTabSz="1087905"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a:extLst>
              <a:ext uri="{FF2B5EF4-FFF2-40B4-BE49-F238E27FC236}">
                <a16:creationId xmlns:a16="http://schemas.microsoft.com/office/drawing/2014/main" id="{16F9894D-910E-4061-9355-9A786438E191}"/>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434625305"/>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7905" rtl="0" eaLnBrk="1" latinLnBrk="0" hangingPunct="1">
              <a:spcBef>
                <a:spcPct val="0"/>
              </a:spcBef>
              <a:buNone/>
              <a:defRPr lang="en-US" sz="2798"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CE2ED30D-6FA8-4F09-B3CB-1DA97414E45D}"/>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409833558"/>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9"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3"/>
            <a:ext cx="11183564" cy="430887"/>
          </a:xfrm>
        </p:spPr>
        <p:txBody>
          <a:bodyPr/>
          <a:lstStyle>
            <a:lvl1pPr algn="l" defTabSz="1087905" rtl="0" eaLnBrk="1" latinLnBrk="0" hangingPunct="1">
              <a:spcBef>
                <a:spcPct val="0"/>
              </a:spcBef>
              <a:buNone/>
              <a:defRPr lang="en-US" sz="2798"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a:extLst>
              <a:ext uri="{FF2B5EF4-FFF2-40B4-BE49-F238E27FC236}">
                <a16:creationId xmlns:a16="http://schemas.microsoft.com/office/drawing/2014/main" id="{600311DF-C039-4652-B31E-3094D9F41013}"/>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6225809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063"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052512406"/>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256C663E-303A-49BB-887E-5D65F080B4C2}"/>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4035285099"/>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A14B61B-741A-4AAD-B03A-F58D5DA672E6}"/>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405837122"/>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70"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70" y="1467009"/>
            <a:ext cx="5326613" cy="923116"/>
          </a:xfrm>
        </p:spPr>
        <p:txBody>
          <a:bodyPr anchor="t" anchorCtr="0">
            <a:noAutofit/>
          </a:bodyPr>
          <a:lstStyle>
            <a:lvl1pPr>
              <a:defRPr sz="5496">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70" y="5994000"/>
            <a:ext cx="1578051" cy="360000"/>
          </a:xfrm>
          <a:prstGeom prst="rect">
            <a:avLst/>
          </a:prstGeom>
        </p:spPr>
      </p:pic>
      <p:pic>
        <p:nvPicPr>
          <p:cNvPr id="5" name="图片 4">
            <a:extLst>
              <a:ext uri="{FF2B5EF4-FFF2-40B4-BE49-F238E27FC236}">
                <a16:creationId xmlns:a16="http://schemas.microsoft.com/office/drawing/2014/main" id="{247F99C1-3CC1-4F78-A7FE-EA199037954E}"/>
              </a:ext>
            </a:extLst>
          </p:cNvPr>
          <p:cNvPicPr>
            <a:picLocks noChangeAspect="1"/>
          </p:cNvPicPr>
          <p:nvPr userDrawn="1"/>
        </p:nvPicPr>
        <p:blipFill>
          <a:blip r:embed="rId3"/>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4061515488"/>
      </p:ext>
    </p:extLst>
  </p:cSld>
  <p:clrMapOvr>
    <a:masterClrMapping/>
  </p:clrMapOvr>
  <p:hf sldNum="0" hdr="0" ftr="0" dt="0"/>
</p:sldLayout>
</file>

<file path=ppt/slideLayouts/slideLayout243.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3" y="116637"/>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2" y="1484784"/>
            <a:ext cx="10072017" cy="4213732"/>
          </a:xfrm>
          <a:prstGeom prst="rect">
            <a:avLst/>
          </a:prstGeom>
        </p:spPr>
        <p:txBody>
          <a:bodyPr lIns="81043" tIns="40522" rIns="81043" bIns="40522"/>
          <a:lstStyle>
            <a:lvl1pPr>
              <a:defRPr sz="1798">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708092092"/>
      </p:ext>
    </p:extLst>
  </p:cSld>
  <p:clrMapOvr>
    <a:masterClrMapping/>
  </p:clrMapOvr>
  <p:transition/>
</p:sldLayout>
</file>

<file path=ppt/slideLayouts/slideLayout244.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7" y="360002"/>
            <a:ext cx="10561173" cy="430759"/>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144501673"/>
      </p:ext>
    </p:extLst>
  </p:cSld>
  <p:clrMapOvr>
    <a:masterClrMapping/>
  </p:clrMapOvr>
  <p:transition/>
</p:sldLayout>
</file>

<file path=ppt/slideLayouts/slideLayout245.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7" y="2706317"/>
            <a:ext cx="8592933" cy="997196"/>
          </a:xfrm>
        </p:spPr>
        <p:txBody>
          <a:bodyPr wrap="square">
            <a:noAutofit/>
          </a:bodyPr>
          <a:lstStyle>
            <a:lvl1pPr>
              <a:lnSpc>
                <a:spcPct val="90000"/>
              </a:lnSpc>
              <a:spcBef>
                <a:spcPts val="0"/>
              </a:spcBef>
              <a:defRPr sz="3598"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3669" eaLnBrk="1" fontAlgn="base" latinLnBrk="0" hangingPunct="1">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669" eaLnBrk="1" fontAlgn="base" latinLnBrk="0" hangingPunct="1">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669" eaLnBrk="1" fontAlgn="base" latinLnBrk="0" hangingPunct="1">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2216472401"/>
      </p:ext>
    </p:extLst>
  </p:cSld>
  <p:clrMapOvr>
    <a:masterClrMapping/>
  </p:clrMapOvr>
  <p:extLst>
    <p:ext uri="{DCECCB84-F9BA-43D5-87BE-67443E8EF086}">
      <p15:sldGuideLst xmlns:p15="http://schemas.microsoft.com/office/powerpoint/2012/main"/>
    </p:ext>
  </p:extLst>
</p:sldLayout>
</file>

<file path=ppt/slideLayouts/slideLayout246.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219399" y="6036683"/>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7589" rtl="0" eaLnBrk="1" fontAlgn="auto" latinLnBrk="0" hangingPunct="1">
              <a:lnSpc>
                <a:spcPct val="100000"/>
              </a:lnSpc>
              <a:spcBef>
                <a:spcPts val="1798"/>
              </a:spcBef>
              <a:spcAft>
                <a:spcPts val="0"/>
              </a:spcAft>
              <a:buClr>
                <a:schemeClr val="accent1"/>
              </a:buClr>
              <a:buSzPct val="80000"/>
              <a:buFontTx/>
              <a:buNone/>
              <a:tabLst/>
              <a:defRPr sz="1200" b="1">
                <a:solidFill>
                  <a:schemeClr val="tx1"/>
                </a:solidFill>
                <a:latin typeface="微软雅黑" panose="020B0503020204020204" pitchFamily="34" charset="-122"/>
                <a:ea typeface="微软雅黑" panose="020B0503020204020204" pitchFamily="34" charset="-122"/>
              </a:defRPr>
            </a:lvl1pPr>
            <a:lvl2pPr marL="143872" marR="0" indent="-143872" algn="l" defTabSz="1087589" rtl="0" eaLnBrk="1" fontAlgn="auto" latinLnBrk="0" hangingPunct="1">
              <a:lnSpc>
                <a:spcPct val="120000"/>
              </a:lnSpc>
              <a:spcBef>
                <a:spcPts val="0"/>
              </a:spcBef>
              <a:spcAft>
                <a:spcPts val="0"/>
              </a:spcAft>
              <a:buClrTx/>
              <a:buSzPct val="100000"/>
              <a:buFont typeface="Arial" panose="020B0604020202020204" pitchFamily="34" charset="0"/>
              <a:buChar char="•"/>
              <a:tabLst/>
              <a:defRPr sz="1200" b="0">
                <a:solidFill>
                  <a:schemeClr val="tx1"/>
                </a:solidFill>
                <a:latin typeface="微软雅黑" panose="020B0503020204020204" pitchFamily="34" charset="-122"/>
                <a:ea typeface="微软雅黑" panose="020B0503020204020204" pitchFamily="34" charset="-122"/>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798">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3"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a:extLst>
              <a:ext uri="{FF2B5EF4-FFF2-40B4-BE49-F238E27FC236}">
                <a16:creationId xmlns:a16="http://schemas.microsoft.com/office/drawing/2014/main" id="{48EC01CA-5D70-4C8C-9C61-4FEDA3148D1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3"/>
            <a:ext cx="887330" cy="522341"/>
          </a:xfrm>
          <a:prstGeom prst="rect">
            <a:avLst/>
          </a:prstGeom>
        </p:spPr>
      </p:pic>
    </p:spTree>
    <p:extLst>
      <p:ext uri="{BB962C8B-B14F-4D97-AF65-F5344CB8AC3E}">
        <p14:creationId xmlns:p14="http://schemas.microsoft.com/office/powerpoint/2010/main" val="3167310650"/>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247.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7" y="5881436"/>
            <a:ext cx="1963124" cy="360000"/>
          </a:xfrm>
          <a:prstGeom prst="rect">
            <a:avLst/>
          </a:prstGeom>
        </p:spPr>
      </p:pic>
      <p:sp>
        <p:nvSpPr>
          <p:cNvPr id="7" name="Text Placeholder"/>
          <p:cNvSpPr>
            <a:spLocks noGrp="1"/>
          </p:cNvSpPr>
          <p:nvPr>
            <p:ph type="body" sz="quarter" idx="11" hasCustomPrompt="1"/>
          </p:nvPr>
        </p:nvSpPr>
        <p:spPr bwMode="black">
          <a:xfrm>
            <a:off x="503871" y="1434731"/>
            <a:ext cx="7090153" cy="3866693"/>
          </a:xfrm>
        </p:spPr>
        <p:txBody>
          <a:bodyPr>
            <a:noAutofit/>
          </a:bodyPr>
          <a:lstStyle>
            <a:lvl1pPr marL="0" marR="0" indent="0" algn="l" defTabSz="1087589" rtl="0" eaLnBrk="1" fontAlgn="auto" latinLnBrk="0" hangingPunct="1">
              <a:lnSpc>
                <a:spcPct val="100000"/>
              </a:lnSpc>
              <a:spcBef>
                <a:spcPts val="1798"/>
              </a:spcBef>
              <a:spcAft>
                <a:spcPts val="0"/>
              </a:spcAft>
              <a:buClr>
                <a:schemeClr val="accent1"/>
              </a:buClr>
              <a:buSzPct val="80000"/>
              <a:buFontTx/>
              <a:buNone/>
              <a:tabLst/>
              <a:defRPr sz="1200" b="1">
                <a:solidFill>
                  <a:schemeClr val="tx1"/>
                </a:solidFill>
              </a:defRPr>
            </a:lvl1pPr>
            <a:lvl2pPr marL="143872" marR="0" indent="-143872" algn="l" defTabSz="1087589"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2" y="555765"/>
            <a:ext cx="7090153" cy="553999"/>
          </a:xfrm>
        </p:spPr>
        <p:txBody>
          <a:bodyPr anchor="ctr">
            <a:noAutofit/>
          </a:bodyPr>
          <a:lstStyle>
            <a:lvl1pPr>
              <a:defRPr sz="1798">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3"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1"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9"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6"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3"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9" y="3070422"/>
            <a:ext cx="1619579" cy="430887"/>
          </a:xfrm>
        </p:spPr>
        <p:txBody>
          <a:bodyPr wrap="square" anchor="ctr">
            <a:noAutofit/>
          </a:bodyPr>
          <a:lstStyle>
            <a:lvl1pPr>
              <a:spcBef>
                <a:spcPts val="0"/>
              </a:spcBef>
              <a:defRPr sz="2797"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9"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6" y="3070422"/>
            <a:ext cx="1619579" cy="430887"/>
          </a:xfrm>
        </p:spPr>
        <p:txBody>
          <a:bodyPr wrap="square" anchor="ctr">
            <a:noAutofit/>
          </a:bodyPr>
          <a:lstStyle>
            <a:lvl1pPr>
              <a:spcBef>
                <a:spcPts val="0"/>
              </a:spcBef>
              <a:defRPr sz="2797"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6"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90" y="5881440"/>
            <a:ext cx="863776" cy="508475"/>
          </a:xfrm>
          <a:prstGeom prst="rect">
            <a:avLst/>
          </a:prstGeom>
        </p:spPr>
      </p:pic>
    </p:spTree>
    <p:extLst>
      <p:ext uri="{BB962C8B-B14F-4D97-AF65-F5344CB8AC3E}">
        <p14:creationId xmlns:p14="http://schemas.microsoft.com/office/powerpoint/2010/main" val="44427833"/>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248.xml><?xml version="1.0" encoding="utf-8"?>
<p:sldLayout xmlns:a="http://schemas.openxmlformats.org/drawingml/2006/main" xmlns:r="http://schemas.openxmlformats.org/officeDocument/2006/relationships" xmlns:p="http://schemas.openxmlformats.org/presentationml/2006/main" type="obj">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2026/9/7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258812686"/>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2"/>
            <a:ext cx="10897962" cy="430887"/>
          </a:xfrm>
        </p:spPr>
        <p:txBody>
          <a:bodyPr wrap="square" anchor="t" anchorCtr="0">
            <a:noAutofit/>
          </a:bodyPr>
          <a:lstStyle>
            <a:lvl1pPr marL="0" marR="0" indent="0" algn="l" defTabSz="1087737"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3869" indent="0" algn="ctr">
              <a:buNone/>
              <a:defRPr>
                <a:solidFill>
                  <a:schemeClr val="tx1">
                    <a:tint val="75000"/>
                  </a:schemeClr>
                </a:solidFill>
              </a:defRPr>
            </a:lvl2pPr>
            <a:lvl3pPr marL="1087737" indent="0" algn="ctr">
              <a:buNone/>
              <a:defRPr>
                <a:solidFill>
                  <a:schemeClr val="tx1">
                    <a:tint val="75000"/>
                  </a:schemeClr>
                </a:solidFill>
              </a:defRPr>
            </a:lvl3pPr>
            <a:lvl4pPr marL="1631605" indent="0" algn="ctr">
              <a:buNone/>
              <a:defRPr>
                <a:solidFill>
                  <a:schemeClr val="tx1">
                    <a:tint val="75000"/>
                  </a:schemeClr>
                </a:solidFill>
              </a:defRPr>
            </a:lvl4pPr>
            <a:lvl5pPr marL="2176109" indent="0" algn="ctr">
              <a:buNone/>
              <a:defRPr>
                <a:solidFill>
                  <a:schemeClr val="tx1">
                    <a:tint val="75000"/>
                  </a:schemeClr>
                </a:solidFill>
              </a:defRPr>
            </a:lvl5pPr>
            <a:lvl6pPr marL="2719978" indent="0" algn="ctr">
              <a:buNone/>
              <a:defRPr>
                <a:solidFill>
                  <a:schemeClr val="tx1">
                    <a:tint val="75000"/>
                  </a:schemeClr>
                </a:solidFill>
              </a:defRPr>
            </a:lvl6pPr>
            <a:lvl7pPr marL="3263846" indent="0" algn="ctr">
              <a:buNone/>
              <a:defRPr>
                <a:solidFill>
                  <a:schemeClr val="tx1">
                    <a:tint val="75000"/>
                  </a:schemeClr>
                </a:solidFill>
              </a:defRPr>
            </a:lvl7pPr>
            <a:lvl8pPr marL="3807714" indent="0" algn="ctr">
              <a:buNone/>
              <a:defRPr>
                <a:solidFill>
                  <a:schemeClr val="tx1">
                    <a:tint val="75000"/>
                  </a:schemeClr>
                </a:solidFill>
              </a:defRPr>
            </a:lvl8pPr>
            <a:lvl9pPr marL="4351583" indent="0" algn="ctr">
              <a:buNone/>
              <a:defRPr>
                <a:solidFill>
                  <a:schemeClr val="tx1">
                    <a:tint val="75000"/>
                  </a:schemeClr>
                </a:solidFill>
              </a:defRPr>
            </a:lvl9pPr>
          </a:lstStyle>
          <a:p>
            <a:r>
              <a:rPr lang="en-US" dirty="0"/>
              <a:t>Speaker’s Name, SAP</a:t>
            </a:r>
          </a:p>
          <a:p>
            <a:pPr marL="0" marR="0" lvl="0" indent="0" algn="l" defTabSz="1087737"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8"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3"/>
            <a:ext cx="914162" cy="425669"/>
          </a:xfrm>
          <a:prstGeom prst="rect">
            <a:avLst/>
          </a:prstGeom>
          <a:solidFill>
            <a:schemeClr val="bg1"/>
          </a:solidFill>
          <a:ln w="6350" algn="ctr">
            <a:noFill/>
            <a:miter lim="800000"/>
          </a:ln>
        </p:spPr>
        <p:txBody>
          <a:bodyPr lIns="89954" tIns="71962" rIns="89954" bIns="71962"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798"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12" name="Picture 1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97154" y="6217086"/>
            <a:ext cx="1745795" cy="400050"/>
          </a:xfrm>
          <a:prstGeom prst="rect">
            <a:avLst/>
          </a:prstGeom>
          <a:noFill/>
          <a:ln>
            <a:noFill/>
          </a:ln>
        </p:spPr>
      </p:pic>
    </p:spTree>
    <p:extLst>
      <p:ext uri="{BB962C8B-B14F-4D97-AF65-F5344CB8AC3E}">
        <p14:creationId xmlns:p14="http://schemas.microsoft.com/office/powerpoint/2010/main" val="182438984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439888685"/>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7737" rtl="0" eaLnBrk="1" fontAlgn="auto" latinLnBrk="0" hangingPunct="1">
              <a:lnSpc>
                <a:spcPct val="100000"/>
              </a:lnSpc>
              <a:spcBef>
                <a:spcPts val="2998"/>
              </a:spcBef>
              <a:spcAft>
                <a:spcPts val="0"/>
              </a:spcAft>
              <a:buClr>
                <a:schemeClr val="accent1"/>
              </a:buClr>
              <a:buSzPct val="80000"/>
              <a:buFontTx/>
              <a:buNone/>
              <a:defRPr sz="1998" b="0"/>
            </a:lvl1pPr>
            <a:lvl2pPr marL="179597" marR="0" indent="-179597" algn="l" defTabSz="1087737"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798"/>
            </a:lvl2pPr>
            <a:lvl3pPr marL="359829" marR="0" indent="-178962" algn="l" defTabSz="1087737"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798" baseline="0"/>
            </a:lvl3pPr>
            <a:lvl4pPr marL="539426" marR="0" indent="-179597" algn="l" defTabSz="1087737"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803398685"/>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7737" rtl="0" eaLnBrk="1" latinLnBrk="0" hangingPunct="1">
              <a:spcBef>
                <a:spcPct val="0"/>
              </a:spcBef>
              <a:buNone/>
              <a:defRPr lang="en-US" sz="2798"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129951930"/>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9"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3"/>
            <a:ext cx="11183564" cy="430887"/>
          </a:xfrm>
        </p:spPr>
        <p:txBody>
          <a:bodyPr/>
          <a:lstStyle>
            <a:lvl1pPr algn="l" defTabSz="1087737" rtl="0" eaLnBrk="1" latinLnBrk="0" hangingPunct="1">
              <a:spcBef>
                <a:spcPct val="0"/>
              </a:spcBef>
              <a:buNone/>
              <a:defRPr lang="en-US" sz="2798"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151621102"/>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689661752"/>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531980240"/>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70"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70" y="1467009"/>
            <a:ext cx="5326613" cy="923116"/>
          </a:xfrm>
        </p:spPr>
        <p:txBody>
          <a:bodyPr anchor="t" anchorCtr="0">
            <a:noAutofit/>
          </a:bodyPr>
          <a:lstStyle>
            <a:lvl1pPr>
              <a:defRPr sz="5496">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70" y="5994000"/>
            <a:ext cx="1578051" cy="360000"/>
          </a:xfrm>
          <a:prstGeom prst="rect">
            <a:avLst/>
          </a:prstGeom>
        </p:spPr>
      </p:pic>
    </p:spTree>
    <p:extLst>
      <p:ext uri="{BB962C8B-B14F-4D97-AF65-F5344CB8AC3E}">
        <p14:creationId xmlns:p14="http://schemas.microsoft.com/office/powerpoint/2010/main" val="4045859858"/>
      </p:ext>
    </p:extLst>
  </p:cSld>
  <p:clrMapOvr>
    <a:masterClrMapping/>
  </p:clrMapOvr>
  <p:hf sldNum="0" hdr="0" ftr="0" dt="0"/>
</p:sldLayout>
</file>

<file path=ppt/slideLayouts/slideLayout256.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7" y="2706317"/>
            <a:ext cx="8592933" cy="997196"/>
          </a:xfrm>
        </p:spPr>
        <p:txBody>
          <a:bodyPr wrap="square">
            <a:noAutofit/>
          </a:bodyPr>
          <a:lstStyle>
            <a:lvl1pPr>
              <a:lnSpc>
                <a:spcPct val="90000"/>
              </a:lnSpc>
              <a:spcBef>
                <a:spcPts val="0"/>
              </a:spcBef>
              <a:defRPr sz="3598"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grpSp>
    </p:spTree>
    <p:extLst>
      <p:ext uri="{BB962C8B-B14F-4D97-AF65-F5344CB8AC3E}">
        <p14:creationId xmlns:p14="http://schemas.microsoft.com/office/powerpoint/2010/main" val="376244072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7967463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1348699027"/>
      </p:ext>
    </p:extLst>
  </p:cSld>
  <p:clrMapOvr>
    <a:masterClrMapping/>
  </p:clrMapOvr>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grpSp>
    </p:spTree>
    <p:extLst>
      <p:ext uri="{BB962C8B-B14F-4D97-AF65-F5344CB8AC3E}">
        <p14:creationId xmlns:p14="http://schemas.microsoft.com/office/powerpoint/2010/main" val="36437832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headEnd/>
            <a:tailEnd/>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tabLst/>
            </a:pPr>
            <a:endParaRPr kumimoji="0" lang="en-US" sz="1799"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12" name="Picture 11">
            <a:extLst>
              <a:ext uri="{FF2B5EF4-FFF2-40B4-BE49-F238E27FC236}">
                <a16:creationId xmlns:a16="http://schemas.microsoft.com/office/drawing/2014/main" id="{03050349-7D0C-42FC-8D0C-2317FC76A926}"/>
              </a:ext>
            </a:extLst>
          </p:cNvPr>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97153" y="6217086"/>
            <a:ext cx="1745795" cy="400050"/>
          </a:xfrm>
          <a:prstGeom prst="rect">
            <a:avLst/>
          </a:prstGeom>
          <a:noFill/>
          <a:ln>
            <a:noFill/>
          </a:ln>
        </p:spPr>
      </p:pic>
    </p:spTree>
    <p:extLst>
      <p:ext uri="{BB962C8B-B14F-4D97-AF65-F5344CB8AC3E}">
        <p14:creationId xmlns:p14="http://schemas.microsoft.com/office/powerpoint/2010/main" val="398977016"/>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063"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389032136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extLst>
      <p:ext uri="{BB962C8B-B14F-4D97-AF65-F5344CB8AC3E}">
        <p14:creationId xmlns:p14="http://schemas.microsoft.com/office/powerpoint/2010/main" val="155825329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359014314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368354234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75944197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extLst>
      <p:ext uri="{BB962C8B-B14F-4D97-AF65-F5344CB8AC3E}">
        <p14:creationId xmlns:p14="http://schemas.microsoft.com/office/powerpoint/2010/main" val="91534612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526088076"/>
      </p:ext>
    </p:extLst>
  </p:cSld>
  <p:clrMapOvr>
    <a:masterClrMapping/>
  </p:clrMapOvr>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4273689236"/>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grpSp>
        <p:nvGrpSpPr>
          <p:cNvPr id="7" name="组合 6"/>
          <p:cNvGrpSpPr/>
          <p:nvPr userDrawn="1"/>
        </p:nvGrpSpPr>
        <p:grpSpPr>
          <a:xfrm>
            <a:off x="-23678" y="362270"/>
            <a:ext cx="1395278" cy="383393"/>
            <a:chOff x="0" y="224500"/>
            <a:chExt cx="2820139" cy="774915"/>
          </a:xfrm>
          <a:solidFill>
            <a:srgbClr val="92D050"/>
          </a:solidFill>
        </p:grpSpPr>
        <p:sp>
          <p:nvSpPr>
            <p:cNvPr id="8" name="任意多边形 7"/>
            <p:cNvSpPr/>
            <p:nvPr/>
          </p:nvSpPr>
          <p:spPr>
            <a:xfrm>
              <a:off x="0" y="224500"/>
              <a:ext cx="2249963"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9" name="任意多边形 8"/>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10" name="任意多边形 9"/>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grpSp>
      <p:sp>
        <p:nvSpPr>
          <p:cNvPr id="11" name="标题 1"/>
          <p:cNvSpPr>
            <a:spLocks noGrp="1"/>
          </p:cNvSpPr>
          <p:nvPr>
            <p:ph type="title"/>
          </p:nvPr>
        </p:nvSpPr>
        <p:spPr>
          <a:xfrm>
            <a:off x="1510256" y="285753"/>
            <a:ext cx="10515600" cy="607358"/>
          </a:xfrm>
          <a:prstGeom prst="rect">
            <a:avLst/>
          </a:prstGeom>
        </p:spPr>
        <p:txBody>
          <a:bodyPr anchor="ctr" anchorCtr="0">
            <a:noAutofit/>
          </a:bodyPr>
          <a:lstStyle>
            <a:lvl1pPr>
              <a:defRPr sz="1950" b="1">
                <a:solidFill>
                  <a:srgbClr val="232C3A"/>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流程图: 手动输入 2"/>
          <p:cNvSpPr/>
          <p:nvPr userDrawn="1"/>
        </p:nvSpPr>
        <p:spPr>
          <a:xfrm rot="16200000" flipH="1">
            <a:off x="10600670" y="5273343"/>
            <a:ext cx="147718" cy="302661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668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668 h 10000"/>
              <a:gd name="connsiteX0" fmla="*/ 0 w 11000"/>
              <a:gd name="connsiteY0" fmla="*/ 188 h 10000"/>
              <a:gd name="connsiteX1" fmla="*/ 11000 w 11000"/>
              <a:gd name="connsiteY1" fmla="*/ 0 h 10000"/>
              <a:gd name="connsiteX2" fmla="*/ 11000 w 11000"/>
              <a:gd name="connsiteY2" fmla="*/ 10000 h 10000"/>
              <a:gd name="connsiteX3" fmla="*/ 1000 w 11000"/>
              <a:gd name="connsiteY3" fmla="*/ 10000 h 10000"/>
              <a:gd name="connsiteX4" fmla="*/ 0 w 11000"/>
              <a:gd name="connsiteY4" fmla="*/ 188 h 10000"/>
              <a:gd name="connsiteX0" fmla="*/ 0 w 10719"/>
              <a:gd name="connsiteY0" fmla="*/ 521 h 10000"/>
              <a:gd name="connsiteX1" fmla="*/ 10719 w 10719"/>
              <a:gd name="connsiteY1" fmla="*/ 0 h 10000"/>
              <a:gd name="connsiteX2" fmla="*/ 10719 w 10719"/>
              <a:gd name="connsiteY2" fmla="*/ 10000 h 10000"/>
              <a:gd name="connsiteX3" fmla="*/ 719 w 10719"/>
              <a:gd name="connsiteY3" fmla="*/ 10000 h 10000"/>
              <a:gd name="connsiteX4" fmla="*/ 0 w 10719"/>
              <a:gd name="connsiteY4" fmla="*/ 521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9" h="10000">
                <a:moveTo>
                  <a:pt x="0" y="521"/>
                </a:moveTo>
                <a:lnTo>
                  <a:pt x="10719" y="0"/>
                </a:lnTo>
                <a:lnTo>
                  <a:pt x="10719" y="10000"/>
                </a:lnTo>
                <a:lnTo>
                  <a:pt x="719" y="10000"/>
                </a:lnTo>
                <a:cubicBezTo>
                  <a:pt x="386" y="6729"/>
                  <a:pt x="333" y="3792"/>
                  <a:pt x="0" y="52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12" name="任意多边形 11"/>
          <p:cNvSpPr/>
          <p:nvPr userDrawn="1"/>
        </p:nvSpPr>
        <p:spPr>
          <a:xfrm>
            <a:off x="9116452"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4" name="文本框 3"/>
          <p:cNvSpPr txBox="1"/>
          <p:nvPr userDrawn="1"/>
        </p:nvSpPr>
        <p:spPr>
          <a:xfrm>
            <a:off x="9660642" y="6701365"/>
            <a:ext cx="3483247" cy="167251"/>
          </a:xfrm>
          <a:prstGeom prst="rect">
            <a:avLst/>
          </a:prstGeom>
          <a:noFill/>
        </p:spPr>
        <p:txBody>
          <a:bodyPr wrap="square" rtlCol="0">
            <a:spAutoFit/>
          </a:bodyPr>
          <a:lstStyle/>
          <a:p>
            <a:r>
              <a:rPr lang="en-US" altLang="zh-CN" sz="487" dirty="0">
                <a:solidFill>
                  <a:schemeClr val="bg1"/>
                </a:solidFill>
                <a:latin typeface="微软雅黑" panose="020B0503020204020204" pitchFamily="34" charset="-122"/>
                <a:ea typeface="微软雅黑" panose="020B0503020204020204" pitchFamily="34" charset="-122"/>
              </a:rPr>
              <a:t>Copyright ©2018</a:t>
            </a:r>
            <a:r>
              <a:rPr lang="en-US" altLang="zh-CN" sz="487" baseline="0" dirty="0">
                <a:solidFill>
                  <a:schemeClr val="bg1"/>
                </a:solidFill>
                <a:latin typeface="微软雅黑" panose="020B0503020204020204" pitchFamily="34" charset="-122"/>
                <a:ea typeface="微软雅黑" panose="020B0503020204020204" pitchFamily="34" charset="-122"/>
              </a:rPr>
              <a:t> </a:t>
            </a:r>
            <a:r>
              <a:rPr lang="en-US" altLang="zh-CN" sz="487" baseline="0" dirty="0" err="1">
                <a:solidFill>
                  <a:schemeClr val="bg1"/>
                </a:solidFill>
                <a:latin typeface="微软雅黑" panose="020B0503020204020204" pitchFamily="34" charset="-122"/>
                <a:ea typeface="微软雅黑" panose="020B0503020204020204" pitchFamily="34" charset="-122"/>
              </a:rPr>
              <a:t>Bosyun</a:t>
            </a:r>
            <a:r>
              <a:rPr lang="en-US" altLang="zh-CN" sz="487" dirty="0">
                <a:solidFill>
                  <a:schemeClr val="bg1"/>
                </a:solidFill>
                <a:latin typeface="微软雅黑" panose="020B0503020204020204" pitchFamily="34" charset="-122"/>
                <a:ea typeface="微软雅黑" panose="020B0503020204020204" pitchFamily="34" charset="-122"/>
              </a:rPr>
              <a:t> Co., Ltd.</a:t>
            </a:r>
            <a:r>
              <a:rPr lang="en-US" altLang="zh-CN" sz="487" baseline="0" dirty="0">
                <a:solidFill>
                  <a:schemeClr val="bg1"/>
                </a:solidFill>
                <a:latin typeface="微软雅黑" panose="020B0503020204020204" pitchFamily="34" charset="-122"/>
                <a:ea typeface="微软雅黑" panose="020B0503020204020204" pitchFamily="34" charset="-122"/>
              </a:rPr>
              <a:t> All Rights Reserved.</a:t>
            </a:r>
            <a:endParaRPr lang="zh-CN" altLang="en-US" sz="487" dirty="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userDrawn="1"/>
        </p:nvSpPr>
        <p:spPr>
          <a:xfrm>
            <a:off x="9165044"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Tree>
    <p:extLst>
      <p:ext uri="{BB962C8B-B14F-4D97-AF65-F5344CB8AC3E}">
        <p14:creationId xmlns:p14="http://schemas.microsoft.com/office/powerpoint/2010/main" val="1573108817"/>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430887"/>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3"/>
            <a:ext cx="2743200" cy="365125"/>
          </a:xfrm>
          <a:prstGeom prst="rect">
            <a:avLst/>
          </a:prstGeom>
        </p:spPr>
        <p:txBody>
          <a:bodyPr/>
          <a:lstStyle/>
          <a:p>
            <a:pPr defTabSz="914103"/>
            <a:fld id="{1C862299-229D-45FE-9F9F-1F2494F82C69}" type="datetimeFigureOut">
              <a:rPr lang="zh-CN" altLang="en-US" sz="1799" smtClean="0">
                <a:solidFill>
                  <a:prstClr val="black"/>
                </a:solidFill>
              </a:rPr>
              <a:pPr defTabSz="914103"/>
              <a:t>2026/9/7</a:t>
            </a:fld>
            <a:endParaRPr lang="zh-CN" altLang="en-US" sz="1799">
              <a:solidFill>
                <a:prstClr val="black"/>
              </a:solidFill>
            </a:endParaRPr>
          </a:p>
        </p:txBody>
      </p:sp>
      <p:sp>
        <p:nvSpPr>
          <p:cNvPr id="4" name="Footer Placeholder 3"/>
          <p:cNvSpPr>
            <a:spLocks noGrp="1"/>
          </p:cNvSpPr>
          <p:nvPr>
            <p:ph type="ftr" sz="quarter" idx="11"/>
          </p:nvPr>
        </p:nvSpPr>
        <p:spPr>
          <a:xfrm>
            <a:off x="4038600" y="6356353"/>
            <a:ext cx="4114800" cy="365125"/>
          </a:xfrm>
          <a:prstGeom prst="rect">
            <a:avLst/>
          </a:prstGeom>
        </p:spPr>
        <p:txBody>
          <a:bodyPr/>
          <a:lstStyle/>
          <a:p>
            <a:pPr defTabSz="914103"/>
            <a:endParaRPr lang="zh-CN" altLang="en-US" sz="1799">
              <a:solidFill>
                <a:prstClr val="black"/>
              </a:solidFill>
            </a:endParaRPr>
          </a:p>
        </p:txBody>
      </p:sp>
      <p:sp>
        <p:nvSpPr>
          <p:cNvPr id="5" name="Slide Number Placeholder 4"/>
          <p:cNvSpPr>
            <a:spLocks noGrp="1"/>
          </p:cNvSpPr>
          <p:nvPr>
            <p:ph type="sldNum" sz="quarter" idx="12"/>
          </p:nvPr>
        </p:nvSpPr>
        <p:spPr>
          <a:xfrm>
            <a:off x="8610600" y="6356353"/>
            <a:ext cx="2743200" cy="365125"/>
          </a:xfrm>
          <a:prstGeom prst="rect">
            <a:avLst/>
          </a:prstGeom>
        </p:spPr>
        <p:txBody>
          <a:bodyPr/>
          <a:lstStyle/>
          <a:p>
            <a:pPr defTabSz="914103"/>
            <a:fld id="{29B795AA-FAE0-4C25-9718-078AF4030C97}" type="slidenum">
              <a:rPr lang="zh-CN" altLang="en-US" sz="1799" smtClean="0">
                <a:solidFill>
                  <a:prstClr val="black"/>
                </a:solidFill>
              </a:rPr>
              <a:pPr defTabSz="914103"/>
              <a:t>‹#›</a:t>
            </a:fld>
            <a:endParaRPr lang="zh-CN" altLang="en-US" sz="1799">
              <a:solidFill>
                <a:prstClr val="black"/>
              </a:solidFill>
            </a:endParaRPr>
          </a:p>
        </p:txBody>
      </p:sp>
      <p:grpSp>
        <p:nvGrpSpPr>
          <p:cNvPr id="12" name="组合 11"/>
          <p:cNvGrpSpPr/>
          <p:nvPr userDrawn="1"/>
        </p:nvGrpSpPr>
        <p:grpSpPr>
          <a:xfrm>
            <a:off x="0" y="362268"/>
            <a:ext cx="1371600" cy="376887"/>
            <a:chOff x="0" y="224500"/>
            <a:chExt cx="2820139" cy="774915"/>
          </a:xfrm>
          <a:solidFill>
            <a:srgbClr val="92D050"/>
          </a:solidFill>
        </p:grpSpPr>
        <p:sp>
          <p:nvSpPr>
            <p:cNvPr id="13" name="任意多边形 12"/>
            <p:cNvSpPr/>
            <p:nvPr/>
          </p:nvSpPr>
          <p:spPr>
            <a:xfrm>
              <a:off x="0" y="224500"/>
              <a:ext cx="2249962"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sp>
          <p:nvSpPr>
            <p:cNvPr id="14" name="任意多边形 13"/>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sp>
          <p:nvSpPr>
            <p:cNvPr id="15" name="任意多边形 14"/>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gr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11948" y="213581"/>
            <a:ext cx="1213104" cy="714112"/>
          </a:xfrm>
          <a:prstGeom prst="rect">
            <a:avLst/>
          </a:prstGeom>
        </p:spPr>
      </p:pic>
    </p:spTree>
    <p:extLst>
      <p:ext uri="{BB962C8B-B14F-4D97-AF65-F5344CB8AC3E}">
        <p14:creationId xmlns:p14="http://schemas.microsoft.com/office/powerpoint/2010/main" val="32487568"/>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xmlns:mv="urn:schemas-microsoft-com:mac:vml">
      <p:transition spd="slow">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defRPr>
            </a:lvl1pPr>
            <a:lvl2pPr marL="143915" marR="0" indent="-143915" algn="l" defTabSz="1087915"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1990185776"/>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063"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7165598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grpSp>
        <p:nvGrpSpPr>
          <p:cNvPr id="2" name="组合 9"/>
          <p:cNvGrpSpPr/>
          <p:nvPr userDrawn="1"/>
        </p:nvGrpSpPr>
        <p:grpSpPr bwMode="auto">
          <a:xfrm>
            <a:off x="0" y="3"/>
            <a:ext cx="12192000" cy="168275"/>
            <a:chOff x="0" y="0"/>
            <a:chExt cx="9144000" cy="167640"/>
          </a:xfrm>
        </p:grpSpPr>
        <p:sp>
          <p:nvSpPr>
            <p:cNvPr id="3" name="矩形 2"/>
            <p:cNvSpPr/>
            <p:nvPr userDrawn="1"/>
          </p:nvSpPr>
          <p:spPr>
            <a:xfrm>
              <a:off x="0" y="0"/>
              <a:ext cx="6492875" cy="7591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
                <a:solidFill>
                  <a:srgbClr val="FFFFFF"/>
                </a:solidFill>
                <a:ea typeface="宋体" panose="02010600030101010101" pitchFamily="2" charset="-122"/>
              </a:endParaRPr>
            </a:p>
          </p:txBody>
        </p:sp>
        <p:sp>
          <p:nvSpPr>
            <p:cNvPr id="4" name="矩形 3"/>
            <p:cNvSpPr/>
            <p:nvPr userDrawn="1"/>
          </p:nvSpPr>
          <p:spPr>
            <a:xfrm>
              <a:off x="6432550" y="0"/>
              <a:ext cx="2711450" cy="7591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rgbClr val="FFFFFF"/>
                </a:solidFill>
                <a:ea typeface="宋体" panose="02010600030101010101" pitchFamily="2" charset="-122"/>
              </a:endParaRPr>
            </a:p>
          </p:txBody>
        </p:sp>
        <p:sp>
          <p:nvSpPr>
            <p:cNvPr id="5" name="矩形 4"/>
            <p:cNvSpPr/>
            <p:nvPr userDrawn="1"/>
          </p:nvSpPr>
          <p:spPr>
            <a:xfrm>
              <a:off x="0" y="75912"/>
              <a:ext cx="9144000" cy="917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rgbClr val="FFFFFF"/>
                </a:solidFill>
                <a:ea typeface="宋体" panose="02010600030101010101" pitchFamily="2" charset="-122"/>
              </a:endParaRPr>
            </a:p>
          </p:txBody>
        </p:sp>
      </p:grpSp>
      <p:cxnSp>
        <p:nvCxnSpPr>
          <p:cNvPr id="7" name="直接连接符 6"/>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14"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96600" y="6340482"/>
            <a:ext cx="1184915" cy="433977"/>
          </a:xfrm>
          <a:prstGeom prst="rect">
            <a:avLst/>
          </a:prstGeom>
        </p:spPr>
      </p:pic>
    </p:spTree>
    <p:extLst>
      <p:ext uri="{BB962C8B-B14F-4D97-AF65-F5344CB8AC3E}">
        <p14:creationId xmlns:p14="http://schemas.microsoft.com/office/powerpoint/2010/main" val="13434153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标题和文本">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868" y="1620000"/>
            <a:ext cx="11183565"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3870" y="504000"/>
            <a:ext cx="11183564" cy="430759"/>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99845923"/>
      </p:ext>
    </p:extLst>
  </p:cSld>
  <p:clrMapOvr>
    <a:masterClrMapping/>
  </p:clrMapOvr>
  <p:extLst>
    <p:ext uri="{DCECCB84-F9BA-43D5-87BE-67443E8EF086}">
      <p15:sldGuideLst xmlns:p15="http://schemas.microsoft.com/office/powerpoint/2012/main">
        <p15:guide id="1" pos="316">
          <p15:clr>
            <a:srgbClr val="FBAE40"/>
          </p15:clr>
        </p15:guide>
        <p15:guide id="2" orient="horz" pos="3991">
          <p15:clr>
            <a:srgbClr val="FBAE40"/>
          </p15:clr>
        </p15:guide>
        <p15:guide id="3" pos="7364">
          <p15:clr>
            <a:srgbClr val="FBAE40"/>
          </p15:clr>
        </p15:guide>
        <p15:guide id="4" orient="horz" pos="318">
          <p15:clr>
            <a:srgbClr val="FBAE40"/>
          </p15:clr>
        </p15:guide>
        <p15:guide id="5" orient="horz" pos="552">
          <p15:clr>
            <a:srgbClr val="FBAE40"/>
          </p15:clr>
        </p15:guide>
        <p15:guide id="6" orient="horz" pos="1019">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24001031"/>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160726_Contents">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altLang="zh-CN"/>
              <a:t>Click to edit Master title style</a:t>
            </a:r>
            <a:endParaRPr lang="zh-CN" altLang="en-US"/>
          </a:p>
        </p:txBody>
      </p:sp>
    </p:spTree>
    <p:extLst>
      <p:ext uri="{BB962C8B-B14F-4D97-AF65-F5344CB8AC3E}">
        <p14:creationId xmlns:p14="http://schemas.microsoft.com/office/powerpoint/2010/main" val="1510319254"/>
      </p:ext>
    </p:extLst>
  </p:cSld>
  <p:clrMapOvr>
    <a:masterClrMapping/>
  </p:clrMapOvr>
  <p:transition>
    <p:fade/>
  </p:transition>
  <p:hf hdr="0" dt="0"/>
</p:sldLayout>
</file>

<file path=ppt/slideLayouts/slideLayout44.xml><?xml version="1.0" encoding="utf-8"?>
<p:sldLayout xmlns:a="http://schemas.openxmlformats.org/drawingml/2006/main" xmlns:r="http://schemas.openxmlformats.org/officeDocument/2006/relationships" xmlns:p="http://schemas.openxmlformats.org/presentationml/2006/main">
  <p:cSld name="Title and Text with picture right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6206400" y="1692001"/>
            <a:ext cx="5661326" cy="4392000"/>
          </a:xfrm>
          <a:solidFill>
            <a:schemeClr val="bg1">
              <a:lumMod val="95000"/>
            </a:schemeClr>
          </a:solidFill>
        </p:spPr>
        <p:txBody>
          <a:bodyPr vert="horz" lIns="0" tIns="1543147" rIns="0" bIns="0" rtlCol="0" anchor="t" anchorCtr="0">
            <a:noAutofit/>
          </a:bodyPr>
          <a:lstStyle>
            <a:lvl1pPr marL="0" indent="0" algn="ctr" defTabSz="1087905" rtl="0" eaLnBrk="1" latinLnBrk="0" hangingPunct="1">
              <a:spcBef>
                <a:spcPts val="1927"/>
              </a:spcBef>
              <a:buClr>
                <a:schemeClr val="accent1"/>
              </a:buClr>
              <a:buSzPct val="80000"/>
              <a:buFontTx/>
              <a:buNone/>
              <a:defRPr lang="de-DE" sz="2098" b="0" kern="1200" dirty="0">
                <a:solidFill>
                  <a:schemeClr val="tx1"/>
                </a:solidFill>
                <a:latin typeface="+mn-lt"/>
                <a:ea typeface="+mn-ea"/>
                <a:cs typeface="+mn-cs"/>
              </a:defRPr>
            </a:lvl1pPr>
          </a:lstStyle>
          <a:p>
            <a:r>
              <a:rPr lang="en-US" dirty="0"/>
              <a:t>Click icon to add picture</a:t>
            </a:r>
          </a:p>
        </p:txBody>
      </p:sp>
      <p:sp>
        <p:nvSpPr>
          <p:cNvPr id="7" name="Text Placeholder 6"/>
          <p:cNvSpPr>
            <a:spLocks noGrp="1"/>
          </p:cNvSpPr>
          <p:nvPr>
            <p:ph type="body" sz="quarter" idx="11" hasCustomPrompt="1"/>
          </p:nvPr>
        </p:nvSpPr>
        <p:spPr bwMode="gray">
          <a:xfrm>
            <a:off x="323915" y="1692001"/>
            <a:ext cx="5661326" cy="4392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902043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cSld name="Title and Text with picture right 1">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1169692" y="368823"/>
            <a:ext cx="6478313" cy="430759"/>
          </a:xfrm>
        </p:spPr>
        <p:txBody>
          <a:bodyPr/>
          <a:lstStyle>
            <a:lvl1pPr>
              <a:defRPr/>
            </a:lvl1pPr>
          </a:lstStyle>
          <a:p>
            <a:r>
              <a:rPr lang="en-US" noProof="0" dirty="0"/>
              <a:t>Insert page title</a:t>
            </a:r>
            <a:endParaRPr lang="de-DE" dirty="0"/>
          </a:p>
        </p:txBody>
      </p:sp>
      <p:sp>
        <p:nvSpPr>
          <p:cNvPr id="5" name="Picture Placeholder 4"/>
          <p:cNvSpPr>
            <a:spLocks noGrp="1"/>
          </p:cNvSpPr>
          <p:nvPr>
            <p:ph type="pic" sz="quarter" idx="10"/>
          </p:nvPr>
        </p:nvSpPr>
        <p:spPr bwMode="gray">
          <a:xfrm>
            <a:off x="8125059" y="0"/>
            <a:ext cx="4066941" cy="6858000"/>
          </a:xfrm>
          <a:solidFill>
            <a:schemeClr val="tx2"/>
          </a:solidFill>
        </p:spPr>
        <p:txBody>
          <a:bodyPr vert="horz" lIns="0" tIns="2448000" rIns="0" bIns="0" rtlCol="0" anchor="t" anchorCtr="0">
            <a:noAutofit/>
          </a:bodyPr>
          <a:lstStyle>
            <a:lvl1pPr marL="0" indent="0" algn="ctr" defTabSz="1087796" rtl="0" eaLnBrk="1" latinLnBrk="0" hangingPunct="1">
              <a:spcBef>
                <a:spcPts val="1926"/>
              </a:spcBef>
              <a:buClr>
                <a:schemeClr val="accent1"/>
              </a:buClr>
              <a:buSzPct val="80000"/>
              <a:buFontTx/>
              <a:buNone/>
              <a:defRPr lang="de-DE" sz="2097" b="0" kern="1200" dirty="0">
                <a:solidFill>
                  <a:schemeClr val="tx1"/>
                </a:solidFill>
                <a:latin typeface="+mn-lt"/>
                <a:ea typeface="+mn-ea"/>
                <a:cs typeface="+mn-cs"/>
              </a:defRPr>
            </a:lvl1pPr>
          </a:lstStyle>
          <a:p>
            <a:r>
              <a:rPr lang="en-US"/>
              <a:t>Click icon to add picture</a:t>
            </a:r>
            <a:endParaRPr lang="de-DE" dirty="0"/>
          </a:p>
        </p:txBody>
      </p:sp>
      <p:sp>
        <p:nvSpPr>
          <p:cNvPr id="7" name="Text Placeholder 6"/>
          <p:cNvSpPr>
            <a:spLocks noGrp="1"/>
          </p:cNvSpPr>
          <p:nvPr>
            <p:ph type="body" sz="quarter" idx="11" hasCustomPrompt="1"/>
          </p:nvPr>
        </p:nvSpPr>
        <p:spPr bwMode="gray">
          <a:xfrm>
            <a:off x="1169692" y="1601629"/>
            <a:ext cx="6478313" cy="4354992"/>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Tree>
    <p:extLst>
      <p:ext uri="{BB962C8B-B14F-4D97-AF65-F5344CB8AC3E}">
        <p14:creationId xmlns:p14="http://schemas.microsoft.com/office/powerpoint/2010/main" val="361799884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8">
            <a:extLst>
              <a:ext uri="{FF2B5EF4-FFF2-40B4-BE49-F238E27FC236}">
                <a16:creationId xmlns:a16="http://schemas.microsoft.com/office/drawing/2014/main" id="{97222DEB-98BE-4F53-8332-8A632EB2C2D3}"/>
              </a:ext>
            </a:extLst>
          </p:cNvPr>
          <p:cNvSpPr>
            <a:spLocks noGrp="1" noChangeArrowheads="1"/>
          </p:cNvSpPr>
          <p:nvPr>
            <p:ph type="sldNum" sz="quarter" idx="10"/>
            <p:custDataLst>
              <p:tags r:id="rId1"/>
            </p:custDataLst>
          </p:nvPr>
        </p:nvSpPr>
        <p:spPr>
          <a:ln/>
        </p:spPr>
        <p:txBody>
          <a:bodyPr/>
          <a:lstStyle>
            <a:lvl1pPr>
              <a:defRPr/>
            </a:lvl1pPr>
          </a:lstStyle>
          <a:p>
            <a:fld id="{E95CDF36-14AD-446C-96CC-EC4B4B767604}" type="slidenum">
              <a:rPr lang="de-DE" altLang="zh-CN"/>
              <a:pPr/>
              <a:t>‹#›</a:t>
            </a:fld>
            <a:endParaRPr lang="de-DE" altLang="zh-CN"/>
          </a:p>
        </p:txBody>
      </p:sp>
      <p:sp>
        <p:nvSpPr>
          <p:cNvPr id="5" name="Rectangle 51">
            <a:extLst>
              <a:ext uri="{FF2B5EF4-FFF2-40B4-BE49-F238E27FC236}">
                <a16:creationId xmlns:a16="http://schemas.microsoft.com/office/drawing/2014/main" id="{5D011123-CBA7-4C1D-AB59-9E00936D4757}"/>
              </a:ext>
            </a:extLst>
          </p:cNvPr>
          <p:cNvSpPr>
            <a:spLocks noGrp="1" noChangeArrowheads="1"/>
          </p:cNvSpPr>
          <p:nvPr>
            <p:ph type="ftr" sz="quarter" idx="11"/>
            <p:custDataLst>
              <p:tags r:id="rId2"/>
            </p:custDataLst>
          </p:nvPr>
        </p:nvSpPr>
        <p:spPr>
          <a:ln/>
        </p:spPr>
        <p:txBody>
          <a:bodyPr/>
          <a:lstStyle>
            <a:lvl1pPr>
              <a:defRPr/>
            </a:lvl1pPr>
          </a:lstStyle>
          <a:p>
            <a:pPr>
              <a:defRPr/>
            </a:pPr>
            <a:r>
              <a:rPr lang="de-DE"/>
              <a:t>2008-01-16-Slide Master S&amp;T DACH deutsch.ppt</a:t>
            </a:r>
          </a:p>
        </p:txBody>
      </p:sp>
    </p:spTree>
    <p:extLst>
      <p:ext uri="{BB962C8B-B14F-4D97-AF65-F5344CB8AC3E}">
        <p14:creationId xmlns:p14="http://schemas.microsoft.com/office/powerpoint/2010/main" val="1008612034"/>
      </p:ext>
    </p:extLst>
  </p:cSld>
  <p:clrMapOvr>
    <a:masterClrMapping/>
  </p:clrMapOvr>
  <p:transition spd="slow"/>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032" indent="0" algn="ctr">
              <a:buNone/>
              <a:defRPr>
                <a:solidFill>
                  <a:schemeClr val="tx1">
                    <a:tint val="75000"/>
                  </a:schemeClr>
                </a:solidFill>
              </a:defRPr>
            </a:lvl2pPr>
            <a:lvl3pPr marL="1088063" indent="0" algn="ctr">
              <a:buNone/>
              <a:defRPr>
                <a:solidFill>
                  <a:schemeClr val="tx1">
                    <a:tint val="75000"/>
                  </a:schemeClr>
                </a:solidFill>
              </a:defRPr>
            </a:lvl3pPr>
            <a:lvl4pPr marL="1632095" indent="0" algn="ctr">
              <a:buNone/>
              <a:defRPr>
                <a:solidFill>
                  <a:schemeClr val="tx1">
                    <a:tint val="75000"/>
                  </a:schemeClr>
                </a:solidFill>
              </a:defRPr>
            </a:lvl4pPr>
            <a:lvl5pPr marL="2176762" indent="0" algn="ctr">
              <a:buNone/>
              <a:defRPr>
                <a:solidFill>
                  <a:schemeClr val="tx1">
                    <a:tint val="75000"/>
                  </a:schemeClr>
                </a:solidFill>
              </a:defRPr>
            </a:lvl5pPr>
            <a:lvl6pPr marL="2720794" indent="0" algn="ctr">
              <a:buNone/>
              <a:defRPr>
                <a:solidFill>
                  <a:schemeClr val="tx1">
                    <a:tint val="75000"/>
                  </a:schemeClr>
                </a:solidFill>
              </a:defRPr>
            </a:lvl6pPr>
            <a:lvl7pPr marL="3264825" indent="0" algn="ctr">
              <a:buNone/>
              <a:defRPr>
                <a:solidFill>
                  <a:schemeClr val="tx1">
                    <a:tint val="75000"/>
                  </a:schemeClr>
                </a:solidFill>
              </a:defRPr>
            </a:lvl7pPr>
            <a:lvl8pPr marL="3808857" indent="0" algn="ctr">
              <a:buNone/>
              <a:defRPr>
                <a:solidFill>
                  <a:schemeClr val="tx1">
                    <a:tint val="75000"/>
                  </a:schemeClr>
                </a:solidFill>
              </a:defRPr>
            </a:lvl8pPr>
            <a:lvl9pPr marL="4352889" indent="0" algn="ctr">
              <a:buNone/>
              <a:defRPr>
                <a:solidFill>
                  <a:schemeClr val="tx1">
                    <a:tint val="75000"/>
                  </a:schemeClr>
                </a:solidFill>
              </a:defRPr>
            </a:lvl9pPr>
          </a:lstStyle>
          <a:p>
            <a:r>
              <a:rPr lang="en-US" dirty="0"/>
              <a:t>Speaker’s Name, SAP</a:t>
            </a:r>
          </a:p>
          <a:p>
            <a:pPr marL="0" marR="0" lvl="0" indent="0" algn="l" defTabSz="1088063"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799"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14" name="图片 13"/>
          <p:cNvPicPr>
            <a:picLocks noChangeAspect="1"/>
          </p:cNvPicPr>
          <p:nvPr userDrawn="1"/>
        </p:nvPicPr>
        <p:blipFill>
          <a:blip r:embed="rId2"/>
          <a:stretch>
            <a:fillRect/>
          </a:stretch>
        </p:blipFill>
        <p:spPr>
          <a:xfrm>
            <a:off x="287925" y="6211768"/>
            <a:ext cx="2212464" cy="646232"/>
          </a:xfrm>
          <a:prstGeom prst="rect">
            <a:avLst/>
          </a:prstGeom>
        </p:spPr>
      </p:pic>
    </p:spTree>
    <p:extLst>
      <p:ext uri="{BB962C8B-B14F-4D97-AF65-F5344CB8AC3E}">
        <p14:creationId xmlns:p14="http://schemas.microsoft.com/office/powerpoint/2010/main" val="409662475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063" rtl="0" eaLnBrk="1" fontAlgn="auto" latinLnBrk="0" hangingPunct="1">
              <a:lnSpc>
                <a:spcPct val="100000"/>
              </a:lnSpc>
              <a:spcBef>
                <a:spcPts val="2999"/>
              </a:spcBef>
              <a:spcAft>
                <a:spcPts val="0"/>
              </a:spcAft>
              <a:buClr>
                <a:schemeClr val="accent1"/>
              </a:buClr>
              <a:buSzPct val="80000"/>
              <a:buFontTx/>
              <a:buNone/>
              <a:defRPr sz="1999" b="0"/>
            </a:lvl1pPr>
            <a:lvl2pPr marL="179651" marR="0" indent="-179651" algn="l" defTabSz="1088063"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799"/>
            </a:lvl2pPr>
            <a:lvl3pPr marL="359937" marR="0" indent="-179016" algn="l" defTabSz="1088063"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799" baseline="0"/>
            </a:lvl3pPr>
            <a:lvl4pPr marL="539588" marR="0" indent="-179651" algn="l" defTabSz="1088063"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49806348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063"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1195274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48287184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063"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20423059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20496862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53396808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3406556574"/>
      </p:ext>
    </p:extLst>
  </p:cSld>
  <p:clrMapOvr>
    <a:masterClrMapping/>
  </p:clrMapOvr>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672056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anose="020B0503020204020204" pitchFamily="34" charset="-122"/>
                <a:ea typeface="微软雅黑" panose="020B0503020204020204" pitchFamily="34" charset="-122"/>
              </a:defRPr>
            </a:lvl1pPr>
            <a:lvl2pPr>
              <a:defRPr sz="1600" b="0">
                <a:latin typeface="微软雅黑" panose="020B0503020204020204" pitchFamily="34" charset="-122"/>
                <a:ea typeface="微软雅黑" panose="020B0503020204020204" pitchFamily="34" charset="-122"/>
              </a:defRPr>
            </a:lvl2pPr>
            <a:lvl3pPr>
              <a:defRPr sz="14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1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765358893"/>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32634179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6" y="360000"/>
            <a:ext cx="10561173" cy="430759"/>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037235127"/>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grpSp>
    </p:spTree>
    <p:extLst>
      <p:ext uri="{BB962C8B-B14F-4D97-AF65-F5344CB8AC3E}">
        <p14:creationId xmlns:p14="http://schemas.microsoft.com/office/powerpoint/2010/main" val="13197502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219399" y="6036681"/>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8063" rtl="0" eaLnBrk="1" fontAlgn="auto" latinLnBrk="0" hangingPunct="1">
              <a:lnSpc>
                <a:spcPct val="100000"/>
              </a:lnSpc>
              <a:spcBef>
                <a:spcPts val="1799"/>
              </a:spcBef>
              <a:spcAft>
                <a:spcPts val="0"/>
              </a:spcAft>
              <a:buClr>
                <a:schemeClr val="accent1"/>
              </a:buClr>
              <a:buSzPct val="80000"/>
              <a:buFontTx/>
              <a:buNone/>
              <a:defRPr sz="1200" b="1">
                <a:solidFill>
                  <a:schemeClr val="tx1"/>
                </a:solidFill>
                <a:latin typeface="微软雅黑" panose="020B0503020204020204" pitchFamily="34" charset="-122"/>
                <a:ea typeface="微软雅黑" panose="020B0503020204020204" pitchFamily="34" charset="-122"/>
              </a:defRPr>
            </a:lvl1pPr>
            <a:lvl2pPr marL="144102" marR="0" indent="-144102" algn="l" defTabSz="1088063" rtl="0" eaLnBrk="1" fontAlgn="auto" latinLnBrk="0" hangingPunct="1">
              <a:lnSpc>
                <a:spcPct val="120000"/>
              </a:lnSpc>
              <a:spcBef>
                <a:spcPts val="0"/>
              </a:spcBef>
              <a:spcAft>
                <a:spcPts val="0"/>
              </a:spcAft>
              <a:buClrTx/>
              <a:buSzPct val="100000"/>
              <a:buFont typeface="Arial" panose="020B0604020202020204" pitchFamily="34" charset="0"/>
              <a:buChar char="•"/>
              <a:defRPr sz="1200" b="0">
                <a:solidFill>
                  <a:schemeClr val="tx1"/>
                </a:solidFill>
                <a:latin typeface="微软雅黑" panose="020B0503020204020204" pitchFamily="34" charset="-122"/>
                <a:ea typeface="微软雅黑" panose="020B0503020204020204" pitchFamily="34" charset="-122"/>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799">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p:cNvSpPr/>
          <p:nvPr userDrawn="1"/>
        </p:nvSpPr>
        <p:spPr>
          <a:xfrm>
            <a:off x="2"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1"/>
            <a:ext cx="887330" cy="522341"/>
          </a:xfrm>
          <a:prstGeom prst="rect">
            <a:avLst/>
          </a:prstGeom>
        </p:spPr>
      </p:pic>
    </p:spTree>
    <p:extLst>
      <p:ext uri="{BB962C8B-B14F-4D97-AF65-F5344CB8AC3E}">
        <p14:creationId xmlns:p14="http://schemas.microsoft.com/office/powerpoint/2010/main" val="11345214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846181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8063" rtl="0" eaLnBrk="1" fontAlgn="auto" latinLnBrk="0" hangingPunct="1">
              <a:lnSpc>
                <a:spcPct val="100000"/>
              </a:lnSpc>
              <a:spcBef>
                <a:spcPts val="1799"/>
              </a:spcBef>
              <a:spcAft>
                <a:spcPts val="0"/>
              </a:spcAft>
              <a:buClr>
                <a:schemeClr val="accent1"/>
              </a:buClr>
              <a:buSzPct val="80000"/>
              <a:buFontTx/>
              <a:buNone/>
              <a:defRPr sz="1200" b="1">
                <a:solidFill>
                  <a:schemeClr val="tx1"/>
                </a:solidFill>
              </a:defRPr>
            </a:lvl1pPr>
            <a:lvl2pPr marL="144102" marR="0" indent="-144102" algn="l" defTabSz="1088063" rtl="0" eaLnBrk="1" fontAlgn="auto" latinLnBrk="0" hangingPunct="1">
              <a:lnSpc>
                <a:spcPct val="100000"/>
              </a:lnSpc>
              <a:spcBef>
                <a:spcPts val="0"/>
              </a:spcBef>
              <a:spcAft>
                <a:spcPts val="0"/>
              </a:spcAft>
              <a:buClrTx/>
              <a:buSzPct val="100000"/>
              <a:buFont typeface="Arial" panose="020B0604020202020204" pitchFamily="34" charset="0"/>
              <a:buChar char="•"/>
              <a:defRPr sz="12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9"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9"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340125161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pic>
        <p:nvPicPr>
          <p:cNvPr id="21" name="Picture 20"/>
          <p:cNvPicPr>
            <a:picLocks noChangeAspect="1"/>
          </p:cNvPicPr>
          <p:nvPr userDrawn="1"/>
        </p:nvPicPr>
        <p:blipFill>
          <a:blip r:embed="rId2" cstate="screen"/>
          <a:stretch>
            <a:fillRect/>
          </a:stretch>
        </p:blipFill>
        <p:spPr>
          <a:xfrm>
            <a:off x="287925" y="6217669"/>
            <a:ext cx="1578051" cy="360000"/>
          </a:xfrm>
          <a:prstGeom prst="rect">
            <a:avLst/>
          </a:prstGeom>
        </p:spPr>
      </p:pic>
      <p:sp>
        <p:nvSpPr>
          <p:cNvPr id="5" name="Cover Image Placeholder"/>
          <p:cNvSpPr>
            <a:spLocks noGrp="1"/>
          </p:cNvSpPr>
          <p:nvPr>
            <p:ph type="pic" sz="quarter" idx="12" hasCustomPrompt="1"/>
          </p:nvPr>
        </p:nvSpPr>
        <p:spPr>
          <a:xfrm>
            <a:off x="2"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032" indent="0" algn="ctr">
              <a:buNone/>
              <a:defRPr>
                <a:solidFill>
                  <a:schemeClr val="tx1">
                    <a:tint val="75000"/>
                  </a:schemeClr>
                </a:solidFill>
              </a:defRPr>
            </a:lvl2pPr>
            <a:lvl3pPr marL="1088063" indent="0" algn="ctr">
              <a:buNone/>
              <a:defRPr>
                <a:solidFill>
                  <a:schemeClr val="tx1">
                    <a:tint val="75000"/>
                  </a:schemeClr>
                </a:solidFill>
              </a:defRPr>
            </a:lvl3pPr>
            <a:lvl4pPr marL="1632095" indent="0" algn="ctr">
              <a:buNone/>
              <a:defRPr>
                <a:solidFill>
                  <a:schemeClr val="tx1">
                    <a:tint val="75000"/>
                  </a:schemeClr>
                </a:solidFill>
              </a:defRPr>
            </a:lvl4pPr>
            <a:lvl5pPr marL="2176762" indent="0" algn="ctr">
              <a:buNone/>
              <a:defRPr>
                <a:solidFill>
                  <a:schemeClr val="tx1">
                    <a:tint val="75000"/>
                  </a:schemeClr>
                </a:solidFill>
              </a:defRPr>
            </a:lvl5pPr>
            <a:lvl6pPr marL="2720794" indent="0" algn="ctr">
              <a:buNone/>
              <a:defRPr>
                <a:solidFill>
                  <a:schemeClr val="tx1">
                    <a:tint val="75000"/>
                  </a:schemeClr>
                </a:solidFill>
              </a:defRPr>
            </a:lvl6pPr>
            <a:lvl7pPr marL="3264825" indent="0" algn="ctr">
              <a:buNone/>
              <a:defRPr>
                <a:solidFill>
                  <a:schemeClr val="tx1">
                    <a:tint val="75000"/>
                  </a:schemeClr>
                </a:solidFill>
              </a:defRPr>
            </a:lvl7pPr>
            <a:lvl8pPr marL="3808857" indent="0" algn="ctr">
              <a:buNone/>
              <a:defRPr>
                <a:solidFill>
                  <a:schemeClr val="tx1">
                    <a:tint val="75000"/>
                  </a:schemeClr>
                </a:solidFill>
              </a:defRPr>
            </a:lvl8pPr>
            <a:lvl9pPr marL="4352889" indent="0" algn="ctr">
              <a:buNone/>
              <a:defRPr>
                <a:solidFill>
                  <a:schemeClr val="tx1">
                    <a:tint val="75000"/>
                  </a:schemeClr>
                </a:solidFill>
              </a:defRPr>
            </a:lvl9pPr>
          </a:lstStyle>
          <a:p>
            <a:r>
              <a:rPr lang="en-US" dirty="0"/>
              <a:t>Speaker’s Name, SAP</a:t>
            </a:r>
          </a:p>
          <a:p>
            <a:pPr marL="0" marR="0" lvl="0" indent="0" algn="l" defTabSz="1088063"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1"/>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0"/>
            <a:ext cx="914162" cy="425669"/>
          </a:xfrm>
          <a:prstGeom prst="rect">
            <a:avLst/>
          </a:prstGeom>
          <a:solidFill>
            <a:schemeClr val="bg1"/>
          </a:solidFill>
          <a:ln w="6350" algn="ctr">
            <a:noFill/>
            <a:miter lim="800000"/>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799"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8996559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Cover with illustration scene art">
    <p:spTree>
      <p:nvGrpSpPr>
        <p:cNvPr id="1" name=""/>
        <p:cNvGrpSpPr/>
        <p:nvPr/>
      </p:nvGrpSpPr>
      <p:grpSpPr>
        <a:xfrm>
          <a:off x="0" y="0"/>
          <a:ext cx="0" cy="0"/>
          <a:chOff x="0" y="0"/>
          <a:chExt cx="0" cy="0"/>
        </a:xfrm>
      </p:grpSpPr>
      <p:pic>
        <p:nvPicPr>
          <p:cNvPr id="21" name="Picture 20"/>
          <p:cNvPicPr>
            <a:picLocks noChangeAspect="1"/>
          </p:cNvPicPr>
          <p:nvPr userDrawn="1"/>
        </p:nvPicPr>
        <p:blipFill>
          <a:blip r:embed="rId2" cstate="screen"/>
          <a:stretch>
            <a:fillRect/>
          </a:stretch>
        </p:blipFill>
        <p:spPr>
          <a:xfrm>
            <a:off x="287925" y="6217669"/>
            <a:ext cx="1578051" cy="360000"/>
          </a:xfrm>
          <a:prstGeom prst="rect">
            <a:avLst/>
          </a:prstGeom>
        </p:spPr>
      </p:pic>
      <p:sp>
        <p:nvSpPr>
          <p:cNvPr id="5" name="Cover Image Placeholder"/>
          <p:cNvSpPr>
            <a:spLocks noGrp="1"/>
          </p:cNvSpPr>
          <p:nvPr>
            <p:ph type="pic" sz="quarter" idx="12" hasCustomPrompt="1"/>
          </p:nvPr>
        </p:nvSpPr>
        <p:spPr>
          <a:xfrm>
            <a:off x="2" y="0"/>
            <a:ext cx="12192000" cy="3430006"/>
          </a:xfrm>
          <a:noFill/>
        </p:spPr>
        <p:txBody>
          <a:bodyPr tIns="504000"/>
          <a:lstStyle>
            <a:lvl1pPr algn="ctr">
              <a:defRPr sz="1600">
                <a:solidFill>
                  <a:schemeClr val="tx1"/>
                </a:solidFill>
              </a:defRPr>
            </a:lvl1pPr>
          </a:lstStyle>
          <a:p>
            <a:r>
              <a:rPr lang="en-US" dirty="0"/>
              <a:t>Click to insert illustration</a:t>
            </a:r>
          </a:p>
        </p:txBody>
      </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032" indent="0" algn="ctr">
              <a:buNone/>
              <a:defRPr>
                <a:solidFill>
                  <a:schemeClr val="tx1">
                    <a:tint val="75000"/>
                  </a:schemeClr>
                </a:solidFill>
              </a:defRPr>
            </a:lvl2pPr>
            <a:lvl3pPr marL="1088063" indent="0" algn="ctr">
              <a:buNone/>
              <a:defRPr>
                <a:solidFill>
                  <a:schemeClr val="tx1">
                    <a:tint val="75000"/>
                  </a:schemeClr>
                </a:solidFill>
              </a:defRPr>
            </a:lvl3pPr>
            <a:lvl4pPr marL="1632095" indent="0" algn="ctr">
              <a:buNone/>
              <a:defRPr>
                <a:solidFill>
                  <a:schemeClr val="tx1">
                    <a:tint val="75000"/>
                  </a:schemeClr>
                </a:solidFill>
              </a:defRPr>
            </a:lvl4pPr>
            <a:lvl5pPr marL="2176762" indent="0" algn="ctr">
              <a:buNone/>
              <a:defRPr>
                <a:solidFill>
                  <a:schemeClr val="tx1">
                    <a:tint val="75000"/>
                  </a:schemeClr>
                </a:solidFill>
              </a:defRPr>
            </a:lvl5pPr>
            <a:lvl6pPr marL="2720794" indent="0" algn="ctr">
              <a:buNone/>
              <a:defRPr>
                <a:solidFill>
                  <a:schemeClr val="tx1">
                    <a:tint val="75000"/>
                  </a:schemeClr>
                </a:solidFill>
              </a:defRPr>
            </a:lvl6pPr>
            <a:lvl7pPr marL="3264825" indent="0" algn="ctr">
              <a:buNone/>
              <a:defRPr>
                <a:solidFill>
                  <a:schemeClr val="tx1">
                    <a:tint val="75000"/>
                  </a:schemeClr>
                </a:solidFill>
              </a:defRPr>
            </a:lvl7pPr>
            <a:lvl8pPr marL="3808857" indent="0" algn="ctr">
              <a:buNone/>
              <a:defRPr>
                <a:solidFill>
                  <a:schemeClr val="tx1">
                    <a:tint val="75000"/>
                  </a:schemeClr>
                </a:solidFill>
              </a:defRPr>
            </a:lvl8pPr>
            <a:lvl9pPr marL="4352889" indent="0" algn="ctr">
              <a:buNone/>
              <a:defRPr>
                <a:solidFill>
                  <a:schemeClr val="tx1">
                    <a:tint val="75000"/>
                  </a:schemeClr>
                </a:solidFill>
              </a:defRPr>
            </a:lvl9pPr>
          </a:lstStyle>
          <a:p>
            <a:r>
              <a:rPr lang="en-US" dirty="0"/>
              <a:t>Speaker’s Name, SAP</a:t>
            </a:r>
          </a:p>
          <a:p>
            <a:pPr marL="0" marR="0" lvl="0" indent="0" algn="l" defTabSz="1088063"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1"/>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Tree>
    <p:extLst>
      <p:ext uri="{BB962C8B-B14F-4D97-AF65-F5344CB8AC3E}">
        <p14:creationId xmlns:p14="http://schemas.microsoft.com/office/powerpoint/2010/main" val="47405680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Cover white">
    <p:spTree>
      <p:nvGrpSpPr>
        <p:cNvPr id="1" name=""/>
        <p:cNvGrpSpPr/>
        <p:nvPr/>
      </p:nvGrpSpPr>
      <p:grpSpPr>
        <a:xfrm>
          <a:off x="0" y="0"/>
          <a:ext cx="0" cy="0"/>
          <a:chOff x="0" y="0"/>
          <a:chExt cx="0" cy="0"/>
        </a:xfrm>
      </p:grpSpPr>
      <p:sp>
        <p:nvSpPr>
          <p:cNvPr id="6" name="Speaker"/>
          <p:cNvSpPr>
            <a:spLocks noGrp="1"/>
          </p:cNvSpPr>
          <p:nvPr userDrawn="1">
            <p:ph type="subTitle" idx="1" hasCustomPrompt="1"/>
          </p:nvPr>
        </p:nvSpPr>
        <p:spPr bwMode="gray">
          <a:xfrm>
            <a:off x="287927" y="4268504"/>
            <a:ext cx="8592933" cy="430887"/>
          </a:xfrm>
        </p:spPr>
        <p:txBody>
          <a:bodyPr wrap="square" anchor="t" anchorCtr="0">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032" indent="0" algn="ctr">
              <a:buNone/>
              <a:defRPr>
                <a:solidFill>
                  <a:schemeClr val="tx1">
                    <a:tint val="75000"/>
                  </a:schemeClr>
                </a:solidFill>
              </a:defRPr>
            </a:lvl2pPr>
            <a:lvl3pPr marL="1088063" indent="0" algn="ctr">
              <a:buNone/>
              <a:defRPr>
                <a:solidFill>
                  <a:schemeClr val="tx1">
                    <a:tint val="75000"/>
                  </a:schemeClr>
                </a:solidFill>
              </a:defRPr>
            </a:lvl3pPr>
            <a:lvl4pPr marL="1632095" indent="0" algn="ctr">
              <a:buNone/>
              <a:defRPr>
                <a:solidFill>
                  <a:schemeClr val="tx1">
                    <a:tint val="75000"/>
                  </a:schemeClr>
                </a:solidFill>
              </a:defRPr>
            </a:lvl4pPr>
            <a:lvl5pPr marL="2176762" indent="0" algn="ctr">
              <a:buNone/>
              <a:defRPr>
                <a:solidFill>
                  <a:schemeClr val="tx1">
                    <a:tint val="75000"/>
                  </a:schemeClr>
                </a:solidFill>
              </a:defRPr>
            </a:lvl5pPr>
            <a:lvl6pPr marL="2720794" indent="0" algn="ctr">
              <a:buNone/>
              <a:defRPr>
                <a:solidFill>
                  <a:schemeClr val="tx1">
                    <a:tint val="75000"/>
                  </a:schemeClr>
                </a:solidFill>
              </a:defRPr>
            </a:lvl6pPr>
            <a:lvl7pPr marL="3264825" indent="0" algn="ctr">
              <a:buNone/>
              <a:defRPr>
                <a:solidFill>
                  <a:schemeClr val="tx1">
                    <a:tint val="75000"/>
                  </a:schemeClr>
                </a:solidFill>
              </a:defRPr>
            </a:lvl7pPr>
            <a:lvl8pPr marL="3808857" indent="0" algn="ctr">
              <a:buNone/>
              <a:defRPr>
                <a:solidFill>
                  <a:schemeClr val="tx1">
                    <a:tint val="75000"/>
                  </a:schemeClr>
                </a:solidFill>
              </a:defRPr>
            </a:lvl8pPr>
            <a:lvl9pPr marL="4352889" indent="0" algn="ctr">
              <a:buNone/>
              <a:defRPr>
                <a:solidFill>
                  <a:schemeClr val="tx1">
                    <a:tint val="75000"/>
                  </a:schemeClr>
                </a:solidFill>
              </a:defRPr>
            </a:lvl9pPr>
          </a:lstStyle>
          <a:p>
            <a:r>
              <a:rPr lang="en-US" dirty="0"/>
              <a:t>Speaker’s Name, SAP</a:t>
            </a:r>
          </a:p>
          <a:p>
            <a:pPr marL="0" marR="0" lvl="0" indent="0" algn="l" defTabSz="1088063"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10" name="Presentation Title"/>
          <p:cNvSpPr>
            <a:spLocks noGrp="1"/>
          </p:cNvSpPr>
          <p:nvPr>
            <p:ph type="body" sz="quarter" idx="14" hasCustomPrompt="1"/>
          </p:nvPr>
        </p:nvSpPr>
        <p:spPr>
          <a:xfrm>
            <a:off x="287927" y="2706318"/>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grpSp>
      <p:pic>
        <p:nvPicPr>
          <p:cNvPr id="12" name="Picture 11"/>
          <p:cNvPicPr>
            <a:picLocks noChangeAspect="1"/>
          </p:cNvPicPr>
          <p:nvPr userDrawn="1"/>
        </p:nvPicPr>
        <p:blipFill>
          <a:blip r:embed="rId2" cstate="screen"/>
          <a:stretch>
            <a:fillRect/>
          </a:stretch>
        </p:blipFill>
        <p:spPr>
          <a:xfrm>
            <a:off x="287925" y="6217669"/>
            <a:ext cx="1578051" cy="360000"/>
          </a:xfrm>
          <a:prstGeom prst="rect">
            <a:avLst/>
          </a:prstGeom>
        </p:spPr>
      </p:pic>
    </p:spTree>
    <p:extLst>
      <p:ext uri="{BB962C8B-B14F-4D97-AF65-F5344CB8AC3E}">
        <p14:creationId xmlns:p14="http://schemas.microsoft.com/office/powerpoint/2010/main" val="224680426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Cover with pictogram">
    <p:spTree>
      <p:nvGrpSpPr>
        <p:cNvPr id="1" name=""/>
        <p:cNvGrpSpPr/>
        <p:nvPr/>
      </p:nvGrpSpPr>
      <p:grpSpPr>
        <a:xfrm>
          <a:off x="0" y="0"/>
          <a:ext cx="0" cy="0"/>
          <a:chOff x="0" y="0"/>
          <a:chExt cx="0" cy="0"/>
        </a:xfrm>
      </p:grpSpPr>
      <p:sp>
        <p:nvSpPr>
          <p:cNvPr id="6" name="Speaker"/>
          <p:cNvSpPr>
            <a:spLocks noGrp="1"/>
          </p:cNvSpPr>
          <p:nvPr userDrawn="1">
            <p:ph type="subTitle" idx="1" hasCustomPrompt="1"/>
          </p:nvPr>
        </p:nvSpPr>
        <p:spPr bwMode="gray">
          <a:xfrm>
            <a:off x="287926" y="4268504"/>
            <a:ext cx="6371771" cy="430887"/>
          </a:xfrm>
        </p:spPr>
        <p:txBody>
          <a:bodyPr wrap="square" anchor="t" anchorCtr="0">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032" indent="0" algn="ctr">
              <a:buNone/>
              <a:defRPr>
                <a:solidFill>
                  <a:schemeClr val="tx1">
                    <a:tint val="75000"/>
                  </a:schemeClr>
                </a:solidFill>
              </a:defRPr>
            </a:lvl2pPr>
            <a:lvl3pPr marL="1088063" indent="0" algn="ctr">
              <a:buNone/>
              <a:defRPr>
                <a:solidFill>
                  <a:schemeClr val="tx1">
                    <a:tint val="75000"/>
                  </a:schemeClr>
                </a:solidFill>
              </a:defRPr>
            </a:lvl3pPr>
            <a:lvl4pPr marL="1632095" indent="0" algn="ctr">
              <a:buNone/>
              <a:defRPr>
                <a:solidFill>
                  <a:schemeClr val="tx1">
                    <a:tint val="75000"/>
                  </a:schemeClr>
                </a:solidFill>
              </a:defRPr>
            </a:lvl4pPr>
            <a:lvl5pPr marL="2176762" indent="0" algn="ctr">
              <a:buNone/>
              <a:defRPr>
                <a:solidFill>
                  <a:schemeClr val="tx1">
                    <a:tint val="75000"/>
                  </a:schemeClr>
                </a:solidFill>
              </a:defRPr>
            </a:lvl5pPr>
            <a:lvl6pPr marL="2720794" indent="0" algn="ctr">
              <a:buNone/>
              <a:defRPr>
                <a:solidFill>
                  <a:schemeClr val="tx1">
                    <a:tint val="75000"/>
                  </a:schemeClr>
                </a:solidFill>
              </a:defRPr>
            </a:lvl6pPr>
            <a:lvl7pPr marL="3264825" indent="0" algn="ctr">
              <a:buNone/>
              <a:defRPr>
                <a:solidFill>
                  <a:schemeClr val="tx1">
                    <a:tint val="75000"/>
                  </a:schemeClr>
                </a:solidFill>
              </a:defRPr>
            </a:lvl7pPr>
            <a:lvl8pPr marL="3808857" indent="0" algn="ctr">
              <a:buNone/>
              <a:defRPr>
                <a:solidFill>
                  <a:schemeClr val="tx1">
                    <a:tint val="75000"/>
                  </a:schemeClr>
                </a:solidFill>
              </a:defRPr>
            </a:lvl8pPr>
            <a:lvl9pPr marL="4352889" indent="0" algn="ctr">
              <a:buNone/>
              <a:defRPr>
                <a:solidFill>
                  <a:schemeClr val="tx1">
                    <a:tint val="75000"/>
                  </a:schemeClr>
                </a:solidFill>
              </a:defRPr>
            </a:lvl9pPr>
          </a:lstStyle>
          <a:p>
            <a:r>
              <a:rPr lang="en-US" dirty="0"/>
              <a:t>Speaker’s Name, SAP</a:t>
            </a:r>
          </a:p>
          <a:p>
            <a:pPr marL="0" marR="0" lvl="0" indent="0" algn="l" defTabSz="1088063"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10" name="Presentation Title"/>
          <p:cNvSpPr>
            <a:spLocks noGrp="1"/>
          </p:cNvSpPr>
          <p:nvPr>
            <p:ph type="body" sz="quarter" idx="14" hasCustomPrompt="1"/>
          </p:nvPr>
        </p:nvSpPr>
        <p:spPr>
          <a:xfrm>
            <a:off x="287926" y="2706318"/>
            <a:ext cx="6371771"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sp>
        <p:nvSpPr>
          <p:cNvPr id="7" name="Picture Placeholder 6"/>
          <p:cNvSpPr>
            <a:spLocks noGrp="1"/>
          </p:cNvSpPr>
          <p:nvPr>
            <p:ph type="pic" sz="quarter" idx="16"/>
          </p:nvPr>
        </p:nvSpPr>
        <p:spPr>
          <a:xfrm>
            <a:off x="6953044" y="963000"/>
            <a:ext cx="4930716" cy="4932000"/>
          </a:xfrm>
        </p:spPr>
        <p:txBody>
          <a:bodyPr/>
          <a:lstStyle/>
          <a:p>
            <a:r>
              <a:rPr lang="en-US"/>
              <a:t>Click icon to add picture</a:t>
            </a:r>
            <a:endParaRPr lang="de-DE" dirty="0"/>
          </a:p>
        </p:txBody>
      </p:sp>
      <p:pic>
        <p:nvPicPr>
          <p:cNvPr id="9" name="Picture 8"/>
          <p:cNvPicPr>
            <a:picLocks noChangeAspect="1"/>
          </p:cNvPicPr>
          <p:nvPr userDrawn="1"/>
        </p:nvPicPr>
        <p:blipFill>
          <a:blip r:embed="rId2" cstate="screen"/>
          <a:stretch>
            <a:fillRect/>
          </a:stretch>
        </p:blipFill>
        <p:spPr>
          <a:xfrm>
            <a:off x="287925" y="6217669"/>
            <a:ext cx="1578051" cy="360000"/>
          </a:xfrm>
          <a:prstGeom prst="rect">
            <a:avLst/>
          </a:prstGeom>
        </p:spPr>
      </p:pic>
    </p:spTree>
    <p:extLst>
      <p:ext uri="{BB962C8B-B14F-4D97-AF65-F5344CB8AC3E}">
        <p14:creationId xmlns:p14="http://schemas.microsoft.com/office/powerpoint/2010/main" val="239957279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063" rtl="0" eaLnBrk="1" fontAlgn="auto" latinLnBrk="0" hangingPunct="1">
              <a:lnSpc>
                <a:spcPct val="100000"/>
              </a:lnSpc>
              <a:spcBef>
                <a:spcPts val="2999"/>
              </a:spcBef>
              <a:spcAft>
                <a:spcPts val="0"/>
              </a:spcAft>
              <a:buClr>
                <a:schemeClr val="accent1"/>
              </a:buClr>
              <a:buSzPct val="80000"/>
              <a:buFontTx/>
              <a:buNone/>
              <a:defRPr sz="1999" b="0"/>
            </a:lvl1pPr>
            <a:lvl2pPr marL="179651" marR="0" indent="-179651" algn="l" defTabSz="1088063"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799"/>
            </a:lvl2pPr>
            <a:lvl3pPr marL="359937" marR="0" indent="-179016" algn="l" defTabSz="1088063"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799" baseline="0"/>
            </a:lvl3pPr>
            <a:lvl4pPr marL="539588" marR="0" indent="-179651" algn="l" defTabSz="1088063"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
        <p:nvSpPr>
          <p:cNvPr id="5" name="矩形 4">
            <a:extLst>
              <a:ext uri="{FF2B5EF4-FFF2-40B4-BE49-F238E27FC236}">
                <a16:creationId xmlns:a16="http://schemas.microsoft.com/office/drawing/2014/main" id="{C25E111A-7EB1-493A-B16B-7C6C51093715}"/>
              </a:ext>
            </a:extLst>
          </p:cNvPr>
          <p:cNvSpPr/>
          <p:nvPr userDrawn="1"/>
        </p:nvSpPr>
        <p:spPr bwMode="gray">
          <a:xfrm>
            <a:off x="334211" y="6448468"/>
            <a:ext cx="2771975" cy="255580"/>
          </a:xfrm>
          <a:prstGeom prst="rect">
            <a:avLst/>
          </a:prstGeom>
          <a:solidFill>
            <a:schemeClr val="bg1"/>
          </a:solidFill>
          <a:ln w="6350" algn="ctr">
            <a:noFill/>
            <a:miter lim="800000"/>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zh-CN" altLang="en-US" sz="1799"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413379018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Divider Page">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gray">
          <a:xfrm>
            <a:off x="503869" y="3090447"/>
            <a:ext cx="11182288" cy="677108"/>
          </a:xfrm>
        </p:spPr>
        <p:txBody>
          <a:bodyPr anchor="ctr" anchorCtr="0">
            <a:noAutofit/>
          </a:bodyPr>
          <a:lstStyle>
            <a:lvl1pPr>
              <a:defRPr sz="4399">
                <a:solidFill>
                  <a:schemeClr val="tx1"/>
                </a:solidFill>
                <a:latin typeface="Arial" panose="020B0604020202020204" pitchFamily="34" charset="0"/>
              </a:defRPr>
            </a:lvl1pPr>
          </a:lstStyle>
          <a:p>
            <a:r>
              <a:rPr lang="en-US" dirty="0"/>
              <a:t>Divider page</a:t>
            </a:r>
            <a:endParaRPr lang="de-DE" dirty="0"/>
          </a:p>
        </p:txBody>
      </p:sp>
    </p:spTree>
    <p:extLst>
      <p:ext uri="{BB962C8B-B14F-4D97-AF65-F5344CB8AC3E}">
        <p14:creationId xmlns:p14="http://schemas.microsoft.com/office/powerpoint/2010/main" val="2913054266"/>
      </p:ext>
    </p:extLst>
  </p:cSld>
  <p:clrMapOvr>
    <a:masterClrMapping/>
  </p:clrMapOvr>
  <p:hf sldNum="0" hdr="0" ftr="0" dt="0"/>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9"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063" rtl="0" eaLnBrk="1" latinLnBrk="0" hangingPunct="1">
              <a:spcBef>
                <a:spcPct val="0"/>
              </a:spcBef>
              <a:buNone/>
              <a:defRPr lang="en-US" sz="2799" b="1" kern="1200" baseline="0" dirty="0">
                <a:solidFill>
                  <a:schemeClr val="tx1"/>
                </a:solidFill>
                <a:latin typeface="Arial" panose="020B0604020202020204" pitchFamily="34" charset="0"/>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260559800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9" y="1620000"/>
            <a:ext cx="5326613"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 column 1"/>
          <p:cNvSpPr>
            <a:spLocks noGrp="1"/>
          </p:cNvSpPr>
          <p:nvPr>
            <p:ph type="body" sz="quarter" idx="11" hasCustomPrompt="1"/>
          </p:nvPr>
        </p:nvSpPr>
        <p:spPr>
          <a:xfrm>
            <a:off x="6360820" y="1620000"/>
            <a:ext cx="5326613"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0"/>
            <a:ext cx="11183564" cy="430787"/>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38376648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7" name="Text Placeholder - column 3"/>
          <p:cNvSpPr>
            <a:spLocks noGrp="1"/>
          </p:cNvSpPr>
          <p:nvPr>
            <p:ph type="body" sz="quarter" idx="13" hasCustomPrompt="1"/>
          </p:nvPr>
        </p:nvSpPr>
        <p:spPr>
          <a:xfrm>
            <a:off x="8124361" y="1620000"/>
            <a:ext cx="3563072"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 column 2"/>
          <p:cNvSpPr>
            <a:spLocks noGrp="1"/>
          </p:cNvSpPr>
          <p:nvPr>
            <p:ph type="body" sz="quarter" idx="12" hasCustomPrompt="1"/>
          </p:nvPr>
        </p:nvSpPr>
        <p:spPr>
          <a:xfrm>
            <a:off x="4314115" y="1620000"/>
            <a:ext cx="3563072"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 column 1"/>
          <p:cNvSpPr>
            <a:spLocks noGrp="1"/>
          </p:cNvSpPr>
          <p:nvPr>
            <p:ph type="body" sz="quarter" idx="10" hasCustomPrompt="1"/>
          </p:nvPr>
        </p:nvSpPr>
        <p:spPr>
          <a:xfrm>
            <a:off x="503869" y="1620000"/>
            <a:ext cx="3563072"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hasCustomPrompt="1"/>
          </p:nvPr>
        </p:nvSpPr>
        <p:spPr>
          <a:xfrm>
            <a:off x="503870" y="504000"/>
            <a:ext cx="11183564" cy="430787"/>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42421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2905643314"/>
      </p:ext>
    </p:extLst>
  </p:cSld>
  <p:clrMapOvr>
    <a:masterClrMapping/>
  </p:clrMapOvr>
  <p:hf sldNum="0" hdr="0" ftr="0" dt="0"/>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 columns - text and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3870" y="504000"/>
            <a:ext cx="11183564" cy="430787"/>
          </a:xfrm>
        </p:spPr>
        <p:txBody>
          <a:bodyPr/>
          <a:lstStyle/>
          <a:p>
            <a:r>
              <a:rPr lang="en-US" noProof="0" dirty="0"/>
              <a:t>Insert page title (sentence case)</a:t>
            </a:r>
            <a:endParaRPr lang="en-US" dirty="0"/>
          </a:p>
        </p:txBody>
      </p:sp>
      <p:sp>
        <p:nvSpPr>
          <p:cNvPr id="3" name="Text placeholder - column 2"/>
          <p:cNvSpPr>
            <a:spLocks noGrp="1"/>
          </p:cNvSpPr>
          <p:nvPr>
            <p:ph type="body" sz="quarter" idx="10" hasCustomPrompt="1"/>
          </p:nvPr>
        </p:nvSpPr>
        <p:spPr>
          <a:xfrm>
            <a:off x="503869" y="4770000"/>
            <a:ext cx="5326613" cy="108000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3869" y="1620000"/>
            <a:ext cx="5326613" cy="2631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17" name="Text placeholder - column 2"/>
          <p:cNvSpPr>
            <a:spLocks noGrp="1"/>
          </p:cNvSpPr>
          <p:nvPr>
            <p:ph type="body" sz="quarter" idx="13" hasCustomPrompt="1"/>
          </p:nvPr>
        </p:nvSpPr>
        <p:spPr>
          <a:xfrm>
            <a:off x="6360820" y="4770000"/>
            <a:ext cx="5326613" cy="108000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6360820" y="1620000"/>
            <a:ext cx="5326613" cy="2631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288480591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3 columns - text and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3870" y="504000"/>
            <a:ext cx="11183564" cy="430787"/>
          </a:xfrm>
        </p:spPr>
        <p:txBody>
          <a:bodyPr/>
          <a:lstStyle/>
          <a:p>
            <a:r>
              <a:rPr lang="en-US" noProof="0" dirty="0"/>
              <a:t>Insert page title (sentence case)</a:t>
            </a:r>
            <a:endParaRPr lang="en-US" dirty="0"/>
          </a:p>
        </p:txBody>
      </p:sp>
      <p:sp>
        <p:nvSpPr>
          <p:cNvPr id="3" name="Text placeholder - column 2"/>
          <p:cNvSpPr>
            <a:spLocks noGrp="1"/>
          </p:cNvSpPr>
          <p:nvPr>
            <p:ph type="body" sz="quarter" idx="10" hasCustomPrompt="1"/>
          </p:nvPr>
        </p:nvSpPr>
        <p:spPr>
          <a:xfrm>
            <a:off x="503869" y="4354922"/>
            <a:ext cx="3390317" cy="1495079"/>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3869" y="1620000"/>
            <a:ext cx="3390317" cy="2232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17" name="Text placeholder - column 2"/>
          <p:cNvSpPr>
            <a:spLocks noGrp="1"/>
          </p:cNvSpPr>
          <p:nvPr>
            <p:ph type="body" sz="quarter" idx="13" hasCustomPrompt="1"/>
          </p:nvPr>
        </p:nvSpPr>
        <p:spPr>
          <a:xfrm>
            <a:off x="8297116" y="4354922"/>
            <a:ext cx="3390317" cy="1495079"/>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8297116" y="1620000"/>
            <a:ext cx="3390317" cy="2232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9" name="Text placeholder - column 2"/>
          <p:cNvSpPr>
            <a:spLocks noGrp="1"/>
          </p:cNvSpPr>
          <p:nvPr>
            <p:ph type="body" sz="quarter" idx="15" hasCustomPrompt="1"/>
          </p:nvPr>
        </p:nvSpPr>
        <p:spPr>
          <a:xfrm>
            <a:off x="4400493" y="4354922"/>
            <a:ext cx="3390317" cy="1495079"/>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0" name="Picture Placeholder 4"/>
          <p:cNvSpPr>
            <a:spLocks noGrp="1"/>
          </p:cNvSpPr>
          <p:nvPr>
            <p:ph type="pic" sz="quarter" idx="16" hasCustomPrompt="1"/>
          </p:nvPr>
        </p:nvSpPr>
        <p:spPr bwMode="gray">
          <a:xfrm>
            <a:off x="4400493" y="1620000"/>
            <a:ext cx="3390317" cy="2232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293833531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4 columns - text and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3870" y="504000"/>
            <a:ext cx="11183564" cy="430787"/>
          </a:xfrm>
        </p:spPr>
        <p:txBody>
          <a:bodyPr/>
          <a:lstStyle/>
          <a:p>
            <a:r>
              <a:rPr lang="en-US" noProof="0" dirty="0"/>
              <a:t>Insert page title (sentence case)</a:t>
            </a:r>
            <a:endParaRPr lang="en-US" dirty="0"/>
          </a:p>
        </p:txBody>
      </p:sp>
      <p:sp>
        <p:nvSpPr>
          <p:cNvPr id="3" name="Text placeholder - column 2"/>
          <p:cNvSpPr>
            <a:spLocks noGrp="1"/>
          </p:cNvSpPr>
          <p:nvPr>
            <p:ph type="body" sz="quarter" idx="10" hasCustomPrompt="1"/>
          </p:nvPr>
        </p:nvSpPr>
        <p:spPr>
          <a:xfrm>
            <a:off x="503869" y="3878221"/>
            <a:ext cx="2414971" cy="197178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3869" y="1620000"/>
            <a:ext cx="2414971" cy="1728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17" name="Text placeholder - column 2"/>
          <p:cNvSpPr>
            <a:spLocks noGrp="1"/>
          </p:cNvSpPr>
          <p:nvPr>
            <p:ph type="body" sz="quarter" idx="13" hasCustomPrompt="1"/>
          </p:nvPr>
        </p:nvSpPr>
        <p:spPr>
          <a:xfrm>
            <a:off x="9272462" y="3878222"/>
            <a:ext cx="2414971" cy="197178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9272462" y="1620000"/>
            <a:ext cx="2414971" cy="1728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9" name="Text placeholder - column 2"/>
          <p:cNvSpPr>
            <a:spLocks noGrp="1"/>
          </p:cNvSpPr>
          <p:nvPr>
            <p:ph type="body" sz="quarter" idx="15" hasCustomPrompt="1"/>
          </p:nvPr>
        </p:nvSpPr>
        <p:spPr>
          <a:xfrm>
            <a:off x="3426734" y="3878222"/>
            <a:ext cx="2414971" cy="197178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0" name="Picture Placeholder 4"/>
          <p:cNvSpPr>
            <a:spLocks noGrp="1"/>
          </p:cNvSpPr>
          <p:nvPr>
            <p:ph type="pic" sz="quarter" idx="16" hasCustomPrompt="1"/>
          </p:nvPr>
        </p:nvSpPr>
        <p:spPr bwMode="gray">
          <a:xfrm>
            <a:off x="3426734" y="1620000"/>
            <a:ext cx="2414971" cy="1728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13" name="Text placeholder - column 2"/>
          <p:cNvSpPr>
            <a:spLocks noGrp="1"/>
          </p:cNvSpPr>
          <p:nvPr>
            <p:ph type="body" sz="quarter" idx="17" hasCustomPrompt="1"/>
          </p:nvPr>
        </p:nvSpPr>
        <p:spPr>
          <a:xfrm>
            <a:off x="6349599" y="3878222"/>
            <a:ext cx="2414971" cy="197178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4" name="Picture Placeholder 4"/>
          <p:cNvSpPr>
            <a:spLocks noGrp="1"/>
          </p:cNvSpPr>
          <p:nvPr>
            <p:ph type="pic" sz="quarter" idx="18" hasCustomPrompt="1"/>
          </p:nvPr>
        </p:nvSpPr>
        <p:spPr bwMode="gray">
          <a:xfrm>
            <a:off x="6349599" y="1620000"/>
            <a:ext cx="2414971" cy="1728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180177896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p:bg>
      <p:bgPr>
        <a:solidFill>
          <a:schemeClr val="bg1"/>
        </a:solidFill>
        <a:effectLst/>
      </p:bgPr>
    </p:bg>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3869" y="1800001"/>
            <a:ext cx="11182288" cy="3285032"/>
          </a:xfrm>
        </p:spPr>
        <p:txBody>
          <a:bodyPr/>
          <a:lstStyle>
            <a:lvl1pPr marL="395486" indent="-395486">
              <a:lnSpc>
                <a:spcPct val="90000"/>
              </a:lnSpc>
              <a:spcBef>
                <a:spcPts val="600"/>
              </a:spcBef>
              <a:defRPr sz="5998" b="1">
                <a:solidFill>
                  <a:schemeClr val="tx1"/>
                </a:solidFill>
              </a:defRPr>
            </a:lvl1pPr>
            <a:lvl2pPr marL="395486" indent="0">
              <a:buNone/>
              <a:defRPr sz="1200">
                <a:solidFill>
                  <a:schemeClr val="tx1"/>
                </a:solidFill>
              </a:defRPr>
            </a:lvl2pPr>
          </a:lstStyle>
          <a:p>
            <a:pPr lvl="0"/>
            <a:r>
              <a:rPr lang="en-US" noProof="0" dirty="0"/>
              <a:t>“Quote goes here </a:t>
            </a:r>
            <a:br>
              <a:rPr lang="en-US" noProof="0" dirty="0"/>
            </a:br>
            <a:r>
              <a:rPr lang="en-US" noProof="0" dirty="0"/>
              <a:t>and here.”</a:t>
            </a:r>
          </a:p>
          <a:p>
            <a:pPr lvl="1"/>
            <a:r>
              <a:rPr lang="en-US" noProof="0" dirty="0"/>
              <a:t>Source</a:t>
            </a:r>
          </a:p>
        </p:txBody>
      </p:sp>
      <p:sp>
        <p:nvSpPr>
          <p:cNvPr id="2" name="Title 1"/>
          <p:cNvSpPr>
            <a:spLocks noGrp="1"/>
          </p:cNvSpPr>
          <p:nvPr>
            <p:ph type="title" hasCustomPrompt="1"/>
          </p:nvPr>
        </p:nvSpPr>
        <p:spPr/>
        <p:txBody>
          <a:bodyPr/>
          <a:lstStyle>
            <a:lvl1pPr>
              <a:defRPr>
                <a:solidFill>
                  <a:schemeClr val="tx1"/>
                </a:solidFill>
              </a:defRPr>
            </a:lvl1pPr>
          </a:lstStyle>
          <a:p>
            <a:r>
              <a:rPr lang="en-US" noProof="0" dirty="0"/>
              <a:t>Insert page title (sentence case)</a:t>
            </a:r>
            <a:endParaRPr lang="en-US" dirty="0"/>
          </a:p>
        </p:txBody>
      </p:sp>
    </p:spTree>
    <p:extLst>
      <p:ext uri="{BB962C8B-B14F-4D97-AF65-F5344CB8AC3E}">
        <p14:creationId xmlns:p14="http://schemas.microsoft.com/office/powerpoint/2010/main" val="44661114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and text with image 1">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8125059" y="252000"/>
            <a:ext cx="4066941" cy="6606000"/>
          </a:xfrm>
          <a:solidFill>
            <a:schemeClr val="tx2">
              <a:alpha val="70000"/>
            </a:schemeClr>
          </a:solidFill>
        </p:spPr>
        <p:txBody>
          <a:bodyPr vert="horz" lIns="0" tIns="2448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7" name="Text Placeholder 6"/>
          <p:cNvSpPr>
            <a:spLocks noGrp="1"/>
          </p:cNvSpPr>
          <p:nvPr>
            <p:ph type="body" sz="quarter" idx="11" hasCustomPrompt="1"/>
          </p:nvPr>
        </p:nvSpPr>
        <p:spPr bwMode="gray">
          <a:xfrm>
            <a:off x="503868" y="1620000"/>
            <a:ext cx="7090154"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3" name="Title 2"/>
          <p:cNvSpPr>
            <a:spLocks noGrp="1"/>
          </p:cNvSpPr>
          <p:nvPr>
            <p:ph type="title" hasCustomPrompt="1"/>
          </p:nvPr>
        </p:nvSpPr>
        <p:spPr>
          <a:xfrm>
            <a:off x="503870" y="504000"/>
            <a:ext cx="7090154" cy="430787"/>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31854165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and text with image 2">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6109584" y="252000"/>
            <a:ext cx="6082416" cy="6606000"/>
          </a:xfrm>
          <a:solidFill>
            <a:schemeClr val="tx2">
              <a:alpha val="70000"/>
            </a:schemeClr>
          </a:solidFill>
        </p:spPr>
        <p:txBody>
          <a:bodyPr vert="horz" lIns="0" tIns="2448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7" name="Text Placeholder 6"/>
          <p:cNvSpPr>
            <a:spLocks noGrp="1"/>
          </p:cNvSpPr>
          <p:nvPr>
            <p:ph type="body" sz="quarter" idx="11" hasCustomPrompt="1"/>
          </p:nvPr>
        </p:nvSpPr>
        <p:spPr bwMode="gray">
          <a:xfrm>
            <a:off x="503868" y="1620000"/>
            <a:ext cx="5110669"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2" name="Title 1"/>
          <p:cNvSpPr>
            <a:spLocks noGrp="1"/>
          </p:cNvSpPr>
          <p:nvPr>
            <p:ph type="title" hasCustomPrompt="1"/>
          </p:nvPr>
        </p:nvSpPr>
        <p:spPr>
          <a:xfrm>
            <a:off x="503870" y="504000"/>
            <a:ext cx="5110669" cy="861574"/>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420336138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Image with motion band">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2" y="252000"/>
            <a:ext cx="12192000" cy="6606000"/>
          </a:xfrm>
          <a:solidFill>
            <a:schemeClr val="tx2">
              <a:alpha val="70000"/>
            </a:schemeClr>
          </a:solidFill>
        </p:spPr>
        <p:txBody>
          <a:bodyPr vert="horz" lIns="0" tIns="2448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187945251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Full bleed image ">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2" y="0"/>
            <a:ext cx="12192000" cy="6858000"/>
          </a:xfrm>
          <a:solidFill>
            <a:schemeClr val="tx2">
              <a:alpha val="70000"/>
            </a:schemeClr>
          </a:solidFill>
        </p:spPr>
        <p:txBody>
          <a:bodyPr vert="horz" lIns="0" tIns="2448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36383197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ext and screenshot">
    <p:spTree>
      <p:nvGrpSpPr>
        <p:cNvPr id="1" name=""/>
        <p:cNvGrpSpPr/>
        <p:nvPr/>
      </p:nvGrpSpPr>
      <p:grpSpPr>
        <a:xfrm>
          <a:off x="0" y="0"/>
          <a:ext cx="0" cy="0"/>
          <a:chOff x="0" y="0"/>
          <a:chExt cx="0" cy="0"/>
        </a:xfrm>
      </p:grpSpPr>
      <p:sp>
        <p:nvSpPr>
          <p:cNvPr id="5" name="Picture Placeholder 4"/>
          <p:cNvSpPr>
            <a:spLocks noGrp="1"/>
          </p:cNvSpPr>
          <p:nvPr>
            <p:ph type="pic" sz="quarter" idx="13" hasCustomPrompt="1"/>
          </p:nvPr>
        </p:nvSpPr>
        <p:spPr bwMode="gray">
          <a:xfrm>
            <a:off x="6360820" y="1601628"/>
            <a:ext cx="5326613" cy="4230000"/>
          </a:xfrm>
          <a:solidFill>
            <a:schemeClr val="tx2">
              <a:alpha val="70000"/>
            </a:schemeClr>
          </a:solidFill>
        </p:spPr>
        <p:txBody>
          <a:bodyPr vert="horz" lIns="0" tIns="1512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screenshot</a:t>
            </a:r>
            <a:endParaRPr lang="de-DE" dirty="0"/>
          </a:p>
        </p:txBody>
      </p:sp>
      <p:sp>
        <p:nvSpPr>
          <p:cNvPr id="4" name="Text Placeholder 3"/>
          <p:cNvSpPr>
            <a:spLocks noGrp="1"/>
          </p:cNvSpPr>
          <p:nvPr>
            <p:ph type="body" sz="quarter" idx="10" hasCustomPrompt="1"/>
          </p:nvPr>
        </p:nvSpPr>
        <p:spPr>
          <a:xfrm>
            <a:off x="503869" y="1620000"/>
            <a:ext cx="5326613"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0"/>
            <a:ext cx="11183564" cy="430787"/>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33920609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0435993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grpSp>
    </p:spTree>
    <p:extLst>
      <p:ext uri="{BB962C8B-B14F-4D97-AF65-F5344CB8AC3E}">
        <p14:creationId xmlns:p14="http://schemas.microsoft.com/office/powerpoint/2010/main" val="349975167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22432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668135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8"/>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Arial" panose="020B0604020202020204" pitchFamily="34"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1218752345"/>
      </p:ext>
    </p:extLst>
  </p:cSld>
  <p:clrMapOvr>
    <a:masterClrMapping/>
  </p:clrMapOvr>
  <p:hf sldNum="0" hdr="0" ftr="0" dt="0"/>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Copyright">
    <p:spTree>
      <p:nvGrpSpPr>
        <p:cNvPr id="1" name=""/>
        <p:cNvGrpSpPr/>
        <p:nvPr/>
      </p:nvGrpSpPr>
      <p:grpSpPr>
        <a:xfrm>
          <a:off x="0" y="0"/>
          <a:ext cx="0" cy="0"/>
          <a:chOff x="0" y="0"/>
          <a:chExt cx="0" cy="0"/>
        </a:xfrm>
      </p:grpSpPr>
      <p:sp>
        <p:nvSpPr>
          <p:cNvPr id="4" name="TextBox 3"/>
          <p:cNvSpPr txBox="1"/>
          <p:nvPr/>
        </p:nvSpPr>
        <p:spPr bwMode="gray">
          <a:xfrm>
            <a:off x="503868" y="1620000"/>
            <a:ext cx="11182288" cy="3154710"/>
          </a:xfrm>
          <a:prstGeom prst="rect">
            <a:avLst/>
          </a:prstGeom>
          <a:noFill/>
        </p:spPr>
        <p:txBody>
          <a:bodyPr wrap="square" lIns="0" tIns="0" rIns="0" bIns="0" rtlCol="0">
            <a:spAutoFit/>
          </a:bodyPr>
          <a:lstStyle/>
          <a:p>
            <a:pPr>
              <a:spcBef>
                <a:spcPts val="1200"/>
              </a:spcBef>
            </a:pPr>
            <a:r>
              <a:rPr lang="en-US" sz="1100" kern="1200" dirty="0">
                <a:solidFill>
                  <a:schemeClr val="tx1"/>
                </a:solidFill>
                <a:latin typeface="Arial" panose="020B0604020202020204" pitchFamily="34" charset="0"/>
                <a:ea typeface="Arial Unicode MS" pitchFamily="34" charset="-128"/>
                <a:cs typeface="+mn-cs"/>
              </a:rPr>
              <a:t>No part of this publication may be reproduced or transmitted in any form or for any purpose without the express permission of SAP SE or an SAP affiliate company.</a:t>
            </a:r>
          </a:p>
          <a:p>
            <a:pPr>
              <a:spcBef>
                <a:spcPts val="1200"/>
              </a:spcBef>
            </a:pPr>
            <a:r>
              <a:rPr lang="en-US" sz="1100" kern="1200" dirty="0">
                <a:solidFill>
                  <a:schemeClr val="tx1"/>
                </a:solidFill>
                <a:latin typeface="Arial" panose="020B0604020202020204" pitchFamily="34" charset="0"/>
                <a:ea typeface="Arial Unicode MS" pitchFamily="34" charset="-128"/>
                <a:cs typeface="+mn-cs"/>
              </a:rPr>
              <a:t>The information contained herein may be changed without prior notice. Some software products marketed by SAP SE and its distributors contain proprietary software components </a:t>
            </a:r>
            <a:br>
              <a:rPr lang="en-US" sz="1100" kern="1200" dirty="0">
                <a:solidFill>
                  <a:schemeClr val="tx1"/>
                </a:solidFill>
                <a:latin typeface="Arial" panose="020B0604020202020204" pitchFamily="34" charset="0"/>
                <a:ea typeface="Arial Unicode MS" pitchFamily="34" charset="-128"/>
                <a:cs typeface="+mn-cs"/>
              </a:rPr>
            </a:br>
            <a:r>
              <a:rPr lang="en-US" sz="1100" kern="1200" dirty="0">
                <a:solidFill>
                  <a:schemeClr val="tx1"/>
                </a:solidFill>
                <a:latin typeface="Arial" panose="020B0604020202020204" pitchFamily="34" charset="0"/>
                <a:ea typeface="Arial Unicode MS" pitchFamily="34" charset="-128"/>
                <a:cs typeface="+mn-cs"/>
              </a:rPr>
              <a:t>of other software vendors. National product specifications may vary.</a:t>
            </a:r>
          </a:p>
          <a:p>
            <a:pPr>
              <a:spcBef>
                <a:spcPts val="1200"/>
              </a:spcBef>
            </a:pPr>
            <a:r>
              <a:rPr lang="en-US" sz="1100" kern="1200" dirty="0">
                <a:solidFill>
                  <a:schemeClr val="tx1"/>
                </a:solidFill>
                <a:latin typeface="Arial" panose="020B0604020202020204" pitchFamily="34" charset="0"/>
                <a:ea typeface="Arial Unicode MS" pitchFamily="34" charset="-128"/>
                <a:cs typeface="+mn-cs"/>
              </a:rPr>
              <a:t>These materials are provided by SAP SE or an SAP affiliate company for informational purposes only, without representation or warranty of any kind, and SAP or its affiliated companies shall not be liable for errors or omissions with respect to the materials. The only warranties for SAP or SAP affiliate company products and services are those that are </a:t>
            </a:r>
            <a:br>
              <a:rPr lang="en-US" sz="1100" kern="1200" dirty="0">
                <a:solidFill>
                  <a:schemeClr val="tx1"/>
                </a:solidFill>
                <a:latin typeface="Arial" panose="020B0604020202020204" pitchFamily="34" charset="0"/>
                <a:ea typeface="Arial Unicode MS" pitchFamily="34" charset="-128"/>
                <a:cs typeface="+mn-cs"/>
              </a:rPr>
            </a:br>
            <a:r>
              <a:rPr lang="en-US" sz="1100" kern="1200" dirty="0">
                <a:solidFill>
                  <a:schemeClr val="tx1"/>
                </a:solidFill>
                <a:latin typeface="Arial" panose="020B0604020202020204" pitchFamily="34" charset="0"/>
                <a:ea typeface="Arial Unicode MS" pitchFamily="34" charset="-128"/>
                <a:cs typeface="+mn-cs"/>
              </a:rPr>
              <a:t>set forth in the express warranty statements accompanying such products and services, if any. Nothing herein should be construed as constituting an additional warranty. </a:t>
            </a:r>
          </a:p>
          <a:p>
            <a:pPr>
              <a:spcBef>
                <a:spcPts val="1200"/>
              </a:spcBef>
            </a:pPr>
            <a:r>
              <a:rPr lang="en-US" sz="1100" kern="1200" dirty="0">
                <a:solidFill>
                  <a:schemeClr val="tx1"/>
                </a:solidFill>
                <a:latin typeface="Arial" panose="020B0604020202020204" pitchFamily="34" charset="0"/>
                <a:ea typeface="Arial Unicode MS" pitchFamily="34" charset="-128"/>
                <a:cs typeface="+mn-cs"/>
              </a:rPr>
              <a:t>In particular, SAP SE or its affiliated companies have no obligation to pursue any course of business outlined in this document or any related presentation, or to develop or release any functionality mentioned therein. This document, or any related presentation, and SAP SE’s or its affiliated companies’ strategy and possible future developments, products, and/or platform directions and functionality are all subject to change and may be changed by SAP SE or its affiliated companies at any time for any reason without notice. The information in this document is not a commitment, promise, or legal obligation to deliver any material, code, or functionality. All forward-looking statements are subject to various </a:t>
            </a:r>
            <a:br>
              <a:rPr lang="en-US" sz="1100" kern="1200" dirty="0">
                <a:solidFill>
                  <a:schemeClr val="tx1"/>
                </a:solidFill>
                <a:latin typeface="Arial" panose="020B0604020202020204" pitchFamily="34" charset="0"/>
                <a:ea typeface="Arial Unicode MS" pitchFamily="34" charset="-128"/>
                <a:cs typeface="+mn-cs"/>
              </a:rPr>
            </a:br>
            <a:r>
              <a:rPr lang="en-US" sz="1100" kern="1200" dirty="0">
                <a:solidFill>
                  <a:schemeClr val="tx1"/>
                </a:solidFill>
                <a:latin typeface="Arial" panose="020B0604020202020204" pitchFamily="34" charset="0"/>
                <a:ea typeface="Arial Unicode MS" pitchFamily="34" charset="-128"/>
                <a:cs typeface="+mn-cs"/>
              </a:rPr>
              <a:t>risks and uncertainties that could cause actual results to differ materially from expectations. Readers are cautioned not to place undue reliance on these forward-looking statements, and they should not be relied upon in making purchasing decisions.</a:t>
            </a:r>
          </a:p>
          <a:p>
            <a:pPr>
              <a:spcBef>
                <a:spcPts val="1200"/>
              </a:spcBef>
            </a:pPr>
            <a:r>
              <a:rPr lang="en-US" sz="1100" kern="1200" dirty="0">
                <a:solidFill>
                  <a:schemeClr val="tx1"/>
                </a:solidFill>
                <a:latin typeface="Arial" panose="020B0604020202020204" pitchFamily="34" charset="0"/>
                <a:ea typeface="Arial Unicode MS" pitchFamily="34" charset="-128"/>
                <a:cs typeface="+mn-cs"/>
              </a:rPr>
              <a:t>SAP and other SAP products and services mentioned herein as well as their respective logos are trademarks or registered trademarks of SAP SE (or an SAP affiliate company) </a:t>
            </a:r>
            <a:br>
              <a:rPr lang="en-US" sz="1100" kern="1200" dirty="0">
                <a:solidFill>
                  <a:schemeClr val="tx1"/>
                </a:solidFill>
                <a:latin typeface="Arial" panose="020B0604020202020204" pitchFamily="34" charset="0"/>
                <a:ea typeface="Arial Unicode MS" pitchFamily="34" charset="-128"/>
                <a:cs typeface="+mn-cs"/>
              </a:rPr>
            </a:br>
            <a:r>
              <a:rPr lang="en-US" sz="1100" kern="1200" dirty="0">
                <a:solidFill>
                  <a:schemeClr val="tx1"/>
                </a:solidFill>
                <a:latin typeface="Arial" panose="020B0604020202020204" pitchFamily="34" charset="0"/>
                <a:ea typeface="Arial Unicode MS" pitchFamily="34" charset="-128"/>
                <a:cs typeface="+mn-cs"/>
              </a:rPr>
              <a:t>in Germany and other countries. All other product and service names mentioned are the trademarks of their respective companies. </a:t>
            </a:r>
            <a:br>
              <a:rPr lang="en-US" sz="1100" kern="1200" dirty="0">
                <a:solidFill>
                  <a:schemeClr val="tx1"/>
                </a:solidFill>
                <a:latin typeface="Arial" panose="020B0604020202020204" pitchFamily="34" charset="0"/>
                <a:ea typeface="Arial Unicode MS" pitchFamily="34" charset="-128"/>
                <a:cs typeface="+mn-cs"/>
              </a:rPr>
            </a:br>
            <a:r>
              <a:rPr lang="en-US" sz="1100" kern="1200" dirty="0">
                <a:solidFill>
                  <a:schemeClr val="tx1"/>
                </a:solidFill>
                <a:latin typeface="Arial" panose="020B0604020202020204" pitchFamily="34" charset="0"/>
                <a:ea typeface="Arial Unicode MS" pitchFamily="34" charset="-128"/>
                <a:cs typeface="+mn-cs"/>
              </a:rPr>
              <a:t>See </a:t>
            </a:r>
            <a:r>
              <a:rPr lang="en-US" sz="1100" kern="1200" dirty="0">
                <a:solidFill>
                  <a:schemeClr val="tx2"/>
                </a:solidFill>
                <a:latin typeface="Arial" panose="020B0604020202020204" pitchFamily="34" charset="0"/>
                <a:ea typeface="Arial Unicode MS" pitchFamily="34" charset="-128"/>
                <a:cs typeface="+mn-cs"/>
                <a:hlinkClick r:id="rId2"/>
              </a:rPr>
              <a:t>http://global.sap.com/corporate-en/legal/copyright/index.epx</a:t>
            </a:r>
            <a:r>
              <a:rPr lang="en-US" sz="1100" kern="1200" dirty="0">
                <a:solidFill>
                  <a:schemeClr val="tx2"/>
                </a:solidFill>
                <a:latin typeface="Arial" panose="020B0604020202020204" pitchFamily="34" charset="0"/>
                <a:ea typeface="Arial Unicode MS" pitchFamily="34" charset="-128"/>
                <a:cs typeface="+mn-cs"/>
              </a:rPr>
              <a:t> </a:t>
            </a:r>
            <a:r>
              <a:rPr lang="en-US" sz="1100" kern="1200" dirty="0">
                <a:solidFill>
                  <a:schemeClr val="tx1"/>
                </a:solidFill>
                <a:latin typeface="Arial" panose="020B0604020202020204" pitchFamily="34" charset="0"/>
                <a:ea typeface="Arial Unicode MS" pitchFamily="34" charset="-128"/>
                <a:cs typeface="+mn-cs"/>
              </a:rPr>
              <a:t>for additional trademark information and notices.</a:t>
            </a:r>
          </a:p>
        </p:txBody>
      </p:sp>
      <p:sp>
        <p:nvSpPr>
          <p:cNvPr id="5" name="TextBox 4"/>
          <p:cNvSpPr txBox="1"/>
          <p:nvPr userDrawn="1"/>
        </p:nvSpPr>
        <p:spPr bwMode="gray">
          <a:xfrm>
            <a:off x="503869" y="719834"/>
            <a:ext cx="9538190" cy="369246"/>
          </a:xfrm>
          <a:prstGeom prst="rect">
            <a:avLst/>
          </a:prstGeom>
        </p:spPr>
        <p:txBody>
          <a:bodyPr vert="horz" wrap="square" lIns="0" tIns="0" rIns="0" bIns="0" rtlCol="0" anchor="t" anchorCtr="0">
            <a:spAutoFit/>
          </a:bodyPr>
          <a:lstStyle>
            <a:lvl1pPr>
              <a:spcBef>
                <a:spcPct val="0"/>
              </a:spcBef>
              <a:buNone/>
              <a:defRPr sz="2400" b="1" baseline="0">
                <a:latin typeface="+mj-lt"/>
                <a:ea typeface="+mj-ea"/>
                <a:cs typeface="+mj-cs"/>
              </a:defRPr>
            </a:lvl1pPr>
          </a:lstStyle>
          <a:p>
            <a:pPr lvl="0"/>
            <a:r>
              <a:rPr lang="en-US" sz="2399" b="0" noProof="0" dirty="0">
                <a:latin typeface="Arial" panose="020B0604020202020204" pitchFamily="34" charset="0"/>
              </a:rPr>
              <a:t>© 2017 SAP SE or an SAP affiliate company. All rights reserved.</a:t>
            </a:r>
          </a:p>
        </p:txBody>
      </p:sp>
      <p:grpSp>
        <p:nvGrpSpPr>
          <p:cNvPr id="16" name="Group 15"/>
          <p:cNvGrpSpPr/>
          <p:nvPr userDrawn="1"/>
        </p:nvGrpSpPr>
        <p:grpSpPr>
          <a:xfrm>
            <a:off x="0" y="0"/>
            <a:ext cx="12193625" cy="251942"/>
            <a:chOff x="0" y="0"/>
            <a:chExt cx="12196800" cy="251942"/>
          </a:xfrm>
        </p:grpSpPr>
        <p:sp>
          <p:nvSpPr>
            <p:cNvPr id="17" name="Rectangle 16"/>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grpSp>
          <p:nvGrpSpPr>
            <p:cNvPr id="18" name="Secondary Motion Band"/>
            <p:cNvGrpSpPr/>
            <p:nvPr userDrawn="1"/>
          </p:nvGrpSpPr>
          <p:grpSpPr>
            <a:xfrm>
              <a:off x="10683752" y="0"/>
              <a:ext cx="1513048" cy="251942"/>
              <a:chOff x="10682127" y="0"/>
              <a:chExt cx="1513048" cy="252000"/>
            </a:xfrm>
          </p:grpSpPr>
          <p:sp>
            <p:nvSpPr>
              <p:cNvPr id="19" name="Rectangle 18"/>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20" name="Rectangle 19"/>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21" name="Rectangle 20"/>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314437783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p:cSld name="Copyright german">
    <p:spTree>
      <p:nvGrpSpPr>
        <p:cNvPr id="1" name=""/>
        <p:cNvGrpSpPr/>
        <p:nvPr/>
      </p:nvGrpSpPr>
      <p:grpSpPr>
        <a:xfrm>
          <a:off x="0" y="0"/>
          <a:ext cx="0" cy="0"/>
          <a:chOff x="0" y="0"/>
          <a:chExt cx="0" cy="0"/>
        </a:xfrm>
      </p:grpSpPr>
      <p:sp>
        <p:nvSpPr>
          <p:cNvPr id="4" name="TextBox 3"/>
          <p:cNvSpPr txBox="1"/>
          <p:nvPr userDrawn="1"/>
        </p:nvSpPr>
        <p:spPr bwMode="gray">
          <a:xfrm>
            <a:off x="503869" y="1620000"/>
            <a:ext cx="11182288" cy="3831818"/>
          </a:xfrm>
          <a:prstGeom prst="rect">
            <a:avLst/>
          </a:prstGeom>
          <a:noFill/>
        </p:spPr>
        <p:txBody>
          <a:bodyPr wrap="square" lIns="0" tIns="0" rIns="0" bIns="0" rtlCol="0">
            <a:spAutoFit/>
          </a:bodyPr>
          <a:lstStyle/>
          <a:p>
            <a:pPr>
              <a:spcBef>
                <a:spcPts val="1200"/>
              </a:spcBef>
            </a:pPr>
            <a:r>
              <a:rPr lang="de-DE" sz="1100" kern="1200" noProof="0" dirty="0">
                <a:solidFill>
                  <a:schemeClr val="tx1"/>
                </a:solidFill>
                <a:effectLst/>
                <a:latin typeface="Arial" panose="020B0604020202020204" pitchFamily="34" charset="0"/>
                <a:ea typeface="+mn-ea"/>
                <a:cs typeface="+mn-cs"/>
              </a:rPr>
              <a:t>Weitergabe und Vervielfältigung dieser Publikation oder von Teilen daraus sind, zu welchem Zweck und in welcher Form auch immer, ohne die ausdrückliche schriftliche Genehmigung durch SAP SE oder ein SAP-Konzernunternehmen nicht gestattet.</a:t>
            </a:r>
          </a:p>
          <a:p>
            <a:pPr>
              <a:spcBef>
                <a:spcPts val="1200"/>
              </a:spcBef>
            </a:pPr>
            <a:r>
              <a:rPr lang="de-DE" sz="1100" kern="1200" noProof="0" dirty="0">
                <a:solidFill>
                  <a:schemeClr val="tx1"/>
                </a:solidFill>
                <a:effectLst/>
                <a:latin typeface="Arial" panose="020B0604020202020204" pitchFamily="34" charset="0"/>
                <a:ea typeface="+mn-ea"/>
                <a:cs typeface="+mn-cs"/>
              </a:rPr>
              <a:t>In dieser Publikation enthaltene Informationen können ohne vorherige Ankündigung geändert werden. Die von SAP SE oder deren Vertriebsfirmen angebotenen Softwareprodukte können Softwarekomponenten auch anderer Softwarehersteller enthalten. Produkte können länderspezifische Unterschiede aufweisen.</a:t>
            </a:r>
          </a:p>
          <a:p>
            <a:pPr>
              <a:spcBef>
                <a:spcPts val="1200"/>
              </a:spcBef>
            </a:pPr>
            <a:r>
              <a:rPr lang="de-DE" sz="1100" kern="1200" noProof="0" dirty="0">
                <a:solidFill>
                  <a:schemeClr val="tx1"/>
                </a:solidFill>
                <a:effectLst/>
                <a:latin typeface="Arial" panose="020B0604020202020204" pitchFamily="34" charset="0"/>
                <a:ea typeface="+mn-ea"/>
                <a:cs typeface="+mn-cs"/>
              </a:rPr>
              <a:t>Die vorliegenden Unterlagen werden von der SAP SE oder einem SAP-Konzernunternehmen bereitgestellt und dienen ausschließlich zu Informationszwecken. </a:t>
            </a:r>
            <a:br>
              <a:rPr lang="de-DE" sz="1100" kern="1200" noProof="0" dirty="0">
                <a:solidFill>
                  <a:schemeClr val="tx1"/>
                </a:solidFill>
                <a:effectLst/>
                <a:latin typeface="Arial" panose="020B0604020202020204" pitchFamily="34" charset="0"/>
                <a:ea typeface="+mn-ea"/>
                <a:cs typeface="+mn-cs"/>
              </a:rPr>
            </a:br>
            <a:r>
              <a:rPr lang="de-DE" sz="1100" kern="1200" noProof="0" dirty="0">
                <a:solidFill>
                  <a:schemeClr val="tx1"/>
                </a:solidFill>
                <a:effectLst/>
                <a:latin typeface="Arial" panose="020B0604020202020204" pitchFamily="34" charset="0"/>
                <a:ea typeface="+mn-ea"/>
                <a:cs typeface="+mn-cs"/>
              </a:rPr>
              <a:t>Die SAP SE oder ihre Konzernunternehmen übernehmen keinerlei Haftung oder Gewährleistung für Fehler oder Unvollständigkeiten in dieser Publikation. </a:t>
            </a:r>
            <a:br>
              <a:rPr lang="de-DE" sz="1100" kern="1200" noProof="0" dirty="0">
                <a:solidFill>
                  <a:schemeClr val="tx1"/>
                </a:solidFill>
                <a:effectLst/>
                <a:latin typeface="Arial" panose="020B0604020202020204" pitchFamily="34" charset="0"/>
                <a:ea typeface="+mn-ea"/>
                <a:cs typeface="+mn-cs"/>
              </a:rPr>
            </a:br>
            <a:r>
              <a:rPr lang="de-DE" sz="1100" kern="1200" noProof="0" dirty="0">
                <a:solidFill>
                  <a:schemeClr val="tx1"/>
                </a:solidFill>
                <a:effectLst/>
                <a:latin typeface="Arial" panose="020B0604020202020204" pitchFamily="34" charset="0"/>
                <a:ea typeface="+mn-ea"/>
                <a:cs typeface="+mn-cs"/>
              </a:rPr>
              <a:t>Die SAP SE oder ein SAP-Konzernunternehmen steht lediglich für Produkte und Dienstleistungen nach der Maßgabe ein, die in der Vereinbarung über die jeweiligen Produkte und Dienstleistungen ausdrücklich geregelt ist. Keine der hierin enthaltenen Informationen ist als zusätzliche Garantie zu interpretieren. </a:t>
            </a:r>
          </a:p>
          <a:p>
            <a:pPr>
              <a:spcBef>
                <a:spcPts val="1200"/>
              </a:spcBef>
            </a:pPr>
            <a:r>
              <a:rPr lang="de-DE" sz="1100" kern="1200" noProof="0" dirty="0">
                <a:solidFill>
                  <a:schemeClr val="tx1"/>
                </a:solidFill>
                <a:effectLst/>
                <a:latin typeface="Arial" panose="020B0604020202020204" pitchFamily="34" charset="0"/>
                <a:ea typeface="+mn-ea"/>
                <a:cs typeface="+mn-cs"/>
              </a:rPr>
              <a:t>Insbesondere sind die SAP SE oder ihre Konzernunternehmen in keiner Weise verpflichtet, in dieser Publikation oder einer zugehörigen Präsentation dargestellte Geschäftsabläufe zu verfolgen oder hierin wiedergegebene Funktionen zu entwickeln oder zu veröffentlichen. Diese Publikation oder eine zugehörige Präsentation, die Strategie und etwaige künftige Entwicklungen, Produkte und/oder Plattformen der SAP SE oder ihrer Konzernunternehmen können von der SAP SE oder ihren Konzernunternehmen jederzeit und ohne Angabe von Gründen unangekündigt geändert werden. Die in dieser Publikation enthaltenen Informationen stellen keine Zusage, kein Versprechen und keine rechtliche Verpflichtung zur Lieferung von Material, Code oder Funktionen dar. Sämtliche vorausschauenden Aussagen unterliegen unterschiedlichen Risiken und Unsicherheiten, durch die die tatsächlichen Ergebnisse von den Erwartungen abweichen können. Dem Leser wird empfohlen, diesen vorausschauenden Aussagen kein übertriebenes Vertrauen zu schenken und sich bei Kaufentscheidungen nicht auf sie zu stützen.</a:t>
            </a:r>
          </a:p>
          <a:p>
            <a:pPr>
              <a:spcBef>
                <a:spcPts val="1200"/>
              </a:spcBef>
            </a:pPr>
            <a:r>
              <a:rPr lang="de-DE" sz="1100" kern="1200" noProof="0" dirty="0">
                <a:solidFill>
                  <a:schemeClr val="tx1"/>
                </a:solidFill>
                <a:effectLst/>
                <a:latin typeface="Arial" panose="020B0604020202020204" pitchFamily="34" charset="0"/>
                <a:ea typeface="+mn-ea"/>
                <a:cs typeface="+mn-cs"/>
              </a:rPr>
              <a:t>SAP und andere in diesem Dokument erwähnte Produkte und Dienstleistungen von SAP sowie die dazugehörigen Logos sind Marken oder eingetragene Marken der SAP SE </a:t>
            </a:r>
            <a:br>
              <a:rPr lang="de-DE" sz="1100" kern="1200" noProof="0" dirty="0">
                <a:solidFill>
                  <a:schemeClr val="tx1"/>
                </a:solidFill>
                <a:effectLst/>
                <a:latin typeface="Arial" panose="020B0604020202020204" pitchFamily="34" charset="0"/>
                <a:ea typeface="+mn-ea"/>
                <a:cs typeface="+mn-cs"/>
              </a:rPr>
            </a:br>
            <a:r>
              <a:rPr lang="de-DE" sz="1100" kern="1200" noProof="0" dirty="0">
                <a:solidFill>
                  <a:schemeClr val="tx1"/>
                </a:solidFill>
                <a:effectLst/>
                <a:latin typeface="Arial" panose="020B0604020202020204" pitchFamily="34" charset="0"/>
                <a:ea typeface="+mn-ea"/>
                <a:cs typeface="+mn-cs"/>
              </a:rPr>
              <a:t>(oder von einem SAP-Konzernunternehmen) in Deutschland und verschiedenen anderen Ländern weltweit. Alle anderen Namen von Produkten und Dienstleistungen sind Marken der jeweiligen Firmen. </a:t>
            </a:r>
            <a:br>
              <a:rPr lang="de-DE" sz="1100" kern="1200" noProof="0" dirty="0">
                <a:solidFill>
                  <a:schemeClr val="tx1"/>
                </a:solidFill>
                <a:effectLst/>
                <a:latin typeface="Arial" panose="020B0604020202020204" pitchFamily="34" charset="0"/>
                <a:ea typeface="+mn-ea"/>
                <a:cs typeface="+mn-cs"/>
              </a:rPr>
            </a:br>
            <a:r>
              <a:rPr lang="de-DE" sz="1100" kern="1200" noProof="0" dirty="0">
                <a:solidFill>
                  <a:schemeClr val="tx1"/>
                </a:solidFill>
                <a:effectLst/>
                <a:latin typeface="Arial" panose="020B0604020202020204" pitchFamily="34" charset="0"/>
                <a:ea typeface="+mn-ea"/>
                <a:cs typeface="+mn-cs"/>
              </a:rPr>
              <a:t>Zusätzliche Informationen zur Marke und Vermerke finden Sie auf der Seite </a:t>
            </a:r>
            <a:r>
              <a:rPr lang="de-DE" sz="1100" kern="1200" noProof="0" dirty="0">
                <a:solidFill>
                  <a:schemeClr val="tx1"/>
                </a:solidFill>
                <a:effectLst/>
                <a:latin typeface="Arial" panose="020B0604020202020204" pitchFamily="34" charset="0"/>
                <a:ea typeface="+mn-ea"/>
                <a:cs typeface="+mn-cs"/>
                <a:hlinkClick r:id="rId2"/>
              </a:rPr>
              <a:t>http://www.sap.com/corporate-de/legal/copyright/index.epx</a:t>
            </a:r>
            <a:endParaRPr lang="de-DE" sz="1100" kern="1200" noProof="0" dirty="0">
              <a:solidFill>
                <a:schemeClr val="tx1"/>
              </a:solidFill>
              <a:effectLst/>
              <a:latin typeface="Arial" panose="020B0604020202020204" pitchFamily="34" charset="0"/>
              <a:ea typeface="+mn-ea"/>
              <a:cs typeface="+mn-cs"/>
            </a:endParaRPr>
          </a:p>
        </p:txBody>
      </p:sp>
      <p:sp>
        <p:nvSpPr>
          <p:cNvPr id="5" name="TextBox 4"/>
          <p:cNvSpPr txBox="1"/>
          <p:nvPr userDrawn="1"/>
        </p:nvSpPr>
        <p:spPr bwMode="gray">
          <a:xfrm>
            <a:off x="503869" y="719834"/>
            <a:ext cx="11182288" cy="369246"/>
          </a:xfrm>
          <a:prstGeom prst="rect">
            <a:avLst/>
          </a:prstGeom>
        </p:spPr>
        <p:txBody>
          <a:bodyPr vert="horz" wrap="square" lIns="0" tIns="0" rIns="0" bIns="0" rtlCol="0" anchor="t" anchorCtr="0">
            <a:spAutoFit/>
          </a:bodyPr>
          <a:lstStyle>
            <a:lvl1pPr>
              <a:spcBef>
                <a:spcPct val="0"/>
              </a:spcBef>
              <a:buNone/>
              <a:defRPr sz="2400" b="1" baseline="0">
                <a:latin typeface="+mj-lt"/>
                <a:ea typeface="+mj-ea"/>
                <a:cs typeface="+mj-cs"/>
              </a:defRPr>
            </a:lvl1pPr>
          </a:lstStyle>
          <a:p>
            <a:pPr lvl="0"/>
            <a:r>
              <a:rPr lang="en-US" sz="2399" b="0" noProof="0" dirty="0">
                <a:latin typeface="Arial" panose="020B0604020202020204" pitchFamily="34" charset="0"/>
              </a:rPr>
              <a:t>© </a:t>
            </a:r>
            <a:r>
              <a:rPr lang="de-DE" sz="2399" b="0" noProof="0" dirty="0">
                <a:latin typeface="Arial" panose="020B0604020202020204" pitchFamily="34" charset="0"/>
              </a:rPr>
              <a:t>2017 SAP SE oder ein SAP-Konzernunternehmen. Alle Rechte vorbehalten.</a:t>
            </a:r>
          </a:p>
        </p:txBody>
      </p:sp>
      <p:grpSp>
        <p:nvGrpSpPr>
          <p:cNvPr id="16" name="Group 15"/>
          <p:cNvGrpSpPr/>
          <p:nvPr userDrawn="1"/>
        </p:nvGrpSpPr>
        <p:grpSpPr>
          <a:xfrm>
            <a:off x="0" y="0"/>
            <a:ext cx="12193625" cy="251942"/>
            <a:chOff x="0" y="0"/>
            <a:chExt cx="12196800" cy="251942"/>
          </a:xfrm>
        </p:grpSpPr>
        <p:sp>
          <p:nvSpPr>
            <p:cNvPr id="17" name="Rectangle 16"/>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grpSp>
          <p:nvGrpSpPr>
            <p:cNvPr id="18" name="Secondary Motion Band"/>
            <p:cNvGrpSpPr/>
            <p:nvPr userDrawn="1"/>
          </p:nvGrpSpPr>
          <p:grpSpPr>
            <a:xfrm>
              <a:off x="10683752" y="0"/>
              <a:ext cx="1513048" cy="251942"/>
              <a:chOff x="10682127" y="0"/>
              <a:chExt cx="1513048" cy="252000"/>
            </a:xfrm>
          </p:grpSpPr>
          <p:sp>
            <p:nvSpPr>
              <p:cNvPr id="19" name="Rectangle 18"/>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20" name="Rectangle 19"/>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21" name="Rectangle 20"/>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140369132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omparison - Light">
    <p:spTree>
      <p:nvGrpSpPr>
        <p:cNvPr id="1" name=""/>
        <p:cNvGrpSpPr/>
        <p:nvPr/>
      </p:nvGrpSpPr>
      <p:grpSpPr>
        <a:xfrm>
          <a:off x="0" y="0"/>
          <a:ext cx="0" cy="0"/>
          <a:chOff x="0" y="0"/>
          <a:chExt cx="0" cy="0"/>
        </a:xfrm>
      </p:grpSpPr>
      <p:sp>
        <p:nvSpPr>
          <p:cNvPr id="2" name="Title 1"/>
          <p:cNvSpPr>
            <a:spLocks noGrp="1"/>
          </p:cNvSpPr>
          <p:nvPr>
            <p:ph type="title"/>
          </p:nvPr>
        </p:nvSpPr>
        <p:spPr>
          <a:xfrm>
            <a:off x="229793" y="2"/>
            <a:ext cx="11736457" cy="430787"/>
          </a:xfrm>
        </p:spPr>
        <p:txBody>
          <a:bodyPr/>
          <a:lstStyle/>
          <a:p>
            <a:r>
              <a:rPr lang="en-US"/>
              <a:t>Click to edit Master title style</a:t>
            </a:r>
          </a:p>
        </p:txBody>
      </p:sp>
      <p:sp>
        <p:nvSpPr>
          <p:cNvPr id="3" name="Text Placeholder 4"/>
          <p:cNvSpPr>
            <a:spLocks noGrp="1"/>
          </p:cNvSpPr>
          <p:nvPr>
            <p:ph type="body" idx="1"/>
          </p:nvPr>
        </p:nvSpPr>
        <p:spPr>
          <a:xfrm>
            <a:off x="225732" y="1348084"/>
            <a:ext cx="5646702" cy="639762"/>
          </a:xfrm>
          <a:prstGeom prst="rect">
            <a:avLst/>
          </a:prstGeom>
        </p:spPr>
        <p:txBody>
          <a:bodyPr/>
          <a:lstStyle>
            <a:lvl1pPr>
              <a:defRPr b="1"/>
            </a:lvl1pPr>
          </a:lstStyle>
          <a:p>
            <a:pPr lvl="0"/>
            <a:r>
              <a:rPr lang="en-US"/>
              <a:t>Click to edit Master text styles</a:t>
            </a:r>
          </a:p>
        </p:txBody>
      </p:sp>
      <p:sp>
        <p:nvSpPr>
          <p:cNvPr id="4" name="Content Placeholder 5"/>
          <p:cNvSpPr>
            <a:spLocks noGrp="1"/>
          </p:cNvSpPr>
          <p:nvPr>
            <p:ph sz="half" idx="2"/>
          </p:nvPr>
        </p:nvSpPr>
        <p:spPr>
          <a:xfrm>
            <a:off x="225732" y="2003922"/>
            <a:ext cx="5646702" cy="4233367"/>
          </a:xfrm>
          <a:prstGeom prst="rect">
            <a:avLst/>
          </a:prstGeom>
        </p:spPr>
        <p:txBody>
          <a:bodyPr>
            <a:normAutofit/>
          </a:bodyPr>
          <a:lstStyle>
            <a:lvl1pPr>
              <a:defRPr sz="1999"/>
            </a:lvl1pPr>
            <a:lvl2pPr marL="282490" marR="0" indent="-282490" algn="l" defTabSz="914126" rtl="0" eaLnBrk="1" fontAlgn="auto" latinLnBrk="0" hangingPunct="1">
              <a:lnSpc>
                <a:spcPct val="90000"/>
              </a:lnSpc>
              <a:spcBef>
                <a:spcPts val="500"/>
              </a:spcBef>
              <a:spcAft>
                <a:spcPts val="0"/>
              </a:spcAft>
              <a:buClr>
                <a:schemeClr val="accent3"/>
              </a:buClr>
              <a:buSzTx/>
              <a:buFont typeface="Arial" panose="020B0604020202020204"/>
              <a:buChar char="•"/>
              <a:defRPr sz="1999"/>
            </a:lvl2pPr>
            <a:lvl3pPr marL="630366" indent="-282490">
              <a:defRPr sz="1799"/>
            </a:lvl3pPr>
            <a:lvl4pPr marL="914126" indent="-282490">
              <a:defRPr sz="1600"/>
            </a:lvl4pPr>
            <a:lvl5pPr marL="968084" indent="-282490">
              <a:defRPr sz="1799"/>
            </a:lvl5pPr>
            <a:lvl7pPr>
              <a:defRPr baseline="0"/>
            </a:lvl7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6"/>
          <p:cNvSpPr>
            <a:spLocks noGrp="1"/>
          </p:cNvSpPr>
          <p:nvPr>
            <p:ph type="body" sz="quarter" idx="3"/>
          </p:nvPr>
        </p:nvSpPr>
        <p:spPr>
          <a:xfrm>
            <a:off x="6324455" y="1348084"/>
            <a:ext cx="5648920" cy="639762"/>
          </a:xfrm>
          <a:prstGeom prst="rect">
            <a:avLst/>
          </a:prstGeom>
        </p:spPr>
        <p:txBody>
          <a:bodyPr/>
          <a:lstStyle>
            <a:lvl1pPr>
              <a:defRPr b="1"/>
            </a:lvl1pPr>
          </a:lstStyle>
          <a:p>
            <a:pPr lvl="0"/>
            <a:r>
              <a:rPr lang="en-US"/>
              <a:t>Click to edit Master text styles</a:t>
            </a:r>
          </a:p>
        </p:txBody>
      </p:sp>
      <p:sp>
        <p:nvSpPr>
          <p:cNvPr id="6" name="Content Placeholder 7"/>
          <p:cNvSpPr>
            <a:spLocks noGrp="1"/>
          </p:cNvSpPr>
          <p:nvPr>
            <p:ph sz="quarter" idx="4"/>
          </p:nvPr>
        </p:nvSpPr>
        <p:spPr>
          <a:xfrm>
            <a:off x="6324455" y="2003921"/>
            <a:ext cx="5648920" cy="4233366"/>
          </a:xfrm>
          <a:prstGeom prst="rect">
            <a:avLst/>
          </a:prstGeom>
        </p:spPr>
        <p:txBody>
          <a:bodyPr/>
          <a:lstStyle>
            <a:lvl1pPr marL="0" indent="0">
              <a:buFont typeface="Arial" panose="020B0604020202020204"/>
              <a:buNone/>
              <a:defRPr sz="1999"/>
            </a:lvl1pPr>
            <a:lvl2pPr marL="342797" marR="0" indent="-342797" algn="l" defTabSz="914126" rtl="0" eaLnBrk="1" fontAlgn="auto" latinLnBrk="0" hangingPunct="1">
              <a:lnSpc>
                <a:spcPct val="90000"/>
              </a:lnSpc>
              <a:spcBef>
                <a:spcPts val="1000"/>
              </a:spcBef>
              <a:spcAft>
                <a:spcPts val="0"/>
              </a:spcAft>
              <a:buClr>
                <a:schemeClr val="accent3"/>
              </a:buClr>
              <a:buSzTx/>
              <a:buFont typeface="Arial" panose="020B0604020202020204"/>
              <a:buChar char="•"/>
              <a:defRPr lang="en-US" sz="1999" kern="1200" dirty="0" smtClean="0">
                <a:solidFill>
                  <a:srgbClr val="37444A"/>
                </a:solidFill>
                <a:latin typeface="Arial" panose="020B0604020202020204" pitchFamily="34" charset="0"/>
                <a:ea typeface="+mn-ea"/>
                <a:cs typeface="Arial" panose="020B0604020202020204" pitchFamily="34" charset="0"/>
              </a:defRPr>
            </a:lvl2pPr>
            <a:lvl3pPr marL="685594" indent="-282490">
              <a:defRPr sz="1799"/>
            </a:lvl3pPr>
            <a:lvl4pPr marL="1031565" indent="-282490">
              <a:defRPr sz="16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6124093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7" y="2706318"/>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14896504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60187717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B6A19212-779F-A346-8775-0CC7B348CC5F}"/>
              </a:ext>
            </a:extLst>
          </p:cNvPr>
          <p:cNvSpPr>
            <a:spLocks noGrp="1"/>
          </p:cNvSpPr>
          <p:nvPr>
            <p:ph type="dt" sz="half" idx="10"/>
          </p:nvPr>
        </p:nvSpPr>
        <p:spPr/>
        <p:txBody>
          <a:bodyPr/>
          <a:lstStyle/>
          <a:p>
            <a:fld id="{EF986E68-4280-0748-B344-6170F9755540}" type="datetimeFigureOut">
              <a:rPr kumimoji="1" lang="zh-CN" altLang="en-US" smtClean="0"/>
              <a:t>2026/9/7</a:t>
            </a:fld>
            <a:endParaRPr kumimoji="1" lang="zh-CN" altLang="en-US"/>
          </a:p>
        </p:txBody>
      </p:sp>
      <p:sp>
        <p:nvSpPr>
          <p:cNvPr id="4" name="页脚占位符 3">
            <a:extLst>
              <a:ext uri="{FF2B5EF4-FFF2-40B4-BE49-F238E27FC236}">
                <a16:creationId xmlns:a16="http://schemas.microsoft.com/office/drawing/2014/main" id="{1C946587-F21D-AE44-9135-977F3EF9EB67}"/>
              </a:ext>
            </a:extLst>
          </p:cNvPr>
          <p:cNvSpPr>
            <a:spLocks noGrp="1"/>
          </p:cNvSpPr>
          <p:nvPr>
            <p:ph type="ftr" sz="quarter" idx="11"/>
          </p:nvPr>
        </p:nvSpPr>
        <p:spPr/>
        <p:txBody>
          <a:bodyPr/>
          <a:lstStyle/>
          <a:p>
            <a:endParaRPr kumimoji="1" lang="zh-CN" altLang="en-US"/>
          </a:p>
        </p:txBody>
      </p:sp>
      <p:sp>
        <p:nvSpPr>
          <p:cNvPr id="5" name="幻灯片编号占位符 4">
            <a:extLst>
              <a:ext uri="{FF2B5EF4-FFF2-40B4-BE49-F238E27FC236}">
                <a16:creationId xmlns:a16="http://schemas.microsoft.com/office/drawing/2014/main" id="{6E4482E8-AB7E-FA47-B8D4-B5FB92B63C8F}"/>
              </a:ext>
            </a:extLst>
          </p:cNvPr>
          <p:cNvSpPr>
            <a:spLocks noGrp="1"/>
          </p:cNvSpPr>
          <p:nvPr>
            <p:ph type="sldNum" sz="quarter" idx="12"/>
          </p:nvPr>
        </p:nvSpPr>
        <p:spPr/>
        <p:txBody>
          <a:bodyPr/>
          <a:lstStyle/>
          <a:p>
            <a:fld id="{2D1970CE-08E8-224F-B13A-8AE2F91D21FA}" type="slidenum">
              <a:rPr kumimoji="1" lang="zh-CN" altLang="en-US" smtClean="0"/>
              <a:t>‹#›</a:t>
            </a:fld>
            <a:endParaRPr kumimoji="1" lang="zh-CN" altLang="en-US"/>
          </a:p>
        </p:txBody>
      </p:sp>
      <p:sp>
        <p:nvSpPr>
          <p:cNvPr id="12" name="Slide number">
            <a:extLst>
              <a:ext uri="{FF2B5EF4-FFF2-40B4-BE49-F238E27FC236}">
                <a16:creationId xmlns:a16="http://schemas.microsoft.com/office/drawing/2014/main" id="{38189238-341C-CA4C-AF57-8D26B9CE9388}"/>
              </a:ext>
            </a:extLst>
          </p:cNvPr>
          <p:cNvSpPr txBox="1"/>
          <p:nvPr userDrawn="1"/>
        </p:nvSpPr>
        <p:spPr bwMode="black">
          <a:xfrm>
            <a:off x="11549414" y="6536752"/>
            <a:ext cx="141064"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pPr marL="0" lvl="0" indent="0" algn="r">
                <a:buNone/>
              </a:pPr>
              <a:t>‹#›</a:t>
            </a:fld>
            <a:endParaRPr lang="en-US" sz="900" noProof="0" dirty="0"/>
          </a:p>
        </p:txBody>
      </p:sp>
      <p:pic>
        <p:nvPicPr>
          <p:cNvPr id="13" name="图片 12" descr="C:\Users\DELL\AppData\Local\Temp\WeChat Files\587501999669646843.png">
            <a:extLst>
              <a:ext uri="{FF2B5EF4-FFF2-40B4-BE49-F238E27FC236}">
                <a16:creationId xmlns:a16="http://schemas.microsoft.com/office/drawing/2014/main" id="{34A433A4-32A8-4CD6-A4E2-C93D66657EEA}"/>
              </a:ext>
            </a:extLst>
          </p:cNvPr>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55214" y="251942"/>
            <a:ext cx="836787" cy="467124"/>
          </a:xfrm>
          <a:prstGeom prst="rect">
            <a:avLst/>
          </a:prstGeom>
          <a:noFill/>
          <a:ln>
            <a:noFill/>
          </a:ln>
        </p:spPr>
      </p:pic>
      <p:grpSp>
        <p:nvGrpSpPr>
          <p:cNvPr id="14" name="Group 3">
            <a:extLst>
              <a:ext uri="{FF2B5EF4-FFF2-40B4-BE49-F238E27FC236}">
                <a16:creationId xmlns:a16="http://schemas.microsoft.com/office/drawing/2014/main" id="{DEA53E0D-75C6-41D7-89FB-28916ADB54A4}"/>
              </a:ext>
            </a:extLst>
          </p:cNvPr>
          <p:cNvGrpSpPr/>
          <p:nvPr userDrawn="1"/>
        </p:nvGrpSpPr>
        <p:grpSpPr>
          <a:xfrm>
            <a:off x="-4587" y="0"/>
            <a:ext cx="12195175" cy="251942"/>
            <a:chOff x="0" y="0"/>
            <a:chExt cx="12195175" cy="251942"/>
          </a:xfrm>
        </p:grpSpPr>
        <p:sp>
          <p:nvSpPr>
            <p:cNvPr id="15" name="Rectangle SAP Gold">
              <a:extLst>
                <a:ext uri="{FF2B5EF4-FFF2-40B4-BE49-F238E27FC236}">
                  <a16:creationId xmlns:a16="http://schemas.microsoft.com/office/drawing/2014/main" id="{E77C7F44-5968-4BC7-A33D-3A4CE53707DE}"/>
                </a:ext>
              </a:extLst>
            </p:cNvPr>
            <p:cNvSpPr/>
            <p:nvPr userDrawn="1"/>
          </p:nvSpPr>
          <p:spPr bwMode="gray">
            <a:xfrm>
              <a:off x="0" y="0"/>
              <a:ext cx="12195175" cy="251942"/>
            </a:xfrm>
            <a:prstGeom prst="rect">
              <a:avLst/>
            </a:prstGeom>
            <a:solidFill>
              <a:schemeClr val="tx1"/>
            </a:solidFill>
            <a:ln w="6350" algn="ctr">
              <a:noFill/>
              <a:miter lim="800000"/>
              <a:headEnd/>
              <a:tailEnd/>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nvGrpSpPr>
            <p:cNvPr id="16" name="Secondary Motion Band">
              <a:extLst>
                <a:ext uri="{FF2B5EF4-FFF2-40B4-BE49-F238E27FC236}">
                  <a16:creationId xmlns:a16="http://schemas.microsoft.com/office/drawing/2014/main" id="{C0F1839E-4179-4052-8E61-17C43A89614A}"/>
                </a:ext>
              </a:extLst>
            </p:cNvPr>
            <p:cNvGrpSpPr/>
            <p:nvPr userDrawn="1"/>
          </p:nvGrpSpPr>
          <p:grpSpPr>
            <a:xfrm>
              <a:off x="10682127" y="0"/>
              <a:ext cx="1513048" cy="251942"/>
              <a:chOff x="10682127" y="0"/>
              <a:chExt cx="1513048" cy="252000"/>
            </a:xfrm>
          </p:grpSpPr>
          <p:sp>
            <p:nvSpPr>
              <p:cNvPr id="17" name="Rectangle SAP Gold">
                <a:extLst>
                  <a:ext uri="{FF2B5EF4-FFF2-40B4-BE49-F238E27FC236}">
                    <a16:creationId xmlns:a16="http://schemas.microsoft.com/office/drawing/2014/main" id="{AA4B6516-B36B-461D-9FD1-461A384A3985}"/>
                  </a:ext>
                </a:extLst>
              </p:cNvPr>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SAP Gold 30%">
                <a:extLst>
                  <a:ext uri="{FF2B5EF4-FFF2-40B4-BE49-F238E27FC236}">
                    <a16:creationId xmlns:a16="http://schemas.microsoft.com/office/drawing/2014/main" id="{516BD50D-1D09-4438-A3A9-42AEB8141D7C}"/>
                  </a:ext>
                </a:extLst>
              </p:cNvPr>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9" name="Rectangle SAP Gold 60%">
                <a:extLst>
                  <a:ext uri="{FF2B5EF4-FFF2-40B4-BE49-F238E27FC236}">
                    <a16:creationId xmlns:a16="http://schemas.microsoft.com/office/drawing/2014/main" id="{5505DEFD-FA5F-478D-B329-EA441E12CA49}"/>
                  </a:ext>
                </a:extLst>
              </p:cNvPr>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427240376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613811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grpSp>
        <p:nvGrpSpPr>
          <p:cNvPr id="7" name="组合 6"/>
          <p:cNvGrpSpPr/>
          <p:nvPr userDrawn="1"/>
        </p:nvGrpSpPr>
        <p:grpSpPr>
          <a:xfrm>
            <a:off x="-23678" y="362270"/>
            <a:ext cx="1395278" cy="383393"/>
            <a:chOff x="0" y="224500"/>
            <a:chExt cx="2820139" cy="774915"/>
          </a:xfrm>
          <a:solidFill>
            <a:srgbClr val="92D050"/>
          </a:solidFill>
        </p:grpSpPr>
        <p:sp>
          <p:nvSpPr>
            <p:cNvPr id="8" name="任意多边形 7"/>
            <p:cNvSpPr/>
            <p:nvPr/>
          </p:nvSpPr>
          <p:spPr>
            <a:xfrm>
              <a:off x="0" y="224500"/>
              <a:ext cx="2249963"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9" name="任意多边形 8"/>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0" name="任意多边形 9"/>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sp>
        <p:nvSpPr>
          <p:cNvPr id="11" name="标题 1"/>
          <p:cNvSpPr>
            <a:spLocks noGrp="1"/>
          </p:cNvSpPr>
          <p:nvPr>
            <p:ph type="title"/>
          </p:nvPr>
        </p:nvSpPr>
        <p:spPr>
          <a:xfrm>
            <a:off x="1510256" y="285753"/>
            <a:ext cx="10515600" cy="607358"/>
          </a:xfrm>
          <a:prstGeom prst="rect">
            <a:avLst/>
          </a:prstGeom>
        </p:spPr>
        <p:txBody>
          <a:bodyPr anchor="ctr" anchorCtr="0">
            <a:noAutofit/>
          </a:bodyPr>
          <a:lstStyle>
            <a:lvl1pPr>
              <a:defRPr sz="1949" b="1">
                <a:solidFill>
                  <a:srgbClr val="232C3A"/>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流程图: 手动输入 2"/>
          <p:cNvSpPr/>
          <p:nvPr userDrawn="1"/>
        </p:nvSpPr>
        <p:spPr>
          <a:xfrm rot="16200000" flipH="1">
            <a:off x="10600670" y="5273343"/>
            <a:ext cx="147718" cy="302661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668 h 10000"/>
              <a:gd name="connsiteX1-3" fmla="*/ 10000 w 10000"/>
              <a:gd name="connsiteY1-4" fmla="*/ 0 h 10000"/>
              <a:gd name="connsiteX2-5" fmla="*/ 10000 w 10000"/>
              <a:gd name="connsiteY2-6" fmla="*/ 10000 h 10000"/>
              <a:gd name="connsiteX3-7" fmla="*/ 0 w 10000"/>
              <a:gd name="connsiteY3-8" fmla="*/ 10000 h 10000"/>
              <a:gd name="connsiteX4-9" fmla="*/ 0 w 10000"/>
              <a:gd name="connsiteY4-10" fmla="*/ 668 h 10000"/>
              <a:gd name="connsiteX0-11" fmla="*/ 0 w 11000"/>
              <a:gd name="connsiteY0-12" fmla="*/ 188 h 10000"/>
              <a:gd name="connsiteX1-13" fmla="*/ 11000 w 11000"/>
              <a:gd name="connsiteY1-14" fmla="*/ 0 h 10000"/>
              <a:gd name="connsiteX2-15" fmla="*/ 11000 w 11000"/>
              <a:gd name="connsiteY2-16" fmla="*/ 10000 h 10000"/>
              <a:gd name="connsiteX3-17" fmla="*/ 1000 w 11000"/>
              <a:gd name="connsiteY3-18" fmla="*/ 10000 h 10000"/>
              <a:gd name="connsiteX4-19" fmla="*/ 0 w 11000"/>
              <a:gd name="connsiteY4-20" fmla="*/ 188 h 10000"/>
              <a:gd name="connsiteX0-21" fmla="*/ 0 w 10719"/>
              <a:gd name="connsiteY0-22" fmla="*/ 521 h 10000"/>
              <a:gd name="connsiteX1-23" fmla="*/ 10719 w 10719"/>
              <a:gd name="connsiteY1-24" fmla="*/ 0 h 10000"/>
              <a:gd name="connsiteX2-25" fmla="*/ 10719 w 10719"/>
              <a:gd name="connsiteY2-26" fmla="*/ 10000 h 10000"/>
              <a:gd name="connsiteX3-27" fmla="*/ 719 w 10719"/>
              <a:gd name="connsiteY3-28" fmla="*/ 10000 h 10000"/>
              <a:gd name="connsiteX4-29" fmla="*/ 0 w 10719"/>
              <a:gd name="connsiteY4-30" fmla="*/ 521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719" h="10000">
                <a:moveTo>
                  <a:pt x="0" y="521"/>
                </a:moveTo>
                <a:lnTo>
                  <a:pt x="10719" y="0"/>
                </a:lnTo>
                <a:lnTo>
                  <a:pt x="10719" y="10000"/>
                </a:lnTo>
                <a:lnTo>
                  <a:pt x="719" y="10000"/>
                </a:lnTo>
                <a:cubicBezTo>
                  <a:pt x="386" y="6729"/>
                  <a:pt x="333" y="3792"/>
                  <a:pt x="0" y="52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2" name="任意多边形 11"/>
          <p:cNvSpPr/>
          <p:nvPr userDrawn="1"/>
        </p:nvSpPr>
        <p:spPr>
          <a:xfrm>
            <a:off x="9116452"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 name="文本框 3"/>
          <p:cNvSpPr txBox="1"/>
          <p:nvPr userDrawn="1"/>
        </p:nvSpPr>
        <p:spPr>
          <a:xfrm>
            <a:off x="9660642" y="6701365"/>
            <a:ext cx="3483247" cy="167251"/>
          </a:xfrm>
          <a:prstGeom prst="rect">
            <a:avLst/>
          </a:prstGeom>
          <a:noFill/>
        </p:spPr>
        <p:txBody>
          <a:bodyPr wrap="square" rtlCol="0">
            <a:spAutoFit/>
          </a:bodyPr>
          <a:lstStyle/>
          <a:p>
            <a:r>
              <a:rPr lang="en-US" altLang="zh-CN" sz="485" dirty="0">
                <a:solidFill>
                  <a:schemeClr val="bg1"/>
                </a:solidFill>
                <a:latin typeface="微软雅黑" panose="020B0503020204020204" pitchFamily="34" charset="-122"/>
                <a:ea typeface="微软雅黑" panose="020B0503020204020204" pitchFamily="34" charset="-122"/>
              </a:rPr>
              <a:t>Copyright ©2018</a:t>
            </a:r>
            <a:r>
              <a:rPr lang="en-US" altLang="zh-CN" sz="485" baseline="0" dirty="0">
                <a:solidFill>
                  <a:schemeClr val="bg1"/>
                </a:solidFill>
                <a:latin typeface="微软雅黑" panose="020B0503020204020204" pitchFamily="34" charset="-122"/>
                <a:ea typeface="微软雅黑" panose="020B0503020204020204" pitchFamily="34" charset="-122"/>
              </a:rPr>
              <a:t> </a:t>
            </a:r>
            <a:r>
              <a:rPr lang="en-US" altLang="zh-CN" sz="485" baseline="0" dirty="0" err="1">
                <a:solidFill>
                  <a:schemeClr val="bg1"/>
                </a:solidFill>
                <a:latin typeface="微软雅黑" panose="020B0503020204020204" pitchFamily="34" charset="-122"/>
                <a:ea typeface="微软雅黑" panose="020B0503020204020204" pitchFamily="34" charset="-122"/>
              </a:rPr>
              <a:t>Bosyun</a:t>
            </a:r>
            <a:r>
              <a:rPr lang="en-US" altLang="zh-CN" sz="485" dirty="0">
                <a:solidFill>
                  <a:schemeClr val="bg1"/>
                </a:solidFill>
                <a:latin typeface="微软雅黑" panose="020B0503020204020204" pitchFamily="34" charset="-122"/>
                <a:ea typeface="微软雅黑" panose="020B0503020204020204" pitchFamily="34" charset="-122"/>
              </a:rPr>
              <a:t> Co., Ltd.</a:t>
            </a:r>
            <a:r>
              <a:rPr lang="en-US" altLang="zh-CN" sz="485" baseline="0" dirty="0">
                <a:solidFill>
                  <a:schemeClr val="bg1"/>
                </a:solidFill>
                <a:latin typeface="微软雅黑" panose="020B0503020204020204" pitchFamily="34" charset="-122"/>
                <a:ea typeface="微软雅黑" panose="020B0503020204020204" pitchFamily="34" charset="-122"/>
              </a:rPr>
              <a:t> All Rights Reserved.</a:t>
            </a:r>
            <a:endParaRPr lang="zh-CN" altLang="en-US" sz="485" dirty="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userDrawn="1"/>
        </p:nvSpPr>
        <p:spPr>
          <a:xfrm>
            <a:off x="9165044"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Tree>
    <p:extLst>
      <p:ext uri="{BB962C8B-B14F-4D97-AF65-F5344CB8AC3E}">
        <p14:creationId xmlns:p14="http://schemas.microsoft.com/office/powerpoint/2010/main" val="2598778451"/>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grpSp>
        <p:nvGrpSpPr>
          <p:cNvPr id="7" name="组合 6"/>
          <p:cNvGrpSpPr/>
          <p:nvPr userDrawn="1"/>
        </p:nvGrpSpPr>
        <p:grpSpPr>
          <a:xfrm>
            <a:off x="-23678" y="362269"/>
            <a:ext cx="1395278" cy="383393"/>
            <a:chOff x="0" y="224500"/>
            <a:chExt cx="2820139" cy="774915"/>
          </a:xfrm>
          <a:solidFill>
            <a:srgbClr val="92D050"/>
          </a:solidFill>
        </p:grpSpPr>
        <p:sp>
          <p:nvSpPr>
            <p:cNvPr id="8" name="任意多边形 7"/>
            <p:cNvSpPr/>
            <p:nvPr/>
          </p:nvSpPr>
          <p:spPr>
            <a:xfrm>
              <a:off x="0" y="224500"/>
              <a:ext cx="2249963"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9" name="任意多边形 8"/>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0" name="任意多边形 9"/>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sp>
        <p:nvSpPr>
          <p:cNvPr id="11" name="标题 1"/>
          <p:cNvSpPr>
            <a:spLocks noGrp="1"/>
          </p:cNvSpPr>
          <p:nvPr>
            <p:ph type="title"/>
          </p:nvPr>
        </p:nvSpPr>
        <p:spPr>
          <a:xfrm>
            <a:off x="1510256" y="285753"/>
            <a:ext cx="10515600" cy="607358"/>
          </a:xfrm>
          <a:prstGeom prst="rect">
            <a:avLst/>
          </a:prstGeom>
        </p:spPr>
        <p:txBody>
          <a:bodyPr anchor="ctr" anchorCtr="0">
            <a:noAutofit/>
          </a:bodyPr>
          <a:lstStyle>
            <a:lvl1pPr>
              <a:defRPr sz="1999" b="1">
                <a:solidFill>
                  <a:srgbClr val="232C3A"/>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流程图: 手动输入 2"/>
          <p:cNvSpPr/>
          <p:nvPr userDrawn="1"/>
        </p:nvSpPr>
        <p:spPr>
          <a:xfrm rot="16200000" flipH="1">
            <a:off x="10600670" y="5273343"/>
            <a:ext cx="147718" cy="302661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668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668 h 10000"/>
              <a:gd name="connsiteX0" fmla="*/ 0 w 11000"/>
              <a:gd name="connsiteY0" fmla="*/ 188 h 10000"/>
              <a:gd name="connsiteX1" fmla="*/ 11000 w 11000"/>
              <a:gd name="connsiteY1" fmla="*/ 0 h 10000"/>
              <a:gd name="connsiteX2" fmla="*/ 11000 w 11000"/>
              <a:gd name="connsiteY2" fmla="*/ 10000 h 10000"/>
              <a:gd name="connsiteX3" fmla="*/ 1000 w 11000"/>
              <a:gd name="connsiteY3" fmla="*/ 10000 h 10000"/>
              <a:gd name="connsiteX4" fmla="*/ 0 w 11000"/>
              <a:gd name="connsiteY4" fmla="*/ 188 h 10000"/>
              <a:gd name="connsiteX0" fmla="*/ 0 w 10719"/>
              <a:gd name="connsiteY0" fmla="*/ 521 h 10000"/>
              <a:gd name="connsiteX1" fmla="*/ 10719 w 10719"/>
              <a:gd name="connsiteY1" fmla="*/ 0 h 10000"/>
              <a:gd name="connsiteX2" fmla="*/ 10719 w 10719"/>
              <a:gd name="connsiteY2" fmla="*/ 10000 h 10000"/>
              <a:gd name="connsiteX3" fmla="*/ 719 w 10719"/>
              <a:gd name="connsiteY3" fmla="*/ 10000 h 10000"/>
              <a:gd name="connsiteX4" fmla="*/ 0 w 10719"/>
              <a:gd name="connsiteY4" fmla="*/ 521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9" h="10000">
                <a:moveTo>
                  <a:pt x="0" y="521"/>
                </a:moveTo>
                <a:lnTo>
                  <a:pt x="10719" y="0"/>
                </a:lnTo>
                <a:lnTo>
                  <a:pt x="10719" y="10000"/>
                </a:lnTo>
                <a:lnTo>
                  <a:pt x="719" y="10000"/>
                </a:lnTo>
                <a:cubicBezTo>
                  <a:pt x="386" y="6729"/>
                  <a:pt x="333" y="3792"/>
                  <a:pt x="0" y="52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2" tIns="60956" rIns="121912" bIns="60956" rtlCol="0" anchor="ctr"/>
          <a:lstStyle/>
          <a:p>
            <a:pPr algn="ctr"/>
            <a:endParaRPr lang="zh-CN" altLang="en-US" sz="1100"/>
          </a:p>
        </p:txBody>
      </p:sp>
      <p:sp>
        <p:nvSpPr>
          <p:cNvPr id="12" name="任意多边形 11"/>
          <p:cNvSpPr/>
          <p:nvPr userDrawn="1"/>
        </p:nvSpPr>
        <p:spPr>
          <a:xfrm>
            <a:off x="9116451"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2" tIns="60956" rIns="121912" bIns="60956" rtlCol="0" anchor="ctr"/>
          <a:lstStyle/>
          <a:p>
            <a:pPr algn="ctr"/>
            <a:endParaRPr lang="zh-CN" altLang="en-US" sz="1100"/>
          </a:p>
        </p:txBody>
      </p:sp>
      <p:sp>
        <p:nvSpPr>
          <p:cNvPr id="4" name="文本框 3"/>
          <p:cNvSpPr txBox="1"/>
          <p:nvPr userDrawn="1"/>
        </p:nvSpPr>
        <p:spPr>
          <a:xfrm>
            <a:off x="9660642" y="6701364"/>
            <a:ext cx="3483247" cy="200033"/>
          </a:xfrm>
          <a:prstGeom prst="rect">
            <a:avLst/>
          </a:prstGeom>
          <a:noFill/>
        </p:spPr>
        <p:txBody>
          <a:bodyPr wrap="square" lIns="121912" tIns="60956" rIns="121912" bIns="60956" rtlCol="0">
            <a:spAutoFit/>
          </a:bodyPr>
          <a:lstStyle/>
          <a:p>
            <a:r>
              <a:rPr lang="en-US" altLang="zh-CN" sz="500" dirty="0">
                <a:solidFill>
                  <a:schemeClr val="bg1"/>
                </a:solidFill>
                <a:latin typeface="微软雅黑" panose="020B0503020204020204" pitchFamily="34" charset="-122"/>
                <a:ea typeface="微软雅黑" panose="020B0503020204020204" pitchFamily="34" charset="-122"/>
              </a:rPr>
              <a:t>Copyright ©2018</a:t>
            </a:r>
            <a:r>
              <a:rPr lang="en-US" altLang="zh-CN" sz="500" baseline="0" dirty="0">
                <a:solidFill>
                  <a:schemeClr val="bg1"/>
                </a:solidFill>
                <a:latin typeface="微软雅黑" panose="020B0503020204020204" pitchFamily="34" charset="-122"/>
                <a:ea typeface="微软雅黑" panose="020B0503020204020204" pitchFamily="34" charset="-122"/>
              </a:rPr>
              <a:t> </a:t>
            </a:r>
            <a:r>
              <a:rPr lang="en-US" altLang="zh-CN" sz="500" baseline="0" dirty="0" err="1">
                <a:solidFill>
                  <a:schemeClr val="bg1"/>
                </a:solidFill>
                <a:latin typeface="微软雅黑" panose="020B0503020204020204" pitchFamily="34" charset="-122"/>
                <a:ea typeface="微软雅黑" panose="020B0503020204020204" pitchFamily="34" charset="-122"/>
              </a:rPr>
              <a:t>Bosyun</a:t>
            </a:r>
            <a:r>
              <a:rPr lang="en-US" altLang="zh-CN" sz="500" dirty="0">
                <a:solidFill>
                  <a:schemeClr val="bg1"/>
                </a:solidFill>
                <a:latin typeface="微软雅黑" panose="020B0503020204020204" pitchFamily="34" charset="-122"/>
                <a:ea typeface="微软雅黑" panose="020B0503020204020204" pitchFamily="34" charset="-122"/>
              </a:rPr>
              <a:t> Co., Ltd.</a:t>
            </a:r>
            <a:r>
              <a:rPr lang="en-US" altLang="zh-CN" sz="500" baseline="0" dirty="0">
                <a:solidFill>
                  <a:schemeClr val="bg1"/>
                </a:solidFill>
                <a:latin typeface="微软雅黑" panose="020B0503020204020204" pitchFamily="34" charset="-122"/>
                <a:ea typeface="微软雅黑" panose="020B0503020204020204" pitchFamily="34" charset="-122"/>
              </a:rPr>
              <a:t> All Rights Reserved.</a:t>
            </a:r>
            <a:endParaRPr lang="zh-CN" altLang="en-US" sz="500" dirty="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userDrawn="1"/>
        </p:nvSpPr>
        <p:spPr>
          <a:xfrm>
            <a:off x="9165043"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2" tIns="60956" rIns="121912" bIns="60956" rtlCol="0" anchor="ctr"/>
          <a:lstStyle/>
          <a:p>
            <a:pPr algn="ctr"/>
            <a:endParaRPr lang="zh-CN" altLang="en-US" sz="1100"/>
          </a:p>
        </p:txBody>
      </p:sp>
      <p:pic>
        <p:nvPicPr>
          <p:cNvPr id="5" name="图片 4">
            <a:extLst>
              <a:ext uri="{FF2B5EF4-FFF2-40B4-BE49-F238E27FC236}">
                <a16:creationId xmlns:a16="http://schemas.microsoft.com/office/drawing/2014/main" id="{E7248F38-0B5A-43AC-99C3-0CC7F7BA596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22993" y="352054"/>
            <a:ext cx="805476" cy="474751"/>
          </a:xfrm>
          <a:prstGeom prst="rect">
            <a:avLst/>
          </a:prstGeom>
        </p:spPr>
      </p:pic>
    </p:spTree>
    <p:extLst>
      <p:ext uri="{BB962C8B-B14F-4D97-AF65-F5344CB8AC3E}">
        <p14:creationId xmlns:p14="http://schemas.microsoft.com/office/powerpoint/2010/main" val="169141797"/>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headEnd/>
            <a:tailEnd/>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tabLst/>
            </a:pPr>
            <a:endParaRPr kumimoji="0" lang="en-US" sz="1799"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12" name="Picture 11">
            <a:extLst>
              <a:ext uri="{FF2B5EF4-FFF2-40B4-BE49-F238E27FC236}">
                <a16:creationId xmlns:a16="http://schemas.microsoft.com/office/drawing/2014/main" id="{03050349-7D0C-42FC-8D0C-2317FC76A926}"/>
              </a:ext>
            </a:extLst>
          </p:cNvPr>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97153" y="6217086"/>
            <a:ext cx="1745795" cy="400050"/>
          </a:xfrm>
          <a:prstGeom prst="rect">
            <a:avLst/>
          </a:prstGeom>
          <a:noFill/>
          <a:ln>
            <a:noFill/>
          </a:ln>
        </p:spPr>
      </p:pic>
    </p:spTree>
    <p:extLst>
      <p:ext uri="{BB962C8B-B14F-4D97-AF65-F5344CB8AC3E}">
        <p14:creationId xmlns:p14="http://schemas.microsoft.com/office/powerpoint/2010/main" val="3288572377"/>
      </p:ext>
    </p:extLst>
  </p:cSld>
  <p:clrMapOvr>
    <a:masterClrMapping/>
  </p:clrMapOvr>
  <p:extLst>
    <p:ext uri="{DCECCB84-F9BA-43D5-87BE-67443E8EF086}">
      <p15:sldGuideLst xmlns:p15="http://schemas.microsoft.com/office/powerpoint/2012/main"/>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extLst>
      <p:ext uri="{BB962C8B-B14F-4D97-AF65-F5344CB8AC3E}">
        <p14:creationId xmlns:p14="http://schemas.microsoft.com/office/powerpoint/2010/main" val="64749483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3266437937"/>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242461471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97073064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173266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1794630088"/>
      </p:ext>
    </p:extLst>
  </p:cSld>
  <p:clrMapOvr>
    <a:masterClrMapping/>
  </p:clrMapOvr>
  <p:hf sldNum="0" hdr="0" ftr="0" dt="0"/>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grpSp>
        <p:nvGrpSpPr>
          <p:cNvPr id="7" name="组合 6"/>
          <p:cNvGrpSpPr/>
          <p:nvPr userDrawn="1"/>
        </p:nvGrpSpPr>
        <p:grpSpPr>
          <a:xfrm>
            <a:off x="-23678" y="362270"/>
            <a:ext cx="1395278" cy="383393"/>
            <a:chOff x="0" y="224500"/>
            <a:chExt cx="2820139" cy="774915"/>
          </a:xfrm>
          <a:solidFill>
            <a:srgbClr val="92D050"/>
          </a:solidFill>
        </p:grpSpPr>
        <p:sp>
          <p:nvSpPr>
            <p:cNvPr id="8" name="任意多边形 7"/>
            <p:cNvSpPr/>
            <p:nvPr/>
          </p:nvSpPr>
          <p:spPr>
            <a:xfrm>
              <a:off x="0" y="224500"/>
              <a:ext cx="2249963"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9" name="任意多边形 8"/>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10" name="任意多边形 9"/>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grpSp>
      <p:sp>
        <p:nvSpPr>
          <p:cNvPr id="11" name="标题 1"/>
          <p:cNvSpPr>
            <a:spLocks noGrp="1"/>
          </p:cNvSpPr>
          <p:nvPr>
            <p:ph type="title"/>
          </p:nvPr>
        </p:nvSpPr>
        <p:spPr>
          <a:xfrm>
            <a:off x="1510256" y="285753"/>
            <a:ext cx="10515600" cy="607358"/>
          </a:xfrm>
          <a:prstGeom prst="rect">
            <a:avLst/>
          </a:prstGeom>
        </p:spPr>
        <p:txBody>
          <a:bodyPr anchor="ctr" anchorCtr="0">
            <a:noAutofit/>
          </a:bodyPr>
          <a:lstStyle>
            <a:lvl1pPr>
              <a:defRPr sz="1950" b="1">
                <a:solidFill>
                  <a:srgbClr val="232C3A"/>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流程图: 手动输入 2"/>
          <p:cNvSpPr/>
          <p:nvPr userDrawn="1"/>
        </p:nvSpPr>
        <p:spPr>
          <a:xfrm rot="16200000" flipH="1">
            <a:off x="10600670" y="5273343"/>
            <a:ext cx="147718" cy="302661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668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668 h 10000"/>
              <a:gd name="connsiteX0" fmla="*/ 0 w 11000"/>
              <a:gd name="connsiteY0" fmla="*/ 188 h 10000"/>
              <a:gd name="connsiteX1" fmla="*/ 11000 w 11000"/>
              <a:gd name="connsiteY1" fmla="*/ 0 h 10000"/>
              <a:gd name="connsiteX2" fmla="*/ 11000 w 11000"/>
              <a:gd name="connsiteY2" fmla="*/ 10000 h 10000"/>
              <a:gd name="connsiteX3" fmla="*/ 1000 w 11000"/>
              <a:gd name="connsiteY3" fmla="*/ 10000 h 10000"/>
              <a:gd name="connsiteX4" fmla="*/ 0 w 11000"/>
              <a:gd name="connsiteY4" fmla="*/ 188 h 10000"/>
              <a:gd name="connsiteX0" fmla="*/ 0 w 10719"/>
              <a:gd name="connsiteY0" fmla="*/ 521 h 10000"/>
              <a:gd name="connsiteX1" fmla="*/ 10719 w 10719"/>
              <a:gd name="connsiteY1" fmla="*/ 0 h 10000"/>
              <a:gd name="connsiteX2" fmla="*/ 10719 w 10719"/>
              <a:gd name="connsiteY2" fmla="*/ 10000 h 10000"/>
              <a:gd name="connsiteX3" fmla="*/ 719 w 10719"/>
              <a:gd name="connsiteY3" fmla="*/ 10000 h 10000"/>
              <a:gd name="connsiteX4" fmla="*/ 0 w 10719"/>
              <a:gd name="connsiteY4" fmla="*/ 521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9" h="10000">
                <a:moveTo>
                  <a:pt x="0" y="521"/>
                </a:moveTo>
                <a:lnTo>
                  <a:pt x="10719" y="0"/>
                </a:lnTo>
                <a:lnTo>
                  <a:pt x="10719" y="10000"/>
                </a:lnTo>
                <a:lnTo>
                  <a:pt x="719" y="10000"/>
                </a:lnTo>
                <a:cubicBezTo>
                  <a:pt x="386" y="6729"/>
                  <a:pt x="333" y="3792"/>
                  <a:pt x="0" y="52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12" name="任意多边形 11"/>
          <p:cNvSpPr/>
          <p:nvPr userDrawn="1"/>
        </p:nvSpPr>
        <p:spPr>
          <a:xfrm>
            <a:off x="9116452"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4" name="文本框 3"/>
          <p:cNvSpPr txBox="1"/>
          <p:nvPr userDrawn="1"/>
        </p:nvSpPr>
        <p:spPr>
          <a:xfrm>
            <a:off x="9660642" y="6701365"/>
            <a:ext cx="3483247" cy="167251"/>
          </a:xfrm>
          <a:prstGeom prst="rect">
            <a:avLst/>
          </a:prstGeom>
          <a:noFill/>
        </p:spPr>
        <p:txBody>
          <a:bodyPr wrap="square" rtlCol="0">
            <a:spAutoFit/>
          </a:bodyPr>
          <a:lstStyle/>
          <a:p>
            <a:r>
              <a:rPr lang="en-US" altLang="zh-CN" sz="487" dirty="0">
                <a:solidFill>
                  <a:schemeClr val="bg1"/>
                </a:solidFill>
                <a:latin typeface="微软雅黑" panose="020B0503020204020204" pitchFamily="34" charset="-122"/>
                <a:ea typeface="微软雅黑" panose="020B0503020204020204" pitchFamily="34" charset="-122"/>
              </a:rPr>
              <a:t>Copyright ©2018</a:t>
            </a:r>
            <a:r>
              <a:rPr lang="en-US" altLang="zh-CN" sz="487" baseline="0" dirty="0">
                <a:solidFill>
                  <a:schemeClr val="bg1"/>
                </a:solidFill>
                <a:latin typeface="微软雅黑" panose="020B0503020204020204" pitchFamily="34" charset="-122"/>
                <a:ea typeface="微软雅黑" panose="020B0503020204020204" pitchFamily="34" charset="-122"/>
              </a:rPr>
              <a:t> </a:t>
            </a:r>
            <a:r>
              <a:rPr lang="en-US" altLang="zh-CN" sz="487" baseline="0" dirty="0" err="1">
                <a:solidFill>
                  <a:schemeClr val="bg1"/>
                </a:solidFill>
                <a:latin typeface="微软雅黑" panose="020B0503020204020204" pitchFamily="34" charset="-122"/>
                <a:ea typeface="微软雅黑" panose="020B0503020204020204" pitchFamily="34" charset="-122"/>
              </a:rPr>
              <a:t>Bosyun</a:t>
            </a:r>
            <a:r>
              <a:rPr lang="en-US" altLang="zh-CN" sz="487" dirty="0">
                <a:solidFill>
                  <a:schemeClr val="bg1"/>
                </a:solidFill>
                <a:latin typeface="微软雅黑" panose="020B0503020204020204" pitchFamily="34" charset="-122"/>
                <a:ea typeface="微软雅黑" panose="020B0503020204020204" pitchFamily="34" charset="-122"/>
              </a:rPr>
              <a:t> Co., Ltd.</a:t>
            </a:r>
            <a:r>
              <a:rPr lang="en-US" altLang="zh-CN" sz="487" baseline="0" dirty="0">
                <a:solidFill>
                  <a:schemeClr val="bg1"/>
                </a:solidFill>
                <a:latin typeface="微软雅黑" panose="020B0503020204020204" pitchFamily="34" charset="-122"/>
                <a:ea typeface="微软雅黑" panose="020B0503020204020204" pitchFamily="34" charset="-122"/>
              </a:rPr>
              <a:t> All Rights Reserved.</a:t>
            </a:r>
            <a:endParaRPr lang="zh-CN" altLang="en-US" sz="487" dirty="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userDrawn="1"/>
        </p:nvSpPr>
        <p:spPr>
          <a:xfrm>
            <a:off x="9165044"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Tree>
    <p:extLst>
      <p:ext uri="{BB962C8B-B14F-4D97-AF65-F5344CB8AC3E}">
        <p14:creationId xmlns:p14="http://schemas.microsoft.com/office/powerpoint/2010/main" val="3687950627"/>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defRPr>
            </a:lvl1pPr>
            <a:lvl2pPr marL="143915" marR="0" indent="-143915" algn="l" defTabSz="1087915"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972719169"/>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8.xml"/><Relationship Id="rId13" Type="http://schemas.openxmlformats.org/officeDocument/2006/relationships/slideLayout" Target="../slideLayouts/slideLayout163.xml"/><Relationship Id="rId3" Type="http://schemas.openxmlformats.org/officeDocument/2006/relationships/slideLayout" Target="../slideLayouts/slideLayout153.xml"/><Relationship Id="rId7" Type="http://schemas.openxmlformats.org/officeDocument/2006/relationships/slideLayout" Target="../slideLayouts/slideLayout157.xml"/><Relationship Id="rId12" Type="http://schemas.openxmlformats.org/officeDocument/2006/relationships/slideLayout" Target="../slideLayouts/slideLayout162.xml"/><Relationship Id="rId2" Type="http://schemas.openxmlformats.org/officeDocument/2006/relationships/slideLayout" Target="../slideLayouts/slideLayout152.xml"/><Relationship Id="rId16" Type="http://schemas.openxmlformats.org/officeDocument/2006/relationships/theme" Target="../theme/theme10.xml"/><Relationship Id="rId1" Type="http://schemas.openxmlformats.org/officeDocument/2006/relationships/slideLayout" Target="../slideLayouts/slideLayout151.xml"/><Relationship Id="rId6" Type="http://schemas.openxmlformats.org/officeDocument/2006/relationships/slideLayout" Target="../slideLayouts/slideLayout156.xml"/><Relationship Id="rId11" Type="http://schemas.openxmlformats.org/officeDocument/2006/relationships/slideLayout" Target="../slideLayouts/slideLayout161.xml"/><Relationship Id="rId5" Type="http://schemas.openxmlformats.org/officeDocument/2006/relationships/slideLayout" Target="../slideLayouts/slideLayout155.xml"/><Relationship Id="rId15" Type="http://schemas.openxmlformats.org/officeDocument/2006/relationships/slideLayout" Target="../slideLayouts/slideLayout165.xml"/><Relationship Id="rId10" Type="http://schemas.openxmlformats.org/officeDocument/2006/relationships/slideLayout" Target="../slideLayouts/slideLayout160.xml"/><Relationship Id="rId4" Type="http://schemas.openxmlformats.org/officeDocument/2006/relationships/slideLayout" Target="../slideLayouts/slideLayout154.xml"/><Relationship Id="rId9" Type="http://schemas.openxmlformats.org/officeDocument/2006/relationships/slideLayout" Target="../slideLayouts/slideLayout159.xml"/><Relationship Id="rId14" Type="http://schemas.openxmlformats.org/officeDocument/2006/relationships/slideLayout" Target="../slideLayouts/slideLayout164.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73.xml"/><Relationship Id="rId13" Type="http://schemas.openxmlformats.org/officeDocument/2006/relationships/slideLayout" Target="../slideLayouts/slideLayout178.xml"/><Relationship Id="rId18" Type="http://schemas.openxmlformats.org/officeDocument/2006/relationships/slideLayout" Target="../slideLayouts/slideLayout183.xml"/><Relationship Id="rId3" Type="http://schemas.openxmlformats.org/officeDocument/2006/relationships/slideLayout" Target="../slideLayouts/slideLayout168.xml"/><Relationship Id="rId21" Type="http://schemas.openxmlformats.org/officeDocument/2006/relationships/slideLayout" Target="../slideLayouts/slideLayout186.xml"/><Relationship Id="rId7" Type="http://schemas.openxmlformats.org/officeDocument/2006/relationships/slideLayout" Target="../slideLayouts/slideLayout172.xml"/><Relationship Id="rId12" Type="http://schemas.openxmlformats.org/officeDocument/2006/relationships/slideLayout" Target="../slideLayouts/slideLayout177.xml"/><Relationship Id="rId17" Type="http://schemas.openxmlformats.org/officeDocument/2006/relationships/slideLayout" Target="../slideLayouts/slideLayout182.xml"/><Relationship Id="rId2" Type="http://schemas.openxmlformats.org/officeDocument/2006/relationships/slideLayout" Target="../slideLayouts/slideLayout167.xml"/><Relationship Id="rId16" Type="http://schemas.openxmlformats.org/officeDocument/2006/relationships/slideLayout" Target="../slideLayouts/slideLayout181.xml"/><Relationship Id="rId20" Type="http://schemas.openxmlformats.org/officeDocument/2006/relationships/slideLayout" Target="../slideLayouts/slideLayout185.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24" Type="http://schemas.openxmlformats.org/officeDocument/2006/relationships/image" Target="../media/image1.png"/><Relationship Id="rId5" Type="http://schemas.openxmlformats.org/officeDocument/2006/relationships/slideLayout" Target="../slideLayouts/slideLayout170.xml"/><Relationship Id="rId15" Type="http://schemas.openxmlformats.org/officeDocument/2006/relationships/slideLayout" Target="../slideLayouts/slideLayout180.xml"/><Relationship Id="rId23" Type="http://schemas.openxmlformats.org/officeDocument/2006/relationships/theme" Target="../theme/theme11.xml"/><Relationship Id="rId10" Type="http://schemas.openxmlformats.org/officeDocument/2006/relationships/slideLayout" Target="../slideLayouts/slideLayout175.xml"/><Relationship Id="rId19" Type="http://schemas.openxmlformats.org/officeDocument/2006/relationships/slideLayout" Target="../slideLayouts/slideLayout184.xml"/><Relationship Id="rId4" Type="http://schemas.openxmlformats.org/officeDocument/2006/relationships/slideLayout" Target="../slideLayouts/slideLayout169.xml"/><Relationship Id="rId9" Type="http://schemas.openxmlformats.org/officeDocument/2006/relationships/slideLayout" Target="../slideLayouts/slideLayout174.xml"/><Relationship Id="rId14" Type="http://schemas.openxmlformats.org/officeDocument/2006/relationships/slideLayout" Target="../slideLayouts/slideLayout179.xml"/><Relationship Id="rId22" Type="http://schemas.openxmlformats.org/officeDocument/2006/relationships/slideLayout" Target="../slideLayouts/slideLayout187.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95.xml"/><Relationship Id="rId13" Type="http://schemas.openxmlformats.org/officeDocument/2006/relationships/slideLayout" Target="../slideLayouts/slideLayout200.xml"/><Relationship Id="rId3" Type="http://schemas.openxmlformats.org/officeDocument/2006/relationships/slideLayout" Target="../slideLayouts/slideLayout190.xml"/><Relationship Id="rId7" Type="http://schemas.openxmlformats.org/officeDocument/2006/relationships/slideLayout" Target="../slideLayouts/slideLayout194.xml"/><Relationship Id="rId12" Type="http://schemas.openxmlformats.org/officeDocument/2006/relationships/slideLayout" Target="../slideLayouts/slideLayout199.xml"/><Relationship Id="rId2" Type="http://schemas.openxmlformats.org/officeDocument/2006/relationships/slideLayout" Target="../slideLayouts/slideLayout189.xml"/><Relationship Id="rId16" Type="http://schemas.openxmlformats.org/officeDocument/2006/relationships/image" Target="../media/image1.png"/><Relationship Id="rId1" Type="http://schemas.openxmlformats.org/officeDocument/2006/relationships/slideLayout" Target="../slideLayouts/slideLayout188.xml"/><Relationship Id="rId6" Type="http://schemas.openxmlformats.org/officeDocument/2006/relationships/slideLayout" Target="../slideLayouts/slideLayout193.xml"/><Relationship Id="rId11" Type="http://schemas.openxmlformats.org/officeDocument/2006/relationships/slideLayout" Target="../slideLayouts/slideLayout198.xml"/><Relationship Id="rId5" Type="http://schemas.openxmlformats.org/officeDocument/2006/relationships/slideLayout" Target="../slideLayouts/slideLayout192.xml"/><Relationship Id="rId15" Type="http://schemas.openxmlformats.org/officeDocument/2006/relationships/theme" Target="../theme/theme12.xml"/><Relationship Id="rId10" Type="http://schemas.openxmlformats.org/officeDocument/2006/relationships/slideLayout" Target="../slideLayouts/slideLayout197.xml"/><Relationship Id="rId4" Type="http://schemas.openxmlformats.org/officeDocument/2006/relationships/slideLayout" Target="../slideLayouts/slideLayout191.xml"/><Relationship Id="rId9" Type="http://schemas.openxmlformats.org/officeDocument/2006/relationships/slideLayout" Target="../slideLayouts/slideLayout196.xml"/><Relationship Id="rId14" Type="http://schemas.openxmlformats.org/officeDocument/2006/relationships/slideLayout" Target="../slideLayouts/slideLayout201.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209.xml"/><Relationship Id="rId13" Type="http://schemas.openxmlformats.org/officeDocument/2006/relationships/slideLayout" Target="../slideLayouts/slideLayout214.xml"/><Relationship Id="rId18" Type="http://schemas.openxmlformats.org/officeDocument/2006/relationships/slideLayout" Target="../slideLayouts/slideLayout219.xml"/><Relationship Id="rId3" Type="http://schemas.openxmlformats.org/officeDocument/2006/relationships/slideLayout" Target="../slideLayouts/slideLayout204.xml"/><Relationship Id="rId7" Type="http://schemas.openxmlformats.org/officeDocument/2006/relationships/slideLayout" Target="../slideLayouts/slideLayout208.xml"/><Relationship Id="rId12" Type="http://schemas.openxmlformats.org/officeDocument/2006/relationships/slideLayout" Target="../slideLayouts/slideLayout213.xml"/><Relationship Id="rId17" Type="http://schemas.openxmlformats.org/officeDocument/2006/relationships/slideLayout" Target="../slideLayouts/slideLayout218.xml"/><Relationship Id="rId2" Type="http://schemas.openxmlformats.org/officeDocument/2006/relationships/slideLayout" Target="../slideLayouts/slideLayout203.xml"/><Relationship Id="rId16" Type="http://schemas.openxmlformats.org/officeDocument/2006/relationships/slideLayout" Target="../slideLayouts/slideLayout217.xml"/><Relationship Id="rId20" Type="http://schemas.openxmlformats.org/officeDocument/2006/relationships/image" Target="../media/image1.png"/><Relationship Id="rId1" Type="http://schemas.openxmlformats.org/officeDocument/2006/relationships/slideLayout" Target="../slideLayouts/slideLayout202.xml"/><Relationship Id="rId6" Type="http://schemas.openxmlformats.org/officeDocument/2006/relationships/slideLayout" Target="../slideLayouts/slideLayout207.xml"/><Relationship Id="rId11" Type="http://schemas.openxmlformats.org/officeDocument/2006/relationships/slideLayout" Target="../slideLayouts/slideLayout212.xml"/><Relationship Id="rId5" Type="http://schemas.openxmlformats.org/officeDocument/2006/relationships/slideLayout" Target="../slideLayouts/slideLayout206.xml"/><Relationship Id="rId15" Type="http://schemas.openxmlformats.org/officeDocument/2006/relationships/slideLayout" Target="../slideLayouts/slideLayout216.xml"/><Relationship Id="rId10" Type="http://schemas.openxmlformats.org/officeDocument/2006/relationships/slideLayout" Target="../slideLayouts/slideLayout211.xml"/><Relationship Id="rId19" Type="http://schemas.openxmlformats.org/officeDocument/2006/relationships/theme" Target="../theme/theme13.xml"/><Relationship Id="rId4" Type="http://schemas.openxmlformats.org/officeDocument/2006/relationships/slideLayout" Target="../slideLayouts/slideLayout205.xml"/><Relationship Id="rId9" Type="http://schemas.openxmlformats.org/officeDocument/2006/relationships/slideLayout" Target="../slideLayouts/slideLayout210.xml"/><Relationship Id="rId14" Type="http://schemas.openxmlformats.org/officeDocument/2006/relationships/slideLayout" Target="../slideLayouts/slideLayout215.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227.xml"/><Relationship Id="rId13" Type="http://schemas.openxmlformats.org/officeDocument/2006/relationships/slideLayout" Target="../slideLayouts/slideLayout232.xml"/><Relationship Id="rId18" Type="http://schemas.openxmlformats.org/officeDocument/2006/relationships/image" Target="../media/image1.png"/><Relationship Id="rId3" Type="http://schemas.openxmlformats.org/officeDocument/2006/relationships/slideLayout" Target="../slideLayouts/slideLayout222.xml"/><Relationship Id="rId7" Type="http://schemas.openxmlformats.org/officeDocument/2006/relationships/slideLayout" Target="../slideLayouts/slideLayout226.xml"/><Relationship Id="rId12" Type="http://schemas.openxmlformats.org/officeDocument/2006/relationships/slideLayout" Target="../slideLayouts/slideLayout231.xml"/><Relationship Id="rId17" Type="http://schemas.openxmlformats.org/officeDocument/2006/relationships/theme" Target="../theme/theme14.xml"/><Relationship Id="rId2" Type="http://schemas.openxmlformats.org/officeDocument/2006/relationships/slideLayout" Target="../slideLayouts/slideLayout221.xml"/><Relationship Id="rId16" Type="http://schemas.openxmlformats.org/officeDocument/2006/relationships/slideLayout" Target="../slideLayouts/slideLayout235.xml"/><Relationship Id="rId1" Type="http://schemas.openxmlformats.org/officeDocument/2006/relationships/slideLayout" Target="../slideLayouts/slideLayout220.xml"/><Relationship Id="rId6" Type="http://schemas.openxmlformats.org/officeDocument/2006/relationships/slideLayout" Target="../slideLayouts/slideLayout225.xml"/><Relationship Id="rId11" Type="http://schemas.openxmlformats.org/officeDocument/2006/relationships/slideLayout" Target="../slideLayouts/slideLayout230.xml"/><Relationship Id="rId5" Type="http://schemas.openxmlformats.org/officeDocument/2006/relationships/slideLayout" Target="../slideLayouts/slideLayout224.xml"/><Relationship Id="rId15" Type="http://schemas.openxmlformats.org/officeDocument/2006/relationships/slideLayout" Target="../slideLayouts/slideLayout234.xml"/><Relationship Id="rId10" Type="http://schemas.openxmlformats.org/officeDocument/2006/relationships/slideLayout" Target="../slideLayouts/slideLayout229.xml"/><Relationship Id="rId4" Type="http://schemas.openxmlformats.org/officeDocument/2006/relationships/slideLayout" Target="../slideLayouts/slideLayout223.xml"/><Relationship Id="rId9" Type="http://schemas.openxmlformats.org/officeDocument/2006/relationships/slideLayout" Target="../slideLayouts/slideLayout228.xml"/><Relationship Id="rId14" Type="http://schemas.openxmlformats.org/officeDocument/2006/relationships/slideLayout" Target="../slideLayouts/slideLayout233.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243.xml"/><Relationship Id="rId13" Type="http://schemas.openxmlformats.org/officeDocument/2006/relationships/slideLayout" Target="../slideLayouts/slideLayout248.xml"/><Relationship Id="rId3" Type="http://schemas.openxmlformats.org/officeDocument/2006/relationships/slideLayout" Target="../slideLayouts/slideLayout238.xml"/><Relationship Id="rId7" Type="http://schemas.openxmlformats.org/officeDocument/2006/relationships/slideLayout" Target="../slideLayouts/slideLayout242.xml"/><Relationship Id="rId12" Type="http://schemas.openxmlformats.org/officeDocument/2006/relationships/slideLayout" Target="../slideLayouts/slideLayout247.xml"/><Relationship Id="rId2" Type="http://schemas.openxmlformats.org/officeDocument/2006/relationships/slideLayout" Target="../slideLayouts/slideLayout237.xml"/><Relationship Id="rId1" Type="http://schemas.openxmlformats.org/officeDocument/2006/relationships/slideLayout" Target="../slideLayouts/slideLayout236.xml"/><Relationship Id="rId6" Type="http://schemas.openxmlformats.org/officeDocument/2006/relationships/slideLayout" Target="../slideLayouts/slideLayout241.xml"/><Relationship Id="rId11" Type="http://schemas.openxmlformats.org/officeDocument/2006/relationships/slideLayout" Target="../slideLayouts/slideLayout246.xml"/><Relationship Id="rId5" Type="http://schemas.openxmlformats.org/officeDocument/2006/relationships/slideLayout" Target="../slideLayouts/slideLayout240.xml"/><Relationship Id="rId15" Type="http://schemas.openxmlformats.org/officeDocument/2006/relationships/image" Target="../media/image1.png"/><Relationship Id="rId10" Type="http://schemas.openxmlformats.org/officeDocument/2006/relationships/slideLayout" Target="../slideLayouts/slideLayout245.xml"/><Relationship Id="rId4" Type="http://schemas.openxmlformats.org/officeDocument/2006/relationships/slideLayout" Target="../slideLayouts/slideLayout239.xml"/><Relationship Id="rId9" Type="http://schemas.openxmlformats.org/officeDocument/2006/relationships/slideLayout" Target="../slideLayouts/slideLayout244.xml"/><Relationship Id="rId14" Type="http://schemas.openxmlformats.org/officeDocument/2006/relationships/theme" Target="../theme/theme15.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256.xml"/><Relationship Id="rId3" Type="http://schemas.openxmlformats.org/officeDocument/2006/relationships/slideLayout" Target="../slideLayouts/slideLayout251.xml"/><Relationship Id="rId7" Type="http://schemas.openxmlformats.org/officeDocument/2006/relationships/slideLayout" Target="../slideLayouts/slideLayout255.xml"/><Relationship Id="rId2" Type="http://schemas.openxmlformats.org/officeDocument/2006/relationships/slideLayout" Target="../slideLayouts/slideLayout250.xml"/><Relationship Id="rId1" Type="http://schemas.openxmlformats.org/officeDocument/2006/relationships/slideLayout" Target="../slideLayouts/slideLayout249.xml"/><Relationship Id="rId6" Type="http://schemas.openxmlformats.org/officeDocument/2006/relationships/slideLayout" Target="../slideLayouts/slideLayout254.xml"/><Relationship Id="rId5" Type="http://schemas.openxmlformats.org/officeDocument/2006/relationships/slideLayout" Target="../slideLayouts/slideLayout253.xml"/><Relationship Id="rId10" Type="http://schemas.openxmlformats.org/officeDocument/2006/relationships/image" Target="../media/image1.png"/><Relationship Id="rId4" Type="http://schemas.openxmlformats.org/officeDocument/2006/relationships/slideLayout" Target="../slideLayouts/slideLayout252.xml"/><Relationship Id="rId9" Type="http://schemas.openxmlformats.org/officeDocument/2006/relationships/theme" Target="../theme/theme16.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10" Type="http://schemas.openxmlformats.org/officeDocument/2006/relationships/image" Target="../media/image1.png"/><Relationship Id="rId4" Type="http://schemas.openxmlformats.org/officeDocument/2006/relationships/slideLayout" Target="../slideLayouts/slideLayout24.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10" Type="http://schemas.openxmlformats.org/officeDocument/2006/relationships/slideLayout" Target="../slideLayouts/slideLayout38.xml"/><Relationship Id="rId19" Type="http://schemas.openxmlformats.org/officeDocument/2006/relationships/theme" Target="../theme/theme3.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5" Type="http://schemas.openxmlformats.org/officeDocument/2006/relationships/theme" Target="../theme/theme4.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slideLayout" Target="../slideLayouts/slideLayout73.xml"/><Relationship Id="rId18" Type="http://schemas.openxmlformats.org/officeDocument/2006/relationships/slideLayout" Target="../slideLayouts/slideLayout78.xml"/><Relationship Id="rId26" Type="http://schemas.openxmlformats.org/officeDocument/2006/relationships/slideLayout" Target="../slideLayouts/slideLayout86.xml"/><Relationship Id="rId3" Type="http://schemas.openxmlformats.org/officeDocument/2006/relationships/slideLayout" Target="../slideLayouts/slideLayout63.xml"/><Relationship Id="rId21" Type="http://schemas.openxmlformats.org/officeDocument/2006/relationships/slideLayout" Target="../slideLayouts/slideLayout81.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17" Type="http://schemas.openxmlformats.org/officeDocument/2006/relationships/slideLayout" Target="../slideLayouts/slideLayout77.xml"/><Relationship Id="rId25" Type="http://schemas.openxmlformats.org/officeDocument/2006/relationships/slideLayout" Target="../slideLayouts/slideLayout85.xml"/><Relationship Id="rId2" Type="http://schemas.openxmlformats.org/officeDocument/2006/relationships/slideLayout" Target="../slideLayouts/slideLayout62.xml"/><Relationship Id="rId16" Type="http://schemas.openxmlformats.org/officeDocument/2006/relationships/slideLayout" Target="../slideLayouts/slideLayout76.xml"/><Relationship Id="rId20" Type="http://schemas.openxmlformats.org/officeDocument/2006/relationships/slideLayout" Target="../slideLayouts/slideLayout80.xml"/><Relationship Id="rId29" Type="http://schemas.openxmlformats.org/officeDocument/2006/relationships/slideLayout" Target="../slideLayouts/slideLayout89.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24" Type="http://schemas.openxmlformats.org/officeDocument/2006/relationships/slideLayout" Target="../slideLayouts/slideLayout84.xml"/><Relationship Id="rId5" Type="http://schemas.openxmlformats.org/officeDocument/2006/relationships/slideLayout" Target="../slideLayouts/slideLayout65.xml"/><Relationship Id="rId15" Type="http://schemas.openxmlformats.org/officeDocument/2006/relationships/slideLayout" Target="../slideLayouts/slideLayout75.xml"/><Relationship Id="rId23" Type="http://schemas.openxmlformats.org/officeDocument/2006/relationships/slideLayout" Target="../slideLayouts/slideLayout83.xml"/><Relationship Id="rId28" Type="http://schemas.openxmlformats.org/officeDocument/2006/relationships/slideLayout" Target="../slideLayouts/slideLayout88.xml"/><Relationship Id="rId10" Type="http://schemas.openxmlformats.org/officeDocument/2006/relationships/slideLayout" Target="../slideLayouts/slideLayout70.xml"/><Relationship Id="rId19" Type="http://schemas.openxmlformats.org/officeDocument/2006/relationships/slideLayout" Target="../slideLayouts/slideLayout79.xml"/><Relationship Id="rId31" Type="http://schemas.openxmlformats.org/officeDocument/2006/relationships/theme" Target="../theme/theme5.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slideLayout" Target="../slideLayouts/slideLayout74.xml"/><Relationship Id="rId22" Type="http://schemas.openxmlformats.org/officeDocument/2006/relationships/slideLayout" Target="../slideLayouts/slideLayout82.xml"/><Relationship Id="rId27" Type="http://schemas.openxmlformats.org/officeDocument/2006/relationships/slideLayout" Target="../slideLayouts/slideLayout87.xml"/><Relationship Id="rId30" Type="http://schemas.openxmlformats.org/officeDocument/2006/relationships/slideLayout" Target="../slideLayouts/slideLayout9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8.xml"/><Relationship Id="rId13" Type="http://schemas.openxmlformats.org/officeDocument/2006/relationships/slideLayout" Target="../slideLayouts/slideLayout103.xml"/><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slideLayout" Target="../slideLayouts/slideLayout102.xml"/><Relationship Id="rId17" Type="http://schemas.openxmlformats.org/officeDocument/2006/relationships/image" Target="../media/image1.png"/><Relationship Id="rId2" Type="http://schemas.openxmlformats.org/officeDocument/2006/relationships/slideLayout" Target="../slideLayouts/slideLayout92.xml"/><Relationship Id="rId16" Type="http://schemas.openxmlformats.org/officeDocument/2006/relationships/theme" Target="../theme/theme6.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5" Type="http://schemas.openxmlformats.org/officeDocument/2006/relationships/slideLayout" Target="../slideLayouts/slideLayout95.xml"/><Relationship Id="rId15" Type="http://schemas.openxmlformats.org/officeDocument/2006/relationships/slideLayout" Target="../slideLayouts/slideLayout105.xml"/><Relationship Id="rId10" Type="http://schemas.openxmlformats.org/officeDocument/2006/relationships/slideLayout" Target="../slideLayouts/slideLayout100.xml"/><Relationship Id="rId4" Type="http://schemas.openxmlformats.org/officeDocument/2006/relationships/slideLayout" Target="../slideLayouts/slideLayout94.xml"/><Relationship Id="rId9" Type="http://schemas.openxmlformats.org/officeDocument/2006/relationships/slideLayout" Target="../slideLayouts/slideLayout99.xml"/><Relationship Id="rId14" Type="http://schemas.openxmlformats.org/officeDocument/2006/relationships/slideLayout" Target="../slideLayouts/slideLayout10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13.xml"/><Relationship Id="rId13" Type="http://schemas.openxmlformats.org/officeDocument/2006/relationships/slideLayout" Target="../slideLayouts/slideLayout118.xml"/><Relationship Id="rId18" Type="http://schemas.openxmlformats.org/officeDocument/2006/relationships/slideLayout" Target="../slideLayouts/slideLayout123.xml"/><Relationship Id="rId3" Type="http://schemas.openxmlformats.org/officeDocument/2006/relationships/slideLayout" Target="../slideLayouts/slideLayout108.xml"/><Relationship Id="rId21" Type="http://schemas.openxmlformats.org/officeDocument/2006/relationships/theme" Target="../theme/theme7.xml"/><Relationship Id="rId7" Type="http://schemas.openxmlformats.org/officeDocument/2006/relationships/slideLayout" Target="../slideLayouts/slideLayout112.xml"/><Relationship Id="rId12" Type="http://schemas.openxmlformats.org/officeDocument/2006/relationships/slideLayout" Target="../slideLayouts/slideLayout117.xml"/><Relationship Id="rId17" Type="http://schemas.openxmlformats.org/officeDocument/2006/relationships/slideLayout" Target="../slideLayouts/slideLayout122.xml"/><Relationship Id="rId2" Type="http://schemas.openxmlformats.org/officeDocument/2006/relationships/slideLayout" Target="../slideLayouts/slideLayout107.xml"/><Relationship Id="rId16" Type="http://schemas.openxmlformats.org/officeDocument/2006/relationships/slideLayout" Target="../slideLayouts/slideLayout121.xml"/><Relationship Id="rId20" Type="http://schemas.openxmlformats.org/officeDocument/2006/relationships/slideLayout" Target="../slideLayouts/slideLayout125.xml"/><Relationship Id="rId1" Type="http://schemas.openxmlformats.org/officeDocument/2006/relationships/slideLayout" Target="../slideLayouts/slideLayout106.xml"/><Relationship Id="rId6" Type="http://schemas.openxmlformats.org/officeDocument/2006/relationships/slideLayout" Target="../slideLayouts/slideLayout111.xml"/><Relationship Id="rId11" Type="http://schemas.openxmlformats.org/officeDocument/2006/relationships/slideLayout" Target="../slideLayouts/slideLayout116.xml"/><Relationship Id="rId5" Type="http://schemas.openxmlformats.org/officeDocument/2006/relationships/slideLayout" Target="../slideLayouts/slideLayout110.xml"/><Relationship Id="rId15" Type="http://schemas.openxmlformats.org/officeDocument/2006/relationships/slideLayout" Target="../slideLayouts/slideLayout120.xml"/><Relationship Id="rId10" Type="http://schemas.openxmlformats.org/officeDocument/2006/relationships/slideLayout" Target="../slideLayouts/slideLayout115.xml"/><Relationship Id="rId19" Type="http://schemas.openxmlformats.org/officeDocument/2006/relationships/slideLayout" Target="../slideLayouts/slideLayout124.xml"/><Relationship Id="rId4" Type="http://schemas.openxmlformats.org/officeDocument/2006/relationships/slideLayout" Target="../slideLayouts/slideLayout109.xml"/><Relationship Id="rId9" Type="http://schemas.openxmlformats.org/officeDocument/2006/relationships/slideLayout" Target="../slideLayouts/slideLayout114.xml"/><Relationship Id="rId14" Type="http://schemas.openxmlformats.org/officeDocument/2006/relationships/slideLayout" Target="../slideLayouts/slideLayout119.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33.xml"/><Relationship Id="rId3" Type="http://schemas.openxmlformats.org/officeDocument/2006/relationships/slideLayout" Target="../slideLayouts/slideLayout128.xml"/><Relationship Id="rId7" Type="http://schemas.openxmlformats.org/officeDocument/2006/relationships/slideLayout" Target="../slideLayouts/slideLayout132.xml"/><Relationship Id="rId12" Type="http://schemas.openxmlformats.org/officeDocument/2006/relationships/image" Target="../media/image1.png"/><Relationship Id="rId2" Type="http://schemas.openxmlformats.org/officeDocument/2006/relationships/slideLayout" Target="../slideLayouts/slideLayout127.xml"/><Relationship Id="rId1" Type="http://schemas.openxmlformats.org/officeDocument/2006/relationships/slideLayout" Target="../slideLayouts/slideLayout126.xml"/><Relationship Id="rId6" Type="http://schemas.openxmlformats.org/officeDocument/2006/relationships/slideLayout" Target="../slideLayouts/slideLayout131.xml"/><Relationship Id="rId11" Type="http://schemas.openxmlformats.org/officeDocument/2006/relationships/theme" Target="../theme/theme8.xml"/><Relationship Id="rId5" Type="http://schemas.openxmlformats.org/officeDocument/2006/relationships/slideLayout" Target="../slideLayouts/slideLayout130.xml"/><Relationship Id="rId10" Type="http://schemas.openxmlformats.org/officeDocument/2006/relationships/slideLayout" Target="../slideLayouts/slideLayout135.xml"/><Relationship Id="rId4" Type="http://schemas.openxmlformats.org/officeDocument/2006/relationships/slideLayout" Target="../slideLayouts/slideLayout129.xml"/><Relationship Id="rId9" Type="http://schemas.openxmlformats.org/officeDocument/2006/relationships/slideLayout" Target="../slideLayouts/slideLayout134.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43.xml"/><Relationship Id="rId13" Type="http://schemas.openxmlformats.org/officeDocument/2006/relationships/slideLayout" Target="../slideLayouts/slideLayout148.xml"/><Relationship Id="rId3" Type="http://schemas.openxmlformats.org/officeDocument/2006/relationships/slideLayout" Target="../slideLayouts/slideLayout138.xml"/><Relationship Id="rId7" Type="http://schemas.openxmlformats.org/officeDocument/2006/relationships/slideLayout" Target="../slideLayouts/slideLayout142.xml"/><Relationship Id="rId12" Type="http://schemas.openxmlformats.org/officeDocument/2006/relationships/slideLayout" Target="../slideLayouts/slideLayout147.xml"/><Relationship Id="rId17" Type="http://schemas.openxmlformats.org/officeDocument/2006/relationships/image" Target="../media/image1.png"/><Relationship Id="rId2" Type="http://schemas.openxmlformats.org/officeDocument/2006/relationships/slideLayout" Target="../slideLayouts/slideLayout137.xml"/><Relationship Id="rId16" Type="http://schemas.openxmlformats.org/officeDocument/2006/relationships/theme" Target="../theme/theme9.xml"/><Relationship Id="rId1" Type="http://schemas.openxmlformats.org/officeDocument/2006/relationships/slideLayout" Target="../slideLayouts/slideLayout136.xml"/><Relationship Id="rId6" Type="http://schemas.openxmlformats.org/officeDocument/2006/relationships/slideLayout" Target="../slideLayouts/slideLayout141.xml"/><Relationship Id="rId11" Type="http://schemas.openxmlformats.org/officeDocument/2006/relationships/slideLayout" Target="../slideLayouts/slideLayout146.xml"/><Relationship Id="rId5" Type="http://schemas.openxmlformats.org/officeDocument/2006/relationships/slideLayout" Target="../slideLayouts/slideLayout140.xml"/><Relationship Id="rId15" Type="http://schemas.openxmlformats.org/officeDocument/2006/relationships/slideLayout" Target="../slideLayouts/slideLayout150.xml"/><Relationship Id="rId10" Type="http://schemas.openxmlformats.org/officeDocument/2006/relationships/slideLayout" Target="../slideLayouts/slideLayout145.xml"/><Relationship Id="rId4" Type="http://schemas.openxmlformats.org/officeDocument/2006/relationships/slideLayout" Target="../slideLayouts/slideLayout139.xml"/><Relationship Id="rId9" Type="http://schemas.openxmlformats.org/officeDocument/2006/relationships/slideLayout" Target="../slideLayouts/slideLayout144.xml"/><Relationship Id="rId14" Type="http://schemas.openxmlformats.org/officeDocument/2006/relationships/slideLayout" Target="../slideLayouts/slideLayout14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3795" marR="0" indent="-83795" algn="l" defTabSz="1088063"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pic>
        <p:nvPicPr>
          <p:cNvPr id="12" name="图片 11"/>
          <p:cNvPicPr>
            <a:picLocks noChangeAspect="1"/>
          </p:cNvPicPr>
          <p:nvPr userDrawn="1"/>
        </p:nvPicPr>
        <p:blipFill>
          <a:blip r:embed="rId2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6216134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8" r:id="rId16"/>
    <p:sldLayoutId id="2147483680" r:id="rId17"/>
    <p:sldLayoutId id="2147483682" r:id="rId18"/>
    <p:sldLayoutId id="2147483683" r:id="rId19"/>
    <p:sldLayoutId id="2147483684" r:id="rId20"/>
  </p:sldLayoutIdLst>
  <p:hf hdr="0" ftr="0" dt="0"/>
  <p:txStyles>
    <p:titleStyle>
      <a:lvl1pPr algn="l" defTabSz="1088063"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063"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651" indent="-179651" algn="l" defTabSz="1088063" rtl="0" eaLnBrk="1" latinLnBrk="0" hangingPunct="1">
        <a:spcBef>
          <a:spcPts val="600"/>
        </a:spcBef>
        <a:buClr>
          <a:schemeClr val="accent1"/>
        </a:buClr>
        <a:buSzPct val="100000"/>
        <a:buFont typeface="Wingdings" panose="05000000000000000000" pitchFamily="2" charset="2"/>
        <a:buChar char="§"/>
        <a:defRPr sz="1799" kern="1200">
          <a:solidFill>
            <a:schemeClr val="tx1"/>
          </a:solidFill>
          <a:latin typeface="+mn-lt"/>
          <a:ea typeface="+mn-ea"/>
          <a:cs typeface="+mn-cs"/>
        </a:defRPr>
      </a:lvl2pPr>
      <a:lvl3pPr marL="358667" indent="-179651" algn="l" defTabSz="1088063"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588" indent="-179651" algn="l" defTabSz="1088063"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19874" indent="-179651" algn="l" defTabSz="1088063"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49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6pPr>
      <a:lvl7pPr marL="3536524"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7pPr>
      <a:lvl8pPr marL="4080555"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8pPr>
      <a:lvl9pPr marL="462522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9pPr>
    </p:bodyStyle>
    <p:otherStyle>
      <a:defPPr>
        <a:defRPr lang="de-DE"/>
      </a:defPPr>
      <a:lvl1pPr marL="0" algn="l" defTabSz="1088063" rtl="0" eaLnBrk="1" latinLnBrk="0" hangingPunct="1">
        <a:defRPr sz="2099" kern="1200">
          <a:solidFill>
            <a:schemeClr val="tx1"/>
          </a:solidFill>
          <a:latin typeface="+mn-lt"/>
          <a:ea typeface="+mn-ea"/>
          <a:cs typeface="+mn-cs"/>
        </a:defRPr>
      </a:lvl1pPr>
      <a:lvl2pPr marL="544032" algn="l" defTabSz="1088063" rtl="0" eaLnBrk="1" latinLnBrk="0" hangingPunct="1">
        <a:defRPr sz="2099" kern="1200">
          <a:solidFill>
            <a:schemeClr val="tx1"/>
          </a:solidFill>
          <a:latin typeface="+mn-lt"/>
          <a:ea typeface="+mn-ea"/>
          <a:cs typeface="+mn-cs"/>
        </a:defRPr>
      </a:lvl2pPr>
      <a:lvl3pPr marL="1088063" algn="l" defTabSz="1088063" rtl="0" eaLnBrk="1" latinLnBrk="0" hangingPunct="1">
        <a:defRPr sz="2099" kern="1200">
          <a:solidFill>
            <a:schemeClr val="tx1"/>
          </a:solidFill>
          <a:latin typeface="+mn-lt"/>
          <a:ea typeface="+mn-ea"/>
          <a:cs typeface="+mn-cs"/>
        </a:defRPr>
      </a:lvl3pPr>
      <a:lvl4pPr marL="1632095" algn="l" defTabSz="1088063" rtl="0" eaLnBrk="1" latinLnBrk="0" hangingPunct="1">
        <a:defRPr sz="2099" kern="1200">
          <a:solidFill>
            <a:schemeClr val="tx1"/>
          </a:solidFill>
          <a:latin typeface="+mn-lt"/>
          <a:ea typeface="+mn-ea"/>
          <a:cs typeface="+mn-cs"/>
        </a:defRPr>
      </a:lvl4pPr>
      <a:lvl5pPr marL="2176762" algn="l" defTabSz="1088063" rtl="0" eaLnBrk="1" latinLnBrk="0" hangingPunct="1">
        <a:defRPr sz="2099" kern="1200">
          <a:solidFill>
            <a:schemeClr val="tx1"/>
          </a:solidFill>
          <a:latin typeface="+mn-lt"/>
          <a:ea typeface="+mn-ea"/>
          <a:cs typeface="+mn-cs"/>
        </a:defRPr>
      </a:lvl5pPr>
      <a:lvl6pPr marL="2720794" algn="l" defTabSz="1088063" rtl="0" eaLnBrk="1" latinLnBrk="0" hangingPunct="1">
        <a:defRPr sz="2099" kern="1200">
          <a:solidFill>
            <a:schemeClr val="tx1"/>
          </a:solidFill>
          <a:latin typeface="+mn-lt"/>
          <a:ea typeface="+mn-ea"/>
          <a:cs typeface="+mn-cs"/>
        </a:defRPr>
      </a:lvl6pPr>
      <a:lvl7pPr marL="3264825" algn="l" defTabSz="1088063" rtl="0" eaLnBrk="1" latinLnBrk="0" hangingPunct="1">
        <a:defRPr sz="2099" kern="1200">
          <a:solidFill>
            <a:schemeClr val="tx1"/>
          </a:solidFill>
          <a:latin typeface="+mn-lt"/>
          <a:ea typeface="+mn-ea"/>
          <a:cs typeface="+mn-cs"/>
        </a:defRPr>
      </a:lvl7pPr>
      <a:lvl8pPr marL="3808857" algn="l" defTabSz="1088063" rtl="0" eaLnBrk="1" latinLnBrk="0" hangingPunct="1">
        <a:defRPr sz="2099" kern="1200">
          <a:solidFill>
            <a:schemeClr val="tx1"/>
          </a:solidFill>
          <a:latin typeface="+mn-lt"/>
          <a:ea typeface="+mn-ea"/>
          <a:cs typeface="+mn-cs"/>
        </a:defRPr>
      </a:lvl8pPr>
      <a:lvl9pPr marL="4352889" algn="l" defTabSz="1088063" rtl="0" eaLnBrk="1" latinLnBrk="0" hangingPunct="1">
        <a:defRPr sz="2099"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4149238397"/>
      </p:ext>
    </p:extLst>
  </p:cSld>
  <p:clrMap bg1="lt1" tx1="dk1" bg2="lt2" tx2="dk2" accent1="accent1" accent2="accent2" accent3="accent3" accent4="accent4" accent5="accent5" accent6="accent6" hlink="hlink" folHlink="folHlink"/>
  <p:sldLayoutIdLst>
    <p:sldLayoutId id="2147483839" r:id="rId1"/>
    <p:sldLayoutId id="2147483840" r:id="rId2"/>
    <p:sldLayoutId id="2147483841" r:id="rId3"/>
    <p:sldLayoutId id="2147483842" r:id="rId4"/>
    <p:sldLayoutId id="2147483843" r:id="rId5"/>
    <p:sldLayoutId id="2147483844" r:id="rId6"/>
    <p:sldLayoutId id="2147483845" r:id="rId7"/>
    <p:sldLayoutId id="2147483846" r:id="rId8"/>
    <p:sldLayoutId id="2147483847" r:id="rId9"/>
    <p:sldLayoutId id="2147483848" r:id="rId10"/>
    <p:sldLayoutId id="2147483849" r:id="rId11"/>
    <p:sldLayoutId id="2147483850" r:id="rId12"/>
    <p:sldLayoutId id="2147483851" r:id="rId13"/>
    <p:sldLayoutId id="2147483852" r:id="rId14"/>
    <p:sldLayoutId id="2147483853" r:id="rId15"/>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4"/>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7"/>
            <a:ext cx="2269088" cy="92333"/>
          </a:xfrm>
          <a:prstGeom prst="rect">
            <a:avLst/>
          </a:prstGeom>
          <a:noFill/>
        </p:spPr>
        <p:txBody>
          <a:bodyPr wrap="square" lIns="0" tIns="0" rIns="0" bIns="0" rtlCol="0">
            <a:spAutoFit/>
          </a:bodyPr>
          <a:lstStyle/>
          <a:p>
            <a:pPr marL="83770" marR="0" indent="-83770" algn="l" defTabSz="1087737"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3"/>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1"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3852" fontAlgn="base">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3852" fontAlgn="base">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3852" fontAlgn="base">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3852" fontAlgn="base">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pic>
        <p:nvPicPr>
          <p:cNvPr id="12" name="图片 11"/>
          <p:cNvPicPr>
            <a:picLocks noChangeAspect="1"/>
          </p:cNvPicPr>
          <p:nvPr userDrawn="1"/>
        </p:nvPicPr>
        <p:blipFill>
          <a:blip r:embed="rId24"/>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609869144"/>
      </p:ext>
    </p:extLst>
  </p:cSld>
  <p:clrMap bg1="lt1" tx1="dk1" bg2="lt2" tx2="dk2" accent1="accent1" accent2="accent2" accent3="accent3" accent4="accent4" accent5="accent5" accent6="accent6" hlink="hlink" folHlink="folHlink"/>
  <p:sldLayoutIdLst>
    <p:sldLayoutId id="2147483856" r:id="rId1"/>
    <p:sldLayoutId id="2147483857" r:id="rId2"/>
    <p:sldLayoutId id="2147483858" r:id="rId3"/>
    <p:sldLayoutId id="2147483859" r:id="rId4"/>
    <p:sldLayoutId id="2147483860" r:id="rId5"/>
    <p:sldLayoutId id="2147483861" r:id="rId6"/>
    <p:sldLayoutId id="2147483862" r:id="rId7"/>
    <p:sldLayoutId id="2147483863" r:id="rId8"/>
    <p:sldLayoutId id="2147483864" r:id="rId9"/>
    <p:sldLayoutId id="2147483865" r:id="rId10"/>
    <p:sldLayoutId id="2147483866" r:id="rId11"/>
    <p:sldLayoutId id="2147483867" r:id="rId12"/>
    <p:sldLayoutId id="2147483868" r:id="rId13"/>
    <p:sldLayoutId id="2147483869" r:id="rId14"/>
    <p:sldLayoutId id="2147483870" r:id="rId15"/>
    <p:sldLayoutId id="2147483871" r:id="rId16"/>
    <p:sldLayoutId id="2147483872" r:id="rId17"/>
    <p:sldLayoutId id="2147483873" r:id="rId18"/>
    <p:sldLayoutId id="2147483874" r:id="rId19"/>
    <p:sldLayoutId id="2147483876" r:id="rId20"/>
    <p:sldLayoutId id="2147483877" r:id="rId21"/>
    <p:sldLayoutId id="2147483878" r:id="rId22"/>
  </p:sldLayoutIdLst>
  <p:hf hdr="0" ftr="0" dt="0"/>
  <p:txStyles>
    <p:titleStyle>
      <a:lvl1pPr algn="l" defTabSz="1087737" rtl="0" eaLnBrk="1" latinLnBrk="0" hangingPunct="1">
        <a:spcBef>
          <a:spcPct val="0"/>
        </a:spcBef>
        <a:buNone/>
        <a:defRPr sz="2798" b="1" kern="1200" baseline="0">
          <a:solidFill>
            <a:schemeClr val="tx1"/>
          </a:solidFill>
          <a:latin typeface="+mn-lt"/>
          <a:ea typeface="+mj-ea"/>
          <a:cs typeface="+mj-cs"/>
        </a:defRPr>
      </a:lvl1pPr>
    </p:titleStyle>
    <p:bodyStyle>
      <a:lvl1pPr marL="0" indent="0" algn="l" defTabSz="1087737" rtl="0" eaLnBrk="1" latinLnBrk="0" hangingPunct="1">
        <a:spcBef>
          <a:spcPts val="1798"/>
        </a:spcBef>
        <a:buClr>
          <a:schemeClr val="accent1"/>
        </a:buClr>
        <a:buSzPct val="80000"/>
        <a:buFontTx/>
        <a:buNone/>
        <a:defRPr sz="1998" b="0" kern="1200">
          <a:solidFill>
            <a:schemeClr val="tx1"/>
          </a:solidFill>
          <a:latin typeface="+mn-lt"/>
          <a:ea typeface="+mn-ea"/>
          <a:cs typeface="+mn-cs"/>
        </a:defRPr>
      </a:lvl1pPr>
      <a:lvl2pPr marL="179597" indent="-179597" algn="l" defTabSz="1087737" rtl="0" eaLnBrk="1" latinLnBrk="0" hangingPunct="1">
        <a:spcBef>
          <a:spcPts val="600"/>
        </a:spcBef>
        <a:buClr>
          <a:schemeClr val="accent1"/>
        </a:buClr>
        <a:buSzPct val="100000"/>
        <a:buFont typeface="Wingdings" panose="05000000000000000000" pitchFamily="2" charset="2"/>
        <a:buChar char="§"/>
        <a:defRPr sz="1798" kern="1200">
          <a:solidFill>
            <a:schemeClr val="tx1"/>
          </a:solidFill>
          <a:latin typeface="+mn-lt"/>
          <a:ea typeface="+mn-ea"/>
          <a:cs typeface="+mn-cs"/>
        </a:defRPr>
      </a:lvl2pPr>
      <a:lvl3pPr marL="358559" indent="-179597" algn="l" defTabSz="1087737" rtl="0" eaLnBrk="1" latinLnBrk="0" hangingPunct="1">
        <a:spcBef>
          <a:spcPts val="300"/>
        </a:spcBef>
        <a:buClr>
          <a:schemeClr val="tx1"/>
        </a:buClr>
        <a:buSzPct val="100000"/>
        <a:buFont typeface="Arial" panose="020B0604020202020204" pitchFamily="34" charset="0"/>
        <a:buChar char="–"/>
        <a:defRPr lang="en-US" sz="1798" kern="1200" noProof="0" dirty="0" smtClean="0">
          <a:solidFill>
            <a:schemeClr val="tx1"/>
          </a:solidFill>
          <a:latin typeface="+mn-lt"/>
          <a:ea typeface="+mn-ea"/>
          <a:cs typeface="+mn-cs"/>
        </a:defRPr>
      </a:lvl3pPr>
      <a:lvl4pPr marL="539426" indent="-179597" algn="l" defTabSz="1087737"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19658" indent="-179597" algn="l" defTabSz="1087737"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1594" indent="-272251" algn="l" defTabSz="1087737" rtl="0" eaLnBrk="1" latinLnBrk="0" hangingPunct="1">
        <a:spcBef>
          <a:spcPct val="20000"/>
        </a:spcBef>
        <a:buFont typeface="Arial" panose="020B0604020202020204" pitchFamily="34" charset="0"/>
        <a:buChar char="•"/>
        <a:defRPr sz="2398" kern="1200">
          <a:solidFill>
            <a:schemeClr val="tx1"/>
          </a:solidFill>
          <a:latin typeface="+mn-lt"/>
          <a:ea typeface="+mn-ea"/>
          <a:cs typeface="+mn-cs"/>
        </a:defRPr>
      </a:lvl6pPr>
      <a:lvl7pPr marL="3535463" indent="-272251" algn="l" defTabSz="1087737" rtl="0" eaLnBrk="1" latinLnBrk="0" hangingPunct="1">
        <a:spcBef>
          <a:spcPct val="20000"/>
        </a:spcBef>
        <a:buFont typeface="Arial" panose="020B0604020202020204" pitchFamily="34" charset="0"/>
        <a:buChar char="•"/>
        <a:defRPr sz="2398" kern="1200">
          <a:solidFill>
            <a:schemeClr val="tx1"/>
          </a:solidFill>
          <a:latin typeface="+mn-lt"/>
          <a:ea typeface="+mn-ea"/>
          <a:cs typeface="+mn-cs"/>
        </a:defRPr>
      </a:lvl7pPr>
      <a:lvl8pPr marL="4079331" indent="-272251" algn="l" defTabSz="1087737" rtl="0" eaLnBrk="1" latinLnBrk="0" hangingPunct="1">
        <a:spcBef>
          <a:spcPct val="20000"/>
        </a:spcBef>
        <a:buFont typeface="Arial" panose="020B0604020202020204" pitchFamily="34" charset="0"/>
        <a:buChar char="•"/>
        <a:defRPr sz="2398" kern="1200">
          <a:solidFill>
            <a:schemeClr val="tx1"/>
          </a:solidFill>
          <a:latin typeface="+mn-lt"/>
          <a:ea typeface="+mn-ea"/>
          <a:cs typeface="+mn-cs"/>
        </a:defRPr>
      </a:lvl8pPr>
      <a:lvl9pPr marL="4623834" indent="-272251" algn="l" defTabSz="1087737" rtl="0" eaLnBrk="1" latinLnBrk="0" hangingPunct="1">
        <a:spcBef>
          <a:spcPct val="20000"/>
        </a:spcBef>
        <a:buFont typeface="Arial" panose="020B0604020202020204" pitchFamily="34" charset="0"/>
        <a:buChar char="•"/>
        <a:defRPr sz="2398" kern="1200">
          <a:solidFill>
            <a:schemeClr val="tx1"/>
          </a:solidFill>
          <a:latin typeface="+mn-lt"/>
          <a:ea typeface="+mn-ea"/>
          <a:cs typeface="+mn-cs"/>
        </a:defRPr>
      </a:lvl9pPr>
    </p:bodyStyle>
    <p:otherStyle>
      <a:defPPr>
        <a:defRPr lang="de-DE"/>
      </a:defPPr>
      <a:lvl1pPr marL="0" algn="l" defTabSz="1087737" rtl="0" eaLnBrk="1" latinLnBrk="0" hangingPunct="1">
        <a:defRPr sz="2098" kern="1200">
          <a:solidFill>
            <a:schemeClr val="tx1"/>
          </a:solidFill>
          <a:latin typeface="+mn-lt"/>
          <a:ea typeface="+mn-ea"/>
          <a:cs typeface="+mn-cs"/>
        </a:defRPr>
      </a:lvl1pPr>
      <a:lvl2pPr marL="543869" algn="l" defTabSz="1087737" rtl="0" eaLnBrk="1" latinLnBrk="0" hangingPunct="1">
        <a:defRPr sz="2098" kern="1200">
          <a:solidFill>
            <a:schemeClr val="tx1"/>
          </a:solidFill>
          <a:latin typeface="+mn-lt"/>
          <a:ea typeface="+mn-ea"/>
          <a:cs typeface="+mn-cs"/>
        </a:defRPr>
      </a:lvl2pPr>
      <a:lvl3pPr marL="1087737" algn="l" defTabSz="1087737" rtl="0" eaLnBrk="1" latinLnBrk="0" hangingPunct="1">
        <a:defRPr sz="2098" kern="1200">
          <a:solidFill>
            <a:schemeClr val="tx1"/>
          </a:solidFill>
          <a:latin typeface="+mn-lt"/>
          <a:ea typeface="+mn-ea"/>
          <a:cs typeface="+mn-cs"/>
        </a:defRPr>
      </a:lvl3pPr>
      <a:lvl4pPr marL="1631605" algn="l" defTabSz="1087737" rtl="0" eaLnBrk="1" latinLnBrk="0" hangingPunct="1">
        <a:defRPr sz="2098" kern="1200">
          <a:solidFill>
            <a:schemeClr val="tx1"/>
          </a:solidFill>
          <a:latin typeface="+mn-lt"/>
          <a:ea typeface="+mn-ea"/>
          <a:cs typeface="+mn-cs"/>
        </a:defRPr>
      </a:lvl4pPr>
      <a:lvl5pPr marL="2176109" algn="l" defTabSz="1087737" rtl="0" eaLnBrk="1" latinLnBrk="0" hangingPunct="1">
        <a:defRPr sz="2098" kern="1200">
          <a:solidFill>
            <a:schemeClr val="tx1"/>
          </a:solidFill>
          <a:latin typeface="+mn-lt"/>
          <a:ea typeface="+mn-ea"/>
          <a:cs typeface="+mn-cs"/>
        </a:defRPr>
      </a:lvl5pPr>
      <a:lvl6pPr marL="2719978" algn="l" defTabSz="1087737" rtl="0" eaLnBrk="1" latinLnBrk="0" hangingPunct="1">
        <a:defRPr sz="2098" kern="1200">
          <a:solidFill>
            <a:schemeClr val="tx1"/>
          </a:solidFill>
          <a:latin typeface="+mn-lt"/>
          <a:ea typeface="+mn-ea"/>
          <a:cs typeface="+mn-cs"/>
        </a:defRPr>
      </a:lvl6pPr>
      <a:lvl7pPr marL="3263846" algn="l" defTabSz="1087737" rtl="0" eaLnBrk="1" latinLnBrk="0" hangingPunct="1">
        <a:defRPr sz="2098" kern="1200">
          <a:solidFill>
            <a:schemeClr val="tx1"/>
          </a:solidFill>
          <a:latin typeface="+mn-lt"/>
          <a:ea typeface="+mn-ea"/>
          <a:cs typeface="+mn-cs"/>
        </a:defRPr>
      </a:lvl7pPr>
      <a:lvl8pPr marL="3807714" algn="l" defTabSz="1087737" rtl="0" eaLnBrk="1" latinLnBrk="0" hangingPunct="1">
        <a:defRPr sz="2098" kern="1200">
          <a:solidFill>
            <a:schemeClr val="tx1"/>
          </a:solidFill>
          <a:latin typeface="+mn-lt"/>
          <a:ea typeface="+mn-ea"/>
          <a:cs typeface="+mn-cs"/>
        </a:defRPr>
      </a:lvl8pPr>
      <a:lvl9pPr marL="4351583" algn="l" defTabSz="1087737" rtl="0" eaLnBrk="1" latinLnBrk="0" hangingPunct="1">
        <a:defRPr sz="2098"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pic>
        <p:nvPicPr>
          <p:cNvPr id="12" name="图片 11">
            <a:extLst>
              <a:ext uri="{FF2B5EF4-FFF2-40B4-BE49-F238E27FC236}">
                <a16:creationId xmlns:a16="http://schemas.microsoft.com/office/drawing/2014/main" id="{36E31C2F-AB6F-4AE8-ADB8-93A60CEF9437}"/>
              </a:ext>
            </a:extLst>
          </p:cNvPr>
          <p:cNvPicPr>
            <a:picLocks noChangeAspect="1"/>
          </p:cNvPicPr>
          <p:nvPr userDrawn="1"/>
        </p:nvPicPr>
        <p:blipFill>
          <a:blip r:embed="rId16"/>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869309842"/>
      </p:ext>
    </p:extLst>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8" r:id="rId8"/>
    <p:sldLayoutId id="2147483889" r:id="rId9"/>
    <p:sldLayoutId id="2147483890" r:id="rId10"/>
    <p:sldLayoutId id="2147483891" r:id="rId11"/>
    <p:sldLayoutId id="2147483892" r:id="rId12"/>
    <p:sldLayoutId id="2147483893" r:id="rId13"/>
    <p:sldLayoutId id="2147483983" r:id="rId14"/>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pic>
        <p:nvPicPr>
          <p:cNvPr id="12" name="图片 11">
            <a:extLst>
              <a:ext uri="{FF2B5EF4-FFF2-40B4-BE49-F238E27FC236}">
                <a16:creationId xmlns:a16="http://schemas.microsoft.com/office/drawing/2014/main" id="{36E31C2F-AB6F-4AE8-ADB8-93A60CEF9437}"/>
              </a:ext>
            </a:extLst>
          </p:cNvPr>
          <p:cNvPicPr>
            <a:picLocks noChangeAspect="1"/>
          </p:cNvPicPr>
          <p:nvPr userDrawn="1"/>
        </p:nvPicPr>
        <p:blipFill>
          <a:blip r:embed="rId20"/>
          <a:stretch>
            <a:fillRect/>
          </a:stretch>
        </p:blipFill>
        <p:spPr>
          <a:xfrm>
            <a:off x="10100363" y="251942"/>
            <a:ext cx="2086329" cy="579331"/>
          </a:xfrm>
          <a:prstGeom prst="rect">
            <a:avLst/>
          </a:prstGeom>
        </p:spPr>
      </p:pic>
    </p:spTree>
    <p:extLst>
      <p:ext uri="{BB962C8B-B14F-4D97-AF65-F5344CB8AC3E}">
        <p14:creationId xmlns:p14="http://schemas.microsoft.com/office/powerpoint/2010/main" val="1426544738"/>
      </p:ext>
    </p:extLst>
  </p:cSld>
  <p:clrMap bg1="lt1" tx1="dk1" bg2="lt2" tx2="dk2" accent1="accent1" accent2="accent2" accent3="accent3" accent4="accent4" accent5="accent5" accent6="accent6" hlink="hlink" folHlink="folHlink"/>
  <p:sldLayoutIdLst>
    <p:sldLayoutId id="2147483919" r:id="rId1"/>
    <p:sldLayoutId id="2147483920" r:id="rId2"/>
    <p:sldLayoutId id="2147483921" r:id="rId3"/>
    <p:sldLayoutId id="2147483922" r:id="rId4"/>
    <p:sldLayoutId id="2147483923" r:id="rId5"/>
    <p:sldLayoutId id="2147483924" r:id="rId6"/>
    <p:sldLayoutId id="2147483925" r:id="rId7"/>
    <p:sldLayoutId id="2147483926" r:id="rId8"/>
    <p:sldLayoutId id="2147483927" r:id="rId9"/>
    <p:sldLayoutId id="2147483928" r:id="rId10"/>
    <p:sldLayoutId id="2147483929" r:id="rId11"/>
    <p:sldLayoutId id="2147483930" r:id="rId12"/>
    <p:sldLayoutId id="2147483931" r:id="rId13"/>
    <p:sldLayoutId id="2147483932" r:id="rId14"/>
    <p:sldLayoutId id="2147483969" r:id="rId15"/>
    <p:sldLayoutId id="2147483970" r:id="rId16"/>
    <p:sldLayoutId id="2147483980" r:id="rId17"/>
    <p:sldLayoutId id="2147483981" r:id="rId18"/>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3795" marR="0" indent="-83795" algn="l" defTabSz="1088063"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pic>
        <p:nvPicPr>
          <p:cNvPr id="12" name="图片 11"/>
          <p:cNvPicPr>
            <a:picLocks noChangeAspect="1"/>
          </p:cNvPicPr>
          <p:nvPr userDrawn="1"/>
        </p:nvPicPr>
        <p:blipFill>
          <a:blip r:embed="rId18"/>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643906381"/>
      </p:ext>
    </p:extLst>
  </p:cSld>
  <p:clrMap bg1="lt1" tx1="dk1" bg2="lt2" tx2="dk2" accent1="accent1" accent2="accent2" accent3="accent3" accent4="accent4" accent5="accent5" accent6="accent6" hlink="hlink" folHlink="folHlink"/>
  <p:sldLayoutIdLst>
    <p:sldLayoutId id="2147483934" r:id="rId1"/>
    <p:sldLayoutId id="2147483935" r:id="rId2"/>
    <p:sldLayoutId id="2147483936" r:id="rId3"/>
    <p:sldLayoutId id="2147483937" r:id="rId4"/>
    <p:sldLayoutId id="2147483938" r:id="rId5"/>
    <p:sldLayoutId id="2147483939" r:id="rId6"/>
    <p:sldLayoutId id="2147483940" r:id="rId7"/>
    <p:sldLayoutId id="2147483941" r:id="rId8"/>
    <p:sldLayoutId id="2147483943" r:id="rId9"/>
    <p:sldLayoutId id="2147483944" r:id="rId10"/>
    <p:sldLayoutId id="2147483945" r:id="rId11"/>
    <p:sldLayoutId id="2147483946" r:id="rId12"/>
    <p:sldLayoutId id="2147483947" r:id="rId13"/>
    <p:sldLayoutId id="2147483948" r:id="rId14"/>
    <p:sldLayoutId id="2147483952" r:id="rId15"/>
    <p:sldLayoutId id="2147483953" r:id="rId16"/>
  </p:sldLayoutIdLst>
  <p:hf hdr="0" ftr="0" dt="0"/>
  <p:txStyles>
    <p:titleStyle>
      <a:lvl1pPr algn="l" defTabSz="1088063"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063"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651" indent="-179651" algn="l" defTabSz="1088063" rtl="0" eaLnBrk="1" latinLnBrk="0" hangingPunct="1">
        <a:spcBef>
          <a:spcPts val="600"/>
        </a:spcBef>
        <a:buClr>
          <a:schemeClr val="accent1"/>
        </a:buClr>
        <a:buSzPct val="100000"/>
        <a:buFont typeface="Wingdings" panose="05000000000000000000" pitchFamily="2" charset="2"/>
        <a:buChar char="§"/>
        <a:defRPr sz="1799" kern="1200">
          <a:solidFill>
            <a:schemeClr val="tx1"/>
          </a:solidFill>
          <a:latin typeface="+mn-lt"/>
          <a:ea typeface="+mn-ea"/>
          <a:cs typeface="+mn-cs"/>
        </a:defRPr>
      </a:lvl2pPr>
      <a:lvl3pPr marL="358667" indent="-179651" algn="l" defTabSz="1088063"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588" indent="-179651" algn="l" defTabSz="1088063"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19874" indent="-179651" algn="l" defTabSz="1088063"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49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6pPr>
      <a:lvl7pPr marL="3536524"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7pPr>
      <a:lvl8pPr marL="4080555"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8pPr>
      <a:lvl9pPr marL="462522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9pPr>
    </p:bodyStyle>
    <p:otherStyle>
      <a:defPPr>
        <a:defRPr lang="de-DE"/>
      </a:defPPr>
      <a:lvl1pPr marL="0" algn="l" defTabSz="1088063" rtl="0" eaLnBrk="1" latinLnBrk="0" hangingPunct="1">
        <a:defRPr sz="2099" kern="1200">
          <a:solidFill>
            <a:schemeClr val="tx1"/>
          </a:solidFill>
          <a:latin typeface="+mn-lt"/>
          <a:ea typeface="+mn-ea"/>
          <a:cs typeface="+mn-cs"/>
        </a:defRPr>
      </a:lvl1pPr>
      <a:lvl2pPr marL="544032" algn="l" defTabSz="1088063" rtl="0" eaLnBrk="1" latinLnBrk="0" hangingPunct="1">
        <a:defRPr sz="2099" kern="1200">
          <a:solidFill>
            <a:schemeClr val="tx1"/>
          </a:solidFill>
          <a:latin typeface="+mn-lt"/>
          <a:ea typeface="+mn-ea"/>
          <a:cs typeface="+mn-cs"/>
        </a:defRPr>
      </a:lvl2pPr>
      <a:lvl3pPr marL="1088063" algn="l" defTabSz="1088063" rtl="0" eaLnBrk="1" latinLnBrk="0" hangingPunct="1">
        <a:defRPr sz="2099" kern="1200">
          <a:solidFill>
            <a:schemeClr val="tx1"/>
          </a:solidFill>
          <a:latin typeface="+mn-lt"/>
          <a:ea typeface="+mn-ea"/>
          <a:cs typeface="+mn-cs"/>
        </a:defRPr>
      </a:lvl3pPr>
      <a:lvl4pPr marL="1632095" algn="l" defTabSz="1088063" rtl="0" eaLnBrk="1" latinLnBrk="0" hangingPunct="1">
        <a:defRPr sz="2099" kern="1200">
          <a:solidFill>
            <a:schemeClr val="tx1"/>
          </a:solidFill>
          <a:latin typeface="+mn-lt"/>
          <a:ea typeface="+mn-ea"/>
          <a:cs typeface="+mn-cs"/>
        </a:defRPr>
      </a:lvl4pPr>
      <a:lvl5pPr marL="2176762" algn="l" defTabSz="1088063" rtl="0" eaLnBrk="1" latinLnBrk="0" hangingPunct="1">
        <a:defRPr sz="2099" kern="1200">
          <a:solidFill>
            <a:schemeClr val="tx1"/>
          </a:solidFill>
          <a:latin typeface="+mn-lt"/>
          <a:ea typeface="+mn-ea"/>
          <a:cs typeface="+mn-cs"/>
        </a:defRPr>
      </a:lvl5pPr>
      <a:lvl6pPr marL="2720794" algn="l" defTabSz="1088063" rtl="0" eaLnBrk="1" latinLnBrk="0" hangingPunct="1">
        <a:defRPr sz="2099" kern="1200">
          <a:solidFill>
            <a:schemeClr val="tx1"/>
          </a:solidFill>
          <a:latin typeface="+mn-lt"/>
          <a:ea typeface="+mn-ea"/>
          <a:cs typeface="+mn-cs"/>
        </a:defRPr>
      </a:lvl6pPr>
      <a:lvl7pPr marL="3264825" algn="l" defTabSz="1088063" rtl="0" eaLnBrk="1" latinLnBrk="0" hangingPunct="1">
        <a:defRPr sz="2099" kern="1200">
          <a:solidFill>
            <a:schemeClr val="tx1"/>
          </a:solidFill>
          <a:latin typeface="+mn-lt"/>
          <a:ea typeface="+mn-ea"/>
          <a:cs typeface="+mn-cs"/>
        </a:defRPr>
      </a:lvl7pPr>
      <a:lvl8pPr marL="3808857" algn="l" defTabSz="1088063" rtl="0" eaLnBrk="1" latinLnBrk="0" hangingPunct="1">
        <a:defRPr sz="2099" kern="1200">
          <a:solidFill>
            <a:schemeClr val="tx1"/>
          </a:solidFill>
          <a:latin typeface="+mn-lt"/>
          <a:ea typeface="+mn-ea"/>
          <a:cs typeface="+mn-cs"/>
        </a:defRPr>
      </a:lvl8pPr>
      <a:lvl9pPr marL="4352889" algn="l" defTabSz="1088063" rtl="0" eaLnBrk="1" latinLnBrk="0" hangingPunct="1">
        <a:defRPr sz="2099"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4"/>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7"/>
            <a:ext cx="2269088" cy="92333"/>
          </a:xfrm>
          <a:prstGeom prst="rect">
            <a:avLst/>
          </a:prstGeom>
          <a:noFill/>
        </p:spPr>
        <p:txBody>
          <a:bodyPr wrap="square" lIns="0" tIns="0" rIns="0" bIns="0" rtlCol="0">
            <a:spAutoFit/>
          </a:bodyPr>
          <a:lstStyle/>
          <a:p>
            <a:pPr marL="84071" marR="0" indent="-84071" algn="l" defTabSz="1087905"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3"/>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1"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669" fontAlgn="base">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669" fontAlgn="base">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669" fontAlgn="base">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669" fontAlgn="base">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pic>
        <p:nvPicPr>
          <p:cNvPr id="12" name="图片 11">
            <a:extLst>
              <a:ext uri="{FF2B5EF4-FFF2-40B4-BE49-F238E27FC236}">
                <a16:creationId xmlns:a16="http://schemas.microsoft.com/office/drawing/2014/main" id="{36E31C2F-AB6F-4AE8-ADB8-93A60CEF9437}"/>
              </a:ext>
            </a:extLst>
          </p:cNvPr>
          <p:cNvPicPr>
            <a:picLocks noChangeAspect="1"/>
          </p:cNvPicPr>
          <p:nvPr userDrawn="1"/>
        </p:nvPicPr>
        <p:blipFill>
          <a:blip r:embed="rId15"/>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444340204"/>
      </p:ext>
    </p:extLst>
  </p:cSld>
  <p:clrMap bg1="lt1" tx1="dk1" bg2="lt2" tx2="dk2" accent1="accent1" accent2="accent2" accent3="accent3" accent4="accent4" accent5="accent5" accent6="accent6" hlink="hlink" folHlink="folHlink"/>
  <p:sldLayoutIdLst>
    <p:sldLayoutId id="2147483955" r:id="rId1"/>
    <p:sldLayoutId id="2147483956" r:id="rId2"/>
    <p:sldLayoutId id="2147483957" r:id="rId3"/>
    <p:sldLayoutId id="2147483958" r:id="rId4"/>
    <p:sldLayoutId id="2147483959" r:id="rId5"/>
    <p:sldLayoutId id="2147483960" r:id="rId6"/>
    <p:sldLayoutId id="2147483961" r:id="rId7"/>
    <p:sldLayoutId id="2147483963" r:id="rId8"/>
    <p:sldLayoutId id="2147483964" r:id="rId9"/>
    <p:sldLayoutId id="2147483965" r:id="rId10"/>
    <p:sldLayoutId id="2147483966" r:id="rId11"/>
    <p:sldLayoutId id="2147483967" r:id="rId12"/>
    <p:sldLayoutId id="2147483968" r:id="rId13"/>
  </p:sldLayoutIdLst>
  <p:hf hdr="0" ftr="0" dt="0"/>
  <p:txStyles>
    <p:titleStyle>
      <a:lvl1pPr algn="l" defTabSz="1087905" rtl="0" eaLnBrk="1" latinLnBrk="0" hangingPunct="1">
        <a:spcBef>
          <a:spcPct val="0"/>
        </a:spcBef>
        <a:buNone/>
        <a:defRPr sz="2798" b="1" kern="1200" baseline="0">
          <a:solidFill>
            <a:schemeClr val="tx1"/>
          </a:solidFill>
          <a:latin typeface="+mn-lt"/>
          <a:ea typeface="+mj-ea"/>
          <a:cs typeface="+mj-cs"/>
        </a:defRPr>
      </a:lvl1pPr>
    </p:titleStyle>
    <p:bodyStyle>
      <a:lvl1pPr marL="0" indent="0" algn="l" defTabSz="1087905" rtl="0" eaLnBrk="1" latinLnBrk="0" hangingPunct="1">
        <a:spcBef>
          <a:spcPts val="1798"/>
        </a:spcBef>
        <a:buClr>
          <a:schemeClr val="accent1"/>
        </a:buClr>
        <a:buSzPct val="80000"/>
        <a:buFontTx/>
        <a:buNone/>
        <a:defRPr sz="1998" b="0" kern="1200">
          <a:solidFill>
            <a:schemeClr val="tx1"/>
          </a:solidFill>
          <a:latin typeface="+mn-lt"/>
          <a:ea typeface="+mn-ea"/>
          <a:cs typeface="+mn-cs"/>
        </a:defRPr>
      </a:lvl1pPr>
      <a:lvl2pPr marL="179856" indent="-179856" algn="l" defTabSz="1087905" rtl="0" eaLnBrk="1" latinLnBrk="0" hangingPunct="1">
        <a:spcBef>
          <a:spcPts val="600"/>
        </a:spcBef>
        <a:buClr>
          <a:schemeClr val="accent1"/>
        </a:buClr>
        <a:buSzPct val="100000"/>
        <a:buFont typeface="Wingdings" pitchFamily="2" charset="2"/>
        <a:buChar char="§"/>
        <a:defRPr sz="1798" kern="1200">
          <a:solidFill>
            <a:schemeClr val="tx1"/>
          </a:solidFill>
          <a:latin typeface="+mn-lt"/>
          <a:ea typeface="+mn-ea"/>
          <a:cs typeface="+mn-cs"/>
        </a:defRPr>
      </a:lvl2pPr>
      <a:lvl3pPr marL="358559" indent="-179280" algn="l" defTabSz="1087905" rtl="0" eaLnBrk="1" latinLnBrk="0" hangingPunct="1">
        <a:spcBef>
          <a:spcPts val="300"/>
        </a:spcBef>
        <a:buClr>
          <a:schemeClr val="tx1"/>
        </a:buClr>
        <a:buSzPct val="100000"/>
        <a:buFont typeface="Arial" panose="020B0604020202020204" pitchFamily="34" charset="0"/>
        <a:buChar char="–"/>
        <a:defRPr lang="en-US" sz="1798" kern="1200" noProof="0" dirty="0" smtClean="0">
          <a:solidFill>
            <a:schemeClr val="tx1"/>
          </a:solidFill>
          <a:latin typeface="+mn-lt"/>
          <a:ea typeface="+mn-ea"/>
          <a:cs typeface="+mn-cs"/>
        </a:defRPr>
      </a:lvl3pPr>
      <a:lvl4pPr marL="539568" indent="-179856" algn="l" defTabSz="1087905"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424" indent="-179856" algn="l" defTabSz="1087905"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1739" indent="-271976" algn="l" defTabSz="1087905" rtl="0" eaLnBrk="1" latinLnBrk="0" hangingPunct="1">
        <a:spcBef>
          <a:spcPct val="20000"/>
        </a:spcBef>
        <a:buFont typeface="Arial" pitchFamily="34" charset="0"/>
        <a:buChar char="•"/>
        <a:defRPr sz="2398" kern="1200">
          <a:solidFill>
            <a:schemeClr val="tx1"/>
          </a:solidFill>
          <a:latin typeface="+mn-lt"/>
          <a:ea typeface="+mn-ea"/>
          <a:cs typeface="+mn-cs"/>
        </a:defRPr>
      </a:lvl6pPr>
      <a:lvl7pPr marL="3535692" indent="-271976" algn="l" defTabSz="1087905" rtl="0" eaLnBrk="1" latinLnBrk="0" hangingPunct="1">
        <a:spcBef>
          <a:spcPct val="20000"/>
        </a:spcBef>
        <a:buFont typeface="Arial" pitchFamily="34" charset="0"/>
        <a:buChar char="•"/>
        <a:defRPr sz="2398" kern="1200">
          <a:solidFill>
            <a:schemeClr val="tx1"/>
          </a:solidFill>
          <a:latin typeface="+mn-lt"/>
          <a:ea typeface="+mn-ea"/>
          <a:cs typeface="+mn-cs"/>
        </a:defRPr>
      </a:lvl7pPr>
      <a:lvl8pPr marL="4079644" indent="-271976" algn="l" defTabSz="1087905" rtl="0" eaLnBrk="1" latinLnBrk="0" hangingPunct="1">
        <a:spcBef>
          <a:spcPct val="20000"/>
        </a:spcBef>
        <a:buFont typeface="Arial" pitchFamily="34" charset="0"/>
        <a:buChar char="•"/>
        <a:defRPr sz="2398" kern="1200">
          <a:solidFill>
            <a:schemeClr val="tx1"/>
          </a:solidFill>
          <a:latin typeface="+mn-lt"/>
          <a:ea typeface="+mn-ea"/>
          <a:cs typeface="+mn-cs"/>
        </a:defRPr>
      </a:lvl8pPr>
      <a:lvl9pPr marL="4623598" indent="-271976" algn="l" defTabSz="1087905" rtl="0" eaLnBrk="1" latinLnBrk="0" hangingPunct="1">
        <a:spcBef>
          <a:spcPct val="20000"/>
        </a:spcBef>
        <a:buFont typeface="Arial" pitchFamily="34" charset="0"/>
        <a:buChar char="•"/>
        <a:defRPr sz="2398" kern="1200">
          <a:solidFill>
            <a:schemeClr val="tx1"/>
          </a:solidFill>
          <a:latin typeface="+mn-lt"/>
          <a:ea typeface="+mn-ea"/>
          <a:cs typeface="+mn-cs"/>
        </a:defRPr>
      </a:lvl9pPr>
    </p:bodyStyle>
    <p:otherStyle>
      <a:defPPr>
        <a:defRPr lang="de-DE"/>
      </a:defPPr>
      <a:lvl1pPr marL="0" algn="l" defTabSz="1087905" rtl="0" eaLnBrk="1" latinLnBrk="0" hangingPunct="1">
        <a:defRPr sz="2098" kern="1200">
          <a:solidFill>
            <a:schemeClr val="tx1"/>
          </a:solidFill>
          <a:latin typeface="+mn-lt"/>
          <a:ea typeface="+mn-ea"/>
          <a:cs typeface="+mn-cs"/>
        </a:defRPr>
      </a:lvl1pPr>
      <a:lvl2pPr marL="543953" algn="l" defTabSz="1087905" rtl="0" eaLnBrk="1" latinLnBrk="0" hangingPunct="1">
        <a:defRPr sz="2098" kern="1200">
          <a:solidFill>
            <a:schemeClr val="tx1"/>
          </a:solidFill>
          <a:latin typeface="+mn-lt"/>
          <a:ea typeface="+mn-ea"/>
          <a:cs typeface="+mn-cs"/>
        </a:defRPr>
      </a:lvl2pPr>
      <a:lvl3pPr marL="1087905" algn="l" defTabSz="1087905" rtl="0" eaLnBrk="1" latinLnBrk="0" hangingPunct="1">
        <a:defRPr sz="2098" kern="1200">
          <a:solidFill>
            <a:schemeClr val="tx1"/>
          </a:solidFill>
          <a:latin typeface="+mn-lt"/>
          <a:ea typeface="+mn-ea"/>
          <a:cs typeface="+mn-cs"/>
        </a:defRPr>
      </a:lvl3pPr>
      <a:lvl4pPr marL="1631857" algn="l" defTabSz="1087905" rtl="0" eaLnBrk="1" latinLnBrk="0" hangingPunct="1">
        <a:defRPr sz="2098" kern="1200">
          <a:solidFill>
            <a:schemeClr val="tx1"/>
          </a:solidFill>
          <a:latin typeface="+mn-lt"/>
          <a:ea typeface="+mn-ea"/>
          <a:cs typeface="+mn-cs"/>
        </a:defRPr>
      </a:lvl4pPr>
      <a:lvl5pPr marL="2175810" algn="l" defTabSz="1087905" rtl="0" eaLnBrk="1" latinLnBrk="0" hangingPunct="1">
        <a:defRPr sz="2098" kern="1200">
          <a:solidFill>
            <a:schemeClr val="tx1"/>
          </a:solidFill>
          <a:latin typeface="+mn-lt"/>
          <a:ea typeface="+mn-ea"/>
          <a:cs typeface="+mn-cs"/>
        </a:defRPr>
      </a:lvl5pPr>
      <a:lvl6pPr marL="2719764" algn="l" defTabSz="1087905" rtl="0" eaLnBrk="1" latinLnBrk="0" hangingPunct="1">
        <a:defRPr sz="2098" kern="1200">
          <a:solidFill>
            <a:schemeClr val="tx1"/>
          </a:solidFill>
          <a:latin typeface="+mn-lt"/>
          <a:ea typeface="+mn-ea"/>
          <a:cs typeface="+mn-cs"/>
        </a:defRPr>
      </a:lvl6pPr>
      <a:lvl7pPr marL="3263716" algn="l" defTabSz="1087905" rtl="0" eaLnBrk="1" latinLnBrk="0" hangingPunct="1">
        <a:defRPr sz="2098" kern="1200">
          <a:solidFill>
            <a:schemeClr val="tx1"/>
          </a:solidFill>
          <a:latin typeface="+mn-lt"/>
          <a:ea typeface="+mn-ea"/>
          <a:cs typeface="+mn-cs"/>
        </a:defRPr>
      </a:lvl7pPr>
      <a:lvl8pPr marL="3807668" algn="l" defTabSz="1087905" rtl="0" eaLnBrk="1" latinLnBrk="0" hangingPunct="1">
        <a:defRPr sz="2098" kern="1200">
          <a:solidFill>
            <a:schemeClr val="tx1"/>
          </a:solidFill>
          <a:latin typeface="+mn-lt"/>
          <a:ea typeface="+mn-ea"/>
          <a:cs typeface="+mn-cs"/>
        </a:defRPr>
      </a:lvl8pPr>
      <a:lvl9pPr marL="4351621" algn="l" defTabSz="1087905" rtl="0" eaLnBrk="1" latinLnBrk="0" hangingPunct="1">
        <a:defRPr sz="2098"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4"/>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7"/>
            <a:ext cx="2269088" cy="92333"/>
          </a:xfrm>
          <a:prstGeom prst="rect">
            <a:avLst/>
          </a:prstGeom>
          <a:noFill/>
        </p:spPr>
        <p:txBody>
          <a:bodyPr wrap="square" lIns="0" tIns="0" rIns="0" bIns="0" rtlCol="0">
            <a:spAutoFit/>
          </a:bodyPr>
          <a:lstStyle/>
          <a:p>
            <a:pPr marL="83770" marR="0" indent="-83770" algn="l" defTabSz="1087737"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3"/>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1"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3852" fontAlgn="base">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3852" fontAlgn="base">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3852" fontAlgn="base">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3852" fontAlgn="base">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pic>
        <p:nvPicPr>
          <p:cNvPr id="12" name="图片 11"/>
          <p:cNvPicPr>
            <a:picLocks noChangeAspect="1"/>
          </p:cNvPicPr>
          <p:nvPr userDrawn="1"/>
        </p:nvPicPr>
        <p:blipFill>
          <a:blip r:embed="rId10"/>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154295212"/>
      </p:ext>
    </p:extLst>
  </p:cSld>
  <p:clrMap bg1="lt1" tx1="dk1" bg2="lt2" tx2="dk2" accent1="accent1" accent2="accent2" accent3="accent3" accent4="accent4" accent5="accent5" accent6="accent6" hlink="hlink" folHlink="folHlink"/>
  <p:sldLayoutIdLst>
    <p:sldLayoutId id="2147483972" r:id="rId1"/>
    <p:sldLayoutId id="2147483973" r:id="rId2"/>
    <p:sldLayoutId id="2147483974" r:id="rId3"/>
    <p:sldLayoutId id="2147483975" r:id="rId4"/>
    <p:sldLayoutId id="2147483976" r:id="rId5"/>
    <p:sldLayoutId id="2147483977" r:id="rId6"/>
    <p:sldLayoutId id="2147483978" r:id="rId7"/>
    <p:sldLayoutId id="2147483979" r:id="rId8"/>
  </p:sldLayoutIdLst>
  <p:hf hdr="0" ftr="0" dt="0"/>
  <p:txStyles>
    <p:titleStyle>
      <a:lvl1pPr algn="l" defTabSz="1087737" rtl="0" eaLnBrk="1" latinLnBrk="0" hangingPunct="1">
        <a:spcBef>
          <a:spcPct val="0"/>
        </a:spcBef>
        <a:buNone/>
        <a:defRPr sz="2798" b="1" kern="1200" baseline="0">
          <a:solidFill>
            <a:schemeClr val="tx1"/>
          </a:solidFill>
          <a:latin typeface="+mn-lt"/>
          <a:ea typeface="+mj-ea"/>
          <a:cs typeface="+mj-cs"/>
        </a:defRPr>
      </a:lvl1pPr>
    </p:titleStyle>
    <p:bodyStyle>
      <a:lvl1pPr marL="0" indent="0" algn="l" defTabSz="1087737" rtl="0" eaLnBrk="1" latinLnBrk="0" hangingPunct="1">
        <a:spcBef>
          <a:spcPts val="1798"/>
        </a:spcBef>
        <a:buClr>
          <a:schemeClr val="accent1"/>
        </a:buClr>
        <a:buSzPct val="80000"/>
        <a:buFontTx/>
        <a:buNone/>
        <a:defRPr sz="1998" b="0" kern="1200">
          <a:solidFill>
            <a:schemeClr val="tx1"/>
          </a:solidFill>
          <a:latin typeface="+mn-lt"/>
          <a:ea typeface="+mn-ea"/>
          <a:cs typeface="+mn-cs"/>
        </a:defRPr>
      </a:lvl1pPr>
      <a:lvl2pPr marL="179597" indent="-179597" algn="l" defTabSz="1087737" rtl="0" eaLnBrk="1" latinLnBrk="0" hangingPunct="1">
        <a:spcBef>
          <a:spcPts val="600"/>
        </a:spcBef>
        <a:buClr>
          <a:schemeClr val="accent1"/>
        </a:buClr>
        <a:buSzPct val="100000"/>
        <a:buFont typeface="Wingdings" panose="05000000000000000000" pitchFamily="2" charset="2"/>
        <a:buChar char="§"/>
        <a:defRPr sz="1798" kern="1200">
          <a:solidFill>
            <a:schemeClr val="tx1"/>
          </a:solidFill>
          <a:latin typeface="+mn-lt"/>
          <a:ea typeface="+mn-ea"/>
          <a:cs typeface="+mn-cs"/>
        </a:defRPr>
      </a:lvl2pPr>
      <a:lvl3pPr marL="358559" indent="-179597" algn="l" defTabSz="1087737" rtl="0" eaLnBrk="1" latinLnBrk="0" hangingPunct="1">
        <a:spcBef>
          <a:spcPts val="300"/>
        </a:spcBef>
        <a:buClr>
          <a:schemeClr val="tx1"/>
        </a:buClr>
        <a:buSzPct val="100000"/>
        <a:buFont typeface="Arial" panose="020B0604020202020204" pitchFamily="34" charset="0"/>
        <a:buChar char="–"/>
        <a:defRPr lang="en-US" sz="1798" kern="1200" noProof="0" dirty="0" smtClean="0">
          <a:solidFill>
            <a:schemeClr val="tx1"/>
          </a:solidFill>
          <a:latin typeface="+mn-lt"/>
          <a:ea typeface="+mn-ea"/>
          <a:cs typeface="+mn-cs"/>
        </a:defRPr>
      </a:lvl3pPr>
      <a:lvl4pPr marL="539426" indent="-179597" algn="l" defTabSz="1087737"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19658" indent="-179597" algn="l" defTabSz="1087737"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1594" indent="-272251" algn="l" defTabSz="1087737" rtl="0" eaLnBrk="1" latinLnBrk="0" hangingPunct="1">
        <a:spcBef>
          <a:spcPct val="20000"/>
        </a:spcBef>
        <a:buFont typeface="Arial" panose="020B0604020202020204" pitchFamily="34" charset="0"/>
        <a:buChar char="•"/>
        <a:defRPr sz="2398" kern="1200">
          <a:solidFill>
            <a:schemeClr val="tx1"/>
          </a:solidFill>
          <a:latin typeface="+mn-lt"/>
          <a:ea typeface="+mn-ea"/>
          <a:cs typeface="+mn-cs"/>
        </a:defRPr>
      </a:lvl6pPr>
      <a:lvl7pPr marL="3535463" indent="-272251" algn="l" defTabSz="1087737" rtl="0" eaLnBrk="1" latinLnBrk="0" hangingPunct="1">
        <a:spcBef>
          <a:spcPct val="20000"/>
        </a:spcBef>
        <a:buFont typeface="Arial" panose="020B0604020202020204" pitchFamily="34" charset="0"/>
        <a:buChar char="•"/>
        <a:defRPr sz="2398" kern="1200">
          <a:solidFill>
            <a:schemeClr val="tx1"/>
          </a:solidFill>
          <a:latin typeface="+mn-lt"/>
          <a:ea typeface="+mn-ea"/>
          <a:cs typeface="+mn-cs"/>
        </a:defRPr>
      </a:lvl7pPr>
      <a:lvl8pPr marL="4079331" indent="-272251" algn="l" defTabSz="1087737" rtl="0" eaLnBrk="1" latinLnBrk="0" hangingPunct="1">
        <a:spcBef>
          <a:spcPct val="20000"/>
        </a:spcBef>
        <a:buFont typeface="Arial" panose="020B0604020202020204" pitchFamily="34" charset="0"/>
        <a:buChar char="•"/>
        <a:defRPr sz="2398" kern="1200">
          <a:solidFill>
            <a:schemeClr val="tx1"/>
          </a:solidFill>
          <a:latin typeface="+mn-lt"/>
          <a:ea typeface="+mn-ea"/>
          <a:cs typeface="+mn-cs"/>
        </a:defRPr>
      </a:lvl8pPr>
      <a:lvl9pPr marL="4623834" indent="-272251" algn="l" defTabSz="1087737" rtl="0" eaLnBrk="1" latinLnBrk="0" hangingPunct="1">
        <a:spcBef>
          <a:spcPct val="20000"/>
        </a:spcBef>
        <a:buFont typeface="Arial" panose="020B0604020202020204" pitchFamily="34" charset="0"/>
        <a:buChar char="•"/>
        <a:defRPr sz="2398" kern="1200">
          <a:solidFill>
            <a:schemeClr val="tx1"/>
          </a:solidFill>
          <a:latin typeface="+mn-lt"/>
          <a:ea typeface="+mn-ea"/>
          <a:cs typeface="+mn-cs"/>
        </a:defRPr>
      </a:lvl9pPr>
    </p:bodyStyle>
    <p:otherStyle>
      <a:defPPr>
        <a:defRPr lang="de-DE"/>
      </a:defPPr>
      <a:lvl1pPr marL="0" algn="l" defTabSz="1087737" rtl="0" eaLnBrk="1" latinLnBrk="0" hangingPunct="1">
        <a:defRPr sz="2098" kern="1200">
          <a:solidFill>
            <a:schemeClr val="tx1"/>
          </a:solidFill>
          <a:latin typeface="+mn-lt"/>
          <a:ea typeface="+mn-ea"/>
          <a:cs typeface="+mn-cs"/>
        </a:defRPr>
      </a:lvl1pPr>
      <a:lvl2pPr marL="543869" algn="l" defTabSz="1087737" rtl="0" eaLnBrk="1" latinLnBrk="0" hangingPunct="1">
        <a:defRPr sz="2098" kern="1200">
          <a:solidFill>
            <a:schemeClr val="tx1"/>
          </a:solidFill>
          <a:latin typeface="+mn-lt"/>
          <a:ea typeface="+mn-ea"/>
          <a:cs typeface="+mn-cs"/>
        </a:defRPr>
      </a:lvl2pPr>
      <a:lvl3pPr marL="1087737" algn="l" defTabSz="1087737" rtl="0" eaLnBrk="1" latinLnBrk="0" hangingPunct="1">
        <a:defRPr sz="2098" kern="1200">
          <a:solidFill>
            <a:schemeClr val="tx1"/>
          </a:solidFill>
          <a:latin typeface="+mn-lt"/>
          <a:ea typeface="+mn-ea"/>
          <a:cs typeface="+mn-cs"/>
        </a:defRPr>
      </a:lvl3pPr>
      <a:lvl4pPr marL="1631605" algn="l" defTabSz="1087737" rtl="0" eaLnBrk="1" latinLnBrk="0" hangingPunct="1">
        <a:defRPr sz="2098" kern="1200">
          <a:solidFill>
            <a:schemeClr val="tx1"/>
          </a:solidFill>
          <a:latin typeface="+mn-lt"/>
          <a:ea typeface="+mn-ea"/>
          <a:cs typeface="+mn-cs"/>
        </a:defRPr>
      </a:lvl4pPr>
      <a:lvl5pPr marL="2176109" algn="l" defTabSz="1087737" rtl="0" eaLnBrk="1" latinLnBrk="0" hangingPunct="1">
        <a:defRPr sz="2098" kern="1200">
          <a:solidFill>
            <a:schemeClr val="tx1"/>
          </a:solidFill>
          <a:latin typeface="+mn-lt"/>
          <a:ea typeface="+mn-ea"/>
          <a:cs typeface="+mn-cs"/>
        </a:defRPr>
      </a:lvl5pPr>
      <a:lvl6pPr marL="2719978" algn="l" defTabSz="1087737" rtl="0" eaLnBrk="1" latinLnBrk="0" hangingPunct="1">
        <a:defRPr sz="2098" kern="1200">
          <a:solidFill>
            <a:schemeClr val="tx1"/>
          </a:solidFill>
          <a:latin typeface="+mn-lt"/>
          <a:ea typeface="+mn-ea"/>
          <a:cs typeface="+mn-cs"/>
        </a:defRPr>
      </a:lvl6pPr>
      <a:lvl7pPr marL="3263846" algn="l" defTabSz="1087737" rtl="0" eaLnBrk="1" latinLnBrk="0" hangingPunct="1">
        <a:defRPr sz="2098" kern="1200">
          <a:solidFill>
            <a:schemeClr val="tx1"/>
          </a:solidFill>
          <a:latin typeface="+mn-lt"/>
          <a:ea typeface="+mn-ea"/>
          <a:cs typeface="+mn-cs"/>
        </a:defRPr>
      </a:lvl7pPr>
      <a:lvl8pPr marL="3807714" algn="l" defTabSz="1087737" rtl="0" eaLnBrk="1" latinLnBrk="0" hangingPunct="1">
        <a:defRPr sz="2098" kern="1200">
          <a:solidFill>
            <a:schemeClr val="tx1"/>
          </a:solidFill>
          <a:latin typeface="+mn-lt"/>
          <a:ea typeface="+mn-ea"/>
          <a:cs typeface="+mn-cs"/>
        </a:defRPr>
      </a:lvl8pPr>
      <a:lvl9pPr marL="4351583" algn="l" defTabSz="1087737" rtl="0" eaLnBrk="1" latinLnBrk="0" hangingPunct="1">
        <a:defRPr sz="2098"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3795" marR="0" indent="-83795" algn="l" defTabSz="1088063"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pic>
        <p:nvPicPr>
          <p:cNvPr id="12" name="图片 11"/>
          <p:cNvPicPr>
            <a:picLocks noChangeAspect="1"/>
          </p:cNvPicPr>
          <p:nvPr userDrawn="1"/>
        </p:nvPicPr>
        <p:blipFill>
          <a:blip r:embed="rId10"/>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492494516"/>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Lst>
  <p:hf hdr="0" ftr="0" dt="0"/>
  <p:txStyles>
    <p:titleStyle>
      <a:lvl1pPr algn="l" defTabSz="1088063"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063"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651" indent="-179651" algn="l" defTabSz="1088063" rtl="0" eaLnBrk="1" latinLnBrk="0" hangingPunct="1">
        <a:spcBef>
          <a:spcPts val="600"/>
        </a:spcBef>
        <a:buClr>
          <a:schemeClr val="accent1"/>
        </a:buClr>
        <a:buSzPct val="100000"/>
        <a:buFont typeface="Wingdings" panose="05000000000000000000" pitchFamily="2" charset="2"/>
        <a:buChar char="§"/>
        <a:defRPr sz="1799" kern="1200">
          <a:solidFill>
            <a:schemeClr val="tx1"/>
          </a:solidFill>
          <a:latin typeface="+mn-lt"/>
          <a:ea typeface="+mn-ea"/>
          <a:cs typeface="+mn-cs"/>
        </a:defRPr>
      </a:lvl2pPr>
      <a:lvl3pPr marL="358667" indent="-179651" algn="l" defTabSz="1088063"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588" indent="-179651" algn="l" defTabSz="1088063"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19874" indent="-179651" algn="l" defTabSz="1088063"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49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6pPr>
      <a:lvl7pPr marL="3536524"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7pPr>
      <a:lvl8pPr marL="4080555"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8pPr>
      <a:lvl9pPr marL="462522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9pPr>
    </p:bodyStyle>
    <p:otherStyle>
      <a:defPPr>
        <a:defRPr lang="de-DE"/>
      </a:defPPr>
      <a:lvl1pPr marL="0" algn="l" defTabSz="1088063" rtl="0" eaLnBrk="1" latinLnBrk="0" hangingPunct="1">
        <a:defRPr sz="2099" kern="1200">
          <a:solidFill>
            <a:schemeClr val="tx1"/>
          </a:solidFill>
          <a:latin typeface="+mn-lt"/>
          <a:ea typeface="+mn-ea"/>
          <a:cs typeface="+mn-cs"/>
        </a:defRPr>
      </a:lvl1pPr>
      <a:lvl2pPr marL="544032" algn="l" defTabSz="1088063" rtl="0" eaLnBrk="1" latinLnBrk="0" hangingPunct="1">
        <a:defRPr sz="2099" kern="1200">
          <a:solidFill>
            <a:schemeClr val="tx1"/>
          </a:solidFill>
          <a:latin typeface="+mn-lt"/>
          <a:ea typeface="+mn-ea"/>
          <a:cs typeface="+mn-cs"/>
        </a:defRPr>
      </a:lvl2pPr>
      <a:lvl3pPr marL="1088063" algn="l" defTabSz="1088063" rtl="0" eaLnBrk="1" latinLnBrk="0" hangingPunct="1">
        <a:defRPr sz="2099" kern="1200">
          <a:solidFill>
            <a:schemeClr val="tx1"/>
          </a:solidFill>
          <a:latin typeface="+mn-lt"/>
          <a:ea typeface="+mn-ea"/>
          <a:cs typeface="+mn-cs"/>
        </a:defRPr>
      </a:lvl3pPr>
      <a:lvl4pPr marL="1632095" algn="l" defTabSz="1088063" rtl="0" eaLnBrk="1" latinLnBrk="0" hangingPunct="1">
        <a:defRPr sz="2099" kern="1200">
          <a:solidFill>
            <a:schemeClr val="tx1"/>
          </a:solidFill>
          <a:latin typeface="+mn-lt"/>
          <a:ea typeface="+mn-ea"/>
          <a:cs typeface="+mn-cs"/>
        </a:defRPr>
      </a:lvl4pPr>
      <a:lvl5pPr marL="2176762" algn="l" defTabSz="1088063" rtl="0" eaLnBrk="1" latinLnBrk="0" hangingPunct="1">
        <a:defRPr sz="2099" kern="1200">
          <a:solidFill>
            <a:schemeClr val="tx1"/>
          </a:solidFill>
          <a:latin typeface="+mn-lt"/>
          <a:ea typeface="+mn-ea"/>
          <a:cs typeface="+mn-cs"/>
        </a:defRPr>
      </a:lvl5pPr>
      <a:lvl6pPr marL="2720794" algn="l" defTabSz="1088063" rtl="0" eaLnBrk="1" latinLnBrk="0" hangingPunct="1">
        <a:defRPr sz="2099" kern="1200">
          <a:solidFill>
            <a:schemeClr val="tx1"/>
          </a:solidFill>
          <a:latin typeface="+mn-lt"/>
          <a:ea typeface="+mn-ea"/>
          <a:cs typeface="+mn-cs"/>
        </a:defRPr>
      </a:lvl6pPr>
      <a:lvl7pPr marL="3264825" algn="l" defTabSz="1088063" rtl="0" eaLnBrk="1" latinLnBrk="0" hangingPunct="1">
        <a:defRPr sz="2099" kern="1200">
          <a:solidFill>
            <a:schemeClr val="tx1"/>
          </a:solidFill>
          <a:latin typeface="+mn-lt"/>
          <a:ea typeface="+mn-ea"/>
          <a:cs typeface="+mn-cs"/>
        </a:defRPr>
      </a:lvl7pPr>
      <a:lvl8pPr marL="3808857" algn="l" defTabSz="1088063" rtl="0" eaLnBrk="1" latinLnBrk="0" hangingPunct="1">
        <a:defRPr sz="2099" kern="1200">
          <a:solidFill>
            <a:schemeClr val="tx1"/>
          </a:solidFill>
          <a:latin typeface="+mn-lt"/>
          <a:ea typeface="+mn-ea"/>
          <a:cs typeface="+mn-cs"/>
        </a:defRPr>
      </a:lvl8pPr>
      <a:lvl9pPr marL="4352889" algn="l" defTabSz="1088063" rtl="0" eaLnBrk="1" latinLnBrk="0" hangingPunct="1">
        <a:defRPr sz="2099"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1751330728"/>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3" r:id="rId8"/>
    <p:sldLayoutId id="2147483704" r:id="rId9"/>
    <p:sldLayoutId id="2147483705" r:id="rId10"/>
    <p:sldLayoutId id="2147483706" r:id="rId11"/>
    <p:sldLayoutId id="2147483707" r:id="rId12"/>
    <p:sldLayoutId id="2147483708" r:id="rId13"/>
    <p:sldLayoutId id="2147483709" r:id="rId14"/>
    <p:sldLayoutId id="2147483711" r:id="rId15"/>
    <p:sldLayoutId id="2147483713" r:id="rId16"/>
    <p:sldLayoutId id="2147483714" r:id="rId17"/>
    <p:sldLayoutId id="2147483715" r:id="rId18"/>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3795" marR="0" indent="-83795" algn="l" defTabSz="1088063"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spTree>
    <p:extLst>
      <p:ext uri="{BB962C8B-B14F-4D97-AF65-F5344CB8AC3E}">
        <p14:creationId xmlns:p14="http://schemas.microsoft.com/office/powerpoint/2010/main" val="81566117"/>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8" r:id="rId11"/>
    <p:sldLayoutId id="2147483729" r:id="rId12"/>
    <p:sldLayoutId id="2147483730" r:id="rId13"/>
    <p:sldLayoutId id="2147483731" r:id="rId14"/>
  </p:sldLayoutIdLst>
  <p:hf hdr="0" ftr="0" dt="0"/>
  <p:txStyles>
    <p:titleStyle>
      <a:lvl1pPr algn="l" defTabSz="1088063"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063"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651" indent="-179651" algn="l" defTabSz="1088063" rtl="0" eaLnBrk="1" latinLnBrk="0" hangingPunct="1">
        <a:spcBef>
          <a:spcPts val="600"/>
        </a:spcBef>
        <a:buClr>
          <a:schemeClr val="accent1"/>
        </a:buClr>
        <a:buSzPct val="100000"/>
        <a:buFont typeface="Wingdings" panose="05000000000000000000" pitchFamily="2" charset="2"/>
        <a:buChar char="§"/>
        <a:defRPr sz="1799" kern="1200">
          <a:solidFill>
            <a:schemeClr val="tx1"/>
          </a:solidFill>
          <a:latin typeface="+mn-lt"/>
          <a:ea typeface="+mn-ea"/>
          <a:cs typeface="+mn-cs"/>
        </a:defRPr>
      </a:lvl2pPr>
      <a:lvl3pPr marL="358667" indent="-179651" algn="l" defTabSz="1088063"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588" indent="-179651" algn="l" defTabSz="1088063"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19874" indent="-179651" algn="l" defTabSz="1088063"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49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6pPr>
      <a:lvl7pPr marL="3536524"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7pPr>
      <a:lvl8pPr marL="4080555"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8pPr>
      <a:lvl9pPr marL="462522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9pPr>
    </p:bodyStyle>
    <p:otherStyle>
      <a:defPPr>
        <a:defRPr lang="de-DE"/>
      </a:defPPr>
      <a:lvl1pPr marL="0" algn="l" defTabSz="1088063" rtl="0" eaLnBrk="1" latinLnBrk="0" hangingPunct="1">
        <a:defRPr sz="2099" kern="1200">
          <a:solidFill>
            <a:schemeClr val="tx1"/>
          </a:solidFill>
          <a:latin typeface="+mn-lt"/>
          <a:ea typeface="+mn-ea"/>
          <a:cs typeface="+mn-cs"/>
        </a:defRPr>
      </a:lvl1pPr>
      <a:lvl2pPr marL="544032" algn="l" defTabSz="1088063" rtl="0" eaLnBrk="1" latinLnBrk="0" hangingPunct="1">
        <a:defRPr sz="2099" kern="1200">
          <a:solidFill>
            <a:schemeClr val="tx1"/>
          </a:solidFill>
          <a:latin typeface="+mn-lt"/>
          <a:ea typeface="+mn-ea"/>
          <a:cs typeface="+mn-cs"/>
        </a:defRPr>
      </a:lvl2pPr>
      <a:lvl3pPr marL="1088063" algn="l" defTabSz="1088063" rtl="0" eaLnBrk="1" latinLnBrk="0" hangingPunct="1">
        <a:defRPr sz="2099" kern="1200">
          <a:solidFill>
            <a:schemeClr val="tx1"/>
          </a:solidFill>
          <a:latin typeface="+mn-lt"/>
          <a:ea typeface="+mn-ea"/>
          <a:cs typeface="+mn-cs"/>
        </a:defRPr>
      </a:lvl3pPr>
      <a:lvl4pPr marL="1632095" algn="l" defTabSz="1088063" rtl="0" eaLnBrk="1" latinLnBrk="0" hangingPunct="1">
        <a:defRPr sz="2099" kern="1200">
          <a:solidFill>
            <a:schemeClr val="tx1"/>
          </a:solidFill>
          <a:latin typeface="+mn-lt"/>
          <a:ea typeface="+mn-ea"/>
          <a:cs typeface="+mn-cs"/>
        </a:defRPr>
      </a:lvl4pPr>
      <a:lvl5pPr marL="2176762" algn="l" defTabSz="1088063" rtl="0" eaLnBrk="1" latinLnBrk="0" hangingPunct="1">
        <a:defRPr sz="2099" kern="1200">
          <a:solidFill>
            <a:schemeClr val="tx1"/>
          </a:solidFill>
          <a:latin typeface="+mn-lt"/>
          <a:ea typeface="+mn-ea"/>
          <a:cs typeface="+mn-cs"/>
        </a:defRPr>
      </a:lvl5pPr>
      <a:lvl6pPr marL="2720794" algn="l" defTabSz="1088063" rtl="0" eaLnBrk="1" latinLnBrk="0" hangingPunct="1">
        <a:defRPr sz="2099" kern="1200">
          <a:solidFill>
            <a:schemeClr val="tx1"/>
          </a:solidFill>
          <a:latin typeface="+mn-lt"/>
          <a:ea typeface="+mn-ea"/>
          <a:cs typeface="+mn-cs"/>
        </a:defRPr>
      </a:lvl6pPr>
      <a:lvl7pPr marL="3264825" algn="l" defTabSz="1088063" rtl="0" eaLnBrk="1" latinLnBrk="0" hangingPunct="1">
        <a:defRPr sz="2099" kern="1200">
          <a:solidFill>
            <a:schemeClr val="tx1"/>
          </a:solidFill>
          <a:latin typeface="+mn-lt"/>
          <a:ea typeface="+mn-ea"/>
          <a:cs typeface="+mn-cs"/>
        </a:defRPr>
      </a:lvl7pPr>
      <a:lvl8pPr marL="3808857" algn="l" defTabSz="1088063" rtl="0" eaLnBrk="1" latinLnBrk="0" hangingPunct="1">
        <a:defRPr sz="2099" kern="1200">
          <a:solidFill>
            <a:schemeClr val="tx1"/>
          </a:solidFill>
          <a:latin typeface="+mn-lt"/>
          <a:ea typeface="+mn-ea"/>
          <a:cs typeface="+mn-cs"/>
        </a:defRPr>
      </a:lvl8pPr>
      <a:lvl9pPr marL="4352889" algn="l" defTabSz="1088063" rtl="0" eaLnBrk="1" latinLnBrk="0" hangingPunct="1">
        <a:defRPr sz="2099"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46406" y="6536752"/>
            <a:ext cx="14102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Arial" panose="020B0604020202020204" pitchFamily="34" charset="0"/>
                <a:cs typeface="Arial" panose="020B0604020202020204" pitchFamily="34" charset="0"/>
              </a:rPr>
              <a:pPr marL="0" lvl="0" indent="0" algn="r">
                <a:buNone/>
              </a:pPr>
              <a:t>‹#›</a:t>
            </a:fld>
            <a:endParaRPr lang="en-US" sz="900" noProof="0" dirty="0">
              <a:latin typeface="Arial" panose="020B0604020202020204" pitchFamily="34" charset="0"/>
              <a:cs typeface="Arial" panose="020B0604020202020204" pitchFamily="34" charset="0"/>
            </a:endParaRPr>
          </a:p>
        </p:txBody>
      </p:sp>
      <p:sp>
        <p:nvSpPr>
          <p:cNvPr id="10" name="Copyright"/>
          <p:cNvSpPr txBox="1"/>
          <p:nvPr/>
        </p:nvSpPr>
        <p:spPr bwMode="black">
          <a:xfrm>
            <a:off x="503871" y="6559835"/>
            <a:ext cx="2269088" cy="92333"/>
          </a:xfrm>
          <a:prstGeom prst="rect">
            <a:avLst/>
          </a:prstGeom>
          <a:noFill/>
        </p:spPr>
        <p:txBody>
          <a:bodyPr wrap="square" lIns="0" tIns="0" rIns="0" bIns="0" rtlCol="0">
            <a:spAutoFit/>
          </a:bodyPr>
          <a:lstStyle/>
          <a:p>
            <a:pPr marL="83795" marR="0" indent="-83795" algn="l" defTabSz="1088063"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Arial" panose="020B0604020202020204" pitchFamily="34" charset="0"/>
              </a:rPr>
              <a:t>2018 SAP SE </a:t>
            </a:r>
            <a:r>
              <a:rPr lang="en-US" sz="600" noProof="0" dirty="0">
                <a:solidFill>
                  <a:schemeClr val="tx1"/>
                </a:solidFill>
                <a:latin typeface="Arial" panose="020B0604020202020204" pitchFamily="34" charset="0"/>
                <a:cs typeface="Arial" panose="020B0604020202020204" pitchFamily="34" charset="0"/>
              </a:rPr>
              <a:t>or</a:t>
            </a:r>
            <a:r>
              <a:rPr lang="en-US" sz="600" noProof="0" dirty="0">
                <a:solidFill>
                  <a:schemeClr val="tx1"/>
                </a:solidFill>
                <a:latin typeface="Arial" panose="020B0604020202020204" pitchFamily="34" charset="0"/>
              </a:rPr>
              <a:t> an SAP affiliate company. All rights reserved. </a:t>
            </a:r>
            <a:endParaRPr kumimoji="0" lang="en-US" sz="600" b="0" i="0" u="none" kern="0" baseline="0" dirty="0">
              <a:solidFill>
                <a:schemeClr val="tx1"/>
              </a:solidFill>
              <a:latin typeface="Arial" panose="020B0604020202020204" pitchFamily="34" charset="0"/>
              <a:ea typeface="Arial Unicode MS"/>
              <a:cs typeface="Arial Unicode MS" pitchFamily="34" charset="-128"/>
              <a:sym typeface="Arial" panose="020B0604020202020204"/>
            </a:endParaRPr>
          </a:p>
        </p:txBody>
      </p:sp>
      <p:sp>
        <p:nvSpPr>
          <p:cNvPr id="3" name="Text Placeholder 2"/>
          <p:cNvSpPr>
            <a:spLocks noGrp="1"/>
          </p:cNvSpPr>
          <p:nvPr>
            <p:ph type="body" idx="1"/>
          </p:nvPr>
        </p:nvSpPr>
        <p:spPr bwMode="gray">
          <a:xfrm>
            <a:off x="503870" y="1620001"/>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3590362148"/>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41" r:id="rId7"/>
    <p:sldLayoutId id="2147483742" r:id="rId8"/>
    <p:sldLayoutId id="2147483743" r:id="rId9"/>
    <p:sldLayoutId id="2147483744" r:id="rId10"/>
    <p:sldLayoutId id="2147483745" r:id="rId11"/>
    <p:sldLayoutId id="2147483746" r:id="rId12"/>
    <p:sldLayoutId id="2147483747" r:id="rId13"/>
    <p:sldLayoutId id="2147483748" r:id="rId14"/>
    <p:sldLayoutId id="2147483749" r:id="rId15"/>
    <p:sldLayoutId id="2147483750" r:id="rId16"/>
    <p:sldLayoutId id="2147483751" r:id="rId17"/>
    <p:sldLayoutId id="2147483752" r:id="rId18"/>
    <p:sldLayoutId id="2147483753" r:id="rId19"/>
    <p:sldLayoutId id="2147483754" r:id="rId20"/>
    <p:sldLayoutId id="2147483755" r:id="rId21"/>
    <p:sldLayoutId id="2147483756" r:id="rId22"/>
    <p:sldLayoutId id="2147483757" r:id="rId23"/>
    <p:sldLayoutId id="2147483758" r:id="rId24"/>
    <p:sldLayoutId id="2147483759" r:id="rId25"/>
    <p:sldLayoutId id="2147483760" r:id="rId26"/>
    <p:sldLayoutId id="2147483761" r:id="rId27"/>
    <p:sldLayoutId id="2147483762" r:id="rId28"/>
    <p:sldLayoutId id="2147483763" r:id="rId29"/>
    <p:sldLayoutId id="2147483764" r:id="rId30"/>
  </p:sldLayoutIdLst>
  <p:hf hdr="0" ftr="0" dt="0"/>
  <p:txStyles>
    <p:titleStyle>
      <a:lvl1pPr algn="l" defTabSz="1088063" rtl="0" eaLnBrk="1" latinLnBrk="0" hangingPunct="1">
        <a:spcBef>
          <a:spcPct val="0"/>
        </a:spcBef>
        <a:buNone/>
        <a:defRPr sz="2799" b="1" kern="1200" baseline="0">
          <a:solidFill>
            <a:schemeClr val="tx1"/>
          </a:solidFill>
          <a:latin typeface="Arial" panose="020B0604020202020204" pitchFamily="34" charset="0"/>
          <a:ea typeface="+mj-ea"/>
          <a:cs typeface="Arial" panose="020B0604020202020204" pitchFamily="34" charset="0"/>
        </a:defRPr>
      </a:lvl1pPr>
    </p:titleStyle>
    <p:bodyStyle>
      <a:lvl1pPr marL="0" indent="0" algn="l" defTabSz="1088063" rtl="0" eaLnBrk="1" latinLnBrk="0" hangingPunct="1">
        <a:spcBef>
          <a:spcPts val="1799"/>
        </a:spcBef>
        <a:buClr>
          <a:schemeClr val="accent1"/>
        </a:buClr>
        <a:buSzPct val="80000"/>
        <a:buFontTx/>
        <a:buNone/>
        <a:defRPr sz="1999" b="0" kern="1200">
          <a:solidFill>
            <a:schemeClr val="tx1"/>
          </a:solidFill>
          <a:latin typeface="Arial" panose="020B0604020202020204" pitchFamily="34" charset="0"/>
          <a:ea typeface="+mn-ea"/>
          <a:cs typeface="Arial" panose="020B0604020202020204" pitchFamily="34" charset="0"/>
        </a:defRPr>
      </a:lvl1pPr>
      <a:lvl2pPr marL="179651" indent="-179651" algn="l" defTabSz="1088063" rtl="0" eaLnBrk="1" latinLnBrk="0" hangingPunct="1">
        <a:spcBef>
          <a:spcPts val="600"/>
        </a:spcBef>
        <a:buClr>
          <a:schemeClr val="accent1"/>
        </a:buClr>
        <a:buSzPct val="100000"/>
        <a:buFont typeface="Wingdings" panose="05000000000000000000" pitchFamily="2" charset="2"/>
        <a:buChar char="§"/>
        <a:defRPr sz="1799" kern="1200">
          <a:solidFill>
            <a:schemeClr val="tx1"/>
          </a:solidFill>
          <a:latin typeface="Arial" panose="020B0604020202020204" pitchFamily="34" charset="0"/>
          <a:ea typeface="+mn-ea"/>
          <a:cs typeface="Arial" panose="020B0604020202020204" pitchFamily="34" charset="0"/>
        </a:defRPr>
      </a:lvl2pPr>
      <a:lvl3pPr marL="358667" indent="-179651" algn="l" defTabSz="1088063"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Arial" panose="020B0604020202020204" pitchFamily="34" charset="0"/>
          <a:ea typeface="+mn-ea"/>
          <a:cs typeface="Arial" panose="020B0604020202020204" pitchFamily="34" charset="0"/>
        </a:defRPr>
      </a:lvl3pPr>
      <a:lvl4pPr marL="539588" indent="-179651" algn="l" defTabSz="1088063"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4pPr>
      <a:lvl5pPr marL="719874" indent="-179651" algn="l" defTabSz="1088063"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Arial" panose="020B0604020202020204" pitchFamily="34" charset="0"/>
          <a:ea typeface="+mn-ea"/>
          <a:cs typeface="Arial" panose="020B0604020202020204" pitchFamily="34" charset="0"/>
        </a:defRPr>
      </a:lvl5pPr>
      <a:lvl6pPr marL="299249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6pPr>
      <a:lvl7pPr marL="3536524"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7pPr>
      <a:lvl8pPr marL="4080555"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8pPr>
      <a:lvl9pPr marL="462522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9pPr>
    </p:bodyStyle>
    <p:otherStyle>
      <a:defPPr>
        <a:defRPr lang="de-DE"/>
      </a:defPPr>
      <a:lvl1pPr marL="0" algn="l" defTabSz="1088063" rtl="0" eaLnBrk="1" latinLnBrk="0" hangingPunct="1">
        <a:defRPr sz="2099" kern="1200">
          <a:solidFill>
            <a:schemeClr val="tx1"/>
          </a:solidFill>
          <a:latin typeface="+mn-lt"/>
          <a:ea typeface="+mn-ea"/>
          <a:cs typeface="+mn-cs"/>
        </a:defRPr>
      </a:lvl1pPr>
      <a:lvl2pPr marL="544032" algn="l" defTabSz="1088063" rtl="0" eaLnBrk="1" latinLnBrk="0" hangingPunct="1">
        <a:defRPr sz="2099" kern="1200">
          <a:solidFill>
            <a:schemeClr val="tx1"/>
          </a:solidFill>
          <a:latin typeface="+mn-lt"/>
          <a:ea typeface="+mn-ea"/>
          <a:cs typeface="+mn-cs"/>
        </a:defRPr>
      </a:lvl2pPr>
      <a:lvl3pPr marL="1088063" algn="l" defTabSz="1088063" rtl="0" eaLnBrk="1" latinLnBrk="0" hangingPunct="1">
        <a:defRPr sz="2099" kern="1200">
          <a:solidFill>
            <a:schemeClr val="tx1"/>
          </a:solidFill>
          <a:latin typeface="+mn-lt"/>
          <a:ea typeface="+mn-ea"/>
          <a:cs typeface="+mn-cs"/>
        </a:defRPr>
      </a:lvl3pPr>
      <a:lvl4pPr marL="1632095" algn="l" defTabSz="1088063" rtl="0" eaLnBrk="1" latinLnBrk="0" hangingPunct="1">
        <a:defRPr sz="2099" kern="1200">
          <a:solidFill>
            <a:schemeClr val="tx1"/>
          </a:solidFill>
          <a:latin typeface="+mn-lt"/>
          <a:ea typeface="+mn-ea"/>
          <a:cs typeface="+mn-cs"/>
        </a:defRPr>
      </a:lvl4pPr>
      <a:lvl5pPr marL="2176762" algn="l" defTabSz="1088063" rtl="0" eaLnBrk="1" latinLnBrk="0" hangingPunct="1">
        <a:defRPr sz="2099" kern="1200">
          <a:solidFill>
            <a:schemeClr val="tx1"/>
          </a:solidFill>
          <a:latin typeface="+mn-lt"/>
          <a:ea typeface="+mn-ea"/>
          <a:cs typeface="+mn-cs"/>
        </a:defRPr>
      </a:lvl5pPr>
      <a:lvl6pPr marL="2720794" algn="l" defTabSz="1088063" rtl="0" eaLnBrk="1" latinLnBrk="0" hangingPunct="1">
        <a:defRPr sz="2099" kern="1200">
          <a:solidFill>
            <a:schemeClr val="tx1"/>
          </a:solidFill>
          <a:latin typeface="+mn-lt"/>
          <a:ea typeface="+mn-ea"/>
          <a:cs typeface="+mn-cs"/>
        </a:defRPr>
      </a:lvl6pPr>
      <a:lvl7pPr marL="3264825" algn="l" defTabSz="1088063" rtl="0" eaLnBrk="1" latinLnBrk="0" hangingPunct="1">
        <a:defRPr sz="2099" kern="1200">
          <a:solidFill>
            <a:schemeClr val="tx1"/>
          </a:solidFill>
          <a:latin typeface="+mn-lt"/>
          <a:ea typeface="+mn-ea"/>
          <a:cs typeface="+mn-cs"/>
        </a:defRPr>
      </a:lvl7pPr>
      <a:lvl8pPr marL="3808857" algn="l" defTabSz="1088063" rtl="0" eaLnBrk="1" latinLnBrk="0" hangingPunct="1">
        <a:defRPr sz="2099" kern="1200">
          <a:solidFill>
            <a:schemeClr val="tx1"/>
          </a:solidFill>
          <a:latin typeface="+mn-lt"/>
          <a:ea typeface="+mn-ea"/>
          <a:cs typeface="+mn-cs"/>
        </a:defRPr>
      </a:lvl8pPr>
      <a:lvl9pPr marL="4352889" algn="l" defTabSz="1088063" rtl="0" eaLnBrk="1" latinLnBrk="0" hangingPunct="1">
        <a:defRPr sz="2099"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pic>
        <p:nvPicPr>
          <p:cNvPr id="12" name="图片 11">
            <a:extLst>
              <a:ext uri="{FF2B5EF4-FFF2-40B4-BE49-F238E27FC236}">
                <a16:creationId xmlns:a16="http://schemas.microsoft.com/office/drawing/2014/main" id="{CFE33AB4-332E-454E-9B47-BB38F8D6A507}"/>
              </a:ext>
            </a:extLst>
          </p:cNvPr>
          <p:cNvPicPr>
            <a:picLocks noChangeAspect="1"/>
          </p:cNvPicPr>
          <p:nvPr userDrawn="1"/>
        </p:nvPicPr>
        <p:blipFill>
          <a:blip r:embed="rId17"/>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914611489"/>
      </p:ext>
    </p:extLst>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5" r:id="rId8"/>
    <p:sldLayoutId id="2147483777" r:id="rId9"/>
    <p:sldLayoutId id="2147483778" r:id="rId10"/>
    <p:sldLayoutId id="2147483779" r:id="rId11"/>
    <p:sldLayoutId id="2147483780" r:id="rId12"/>
    <p:sldLayoutId id="2147483783" r:id="rId13"/>
    <p:sldLayoutId id="2147483784" r:id="rId14"/>
    <p:sldLayoutId id="2147483785" r:id="rId15"/>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2856375039"/>
      </p:ext>
    </p:extLst>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6" r:id="rId8"/>
    <p:sldLayoutId id="2147483797" r:id="rId9"/>
    <p:sldLayoutId id="2147483798" r:id="rId10"/>
    <p:sldLayoutId id="2147483799" r:id="rId11"/>
    <p:sldLayoutId id="2147483800" r:id="rId12"/>
    <p:sldLayoutId id="2147483801" r:id="rId13"/>
    <p:sldLayoutId id="2147483802" r:id="rId14"/>
    <p:sldLayoutId id="2147483803" r:id="rId15"/>
    <p:sldLayoutId id="2147483804" r:id="rId16"/>
    <p:sldLayoutId id="2147483805" r:id="rId17"/>
    <p:sldLayoutId id="2147483806" r:id="rId18"/>
    <p:sldLayoutId id="2147483807" r:id="rId19"/>
    <p:sldLayoutId id="2147484003" r:id="rId20"/>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253559" y="324086"/>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pic>
        <p:nvPicPr>
          <p:cNvPr id="12" name="图片 11">
            <a:extLst>
              <a:ext uri="{FF2B5EF4-FFF2-40B4-BE49-F238E27FC236}">
                <a16:creationId xmlns:a16="http://schemas.microsoft.com/office/drawing/2014/main" id="{A3D55B58-A57A-4E94-96C8-7EBA734A986B}"/>
              </a:ext>
            </a:extLst>
          </p:cNvPr>
          <p:cNvPicPr>
            <a:picLocks noChangeAspect="1"/>
          </p:cNvPicPr>
          <p:nvPr userDrawn="1"/>
        </p:nvPicPr>
        <p:blipFill>
          <a:blip r:embed="rId12"/>
          <a:stretch>
            <a:fillRect/>
          </a:stretch>
        </p:blipFill>
        <p:spPr>
          <a:xfrm>
            <a:off x="9979536" y="180884"/>
            <a:ext cx="2212464" cy="646232"/>
          </a:xfrm>
          <a:prstGeom prst="rect">
            <a:avLst/>
          </a:prstGeom>
        </p:spPr>
      </p:pic>
    </p:spTree>
    <p:extLst>
      <p:ext uri="{BB962C8B-B14F-4D97-AF65-F5344CB8AC3E}">
        <p14:creationId xmlns:p14="http://schemas.microsoft.com/office/powerpoint/2010/main" val="4064968725"/>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9" r:id="rId10"/>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pic>
        <p:nvPicPr>
          <p:cNvPr id="12" name="图片 11">
            <a:extLst>
              <a:ext uri="{FF2B5EF4-FFF2-40B4-BE49-F238E27FC236}">
                <a16:creationId xmlns:a16="http://schemas.microsoft.com/office/drawing/2014/main" id="{36E31C2F-AB6F-4AE8-ADB8-93A60CEF9437}"/>
              </a:ext>
            </a:extLst>
          </p:cNvPr>
          <p:cNvPicPr>
            <a:picLocks noChangeAspect="1"/>
          </p:cNvPicPr>
          <p:nvPr userDrawn="1"/>
        </p:nvPicPr>
        <p:blipFill>
          <a:blip r:embed="rId17"/>
          <a:stretch>
            <a:fillRect/>
          </a:stretch>
        </p:blipFill>
        <p:spPr>
          <a:xfrm>
            <a:off x="9979536" y="180884"/>
            <a:ext cx="2212464" cy="646232"/>
          </a:xfrm>
          <a:prstGeom prst="rect">
            <a:avLst/>
          </a:prstGeom>
        </p:spPr>
      </p:pic>
    </p:spTree>
    <p:extLst>
      <p:ext uri="{BB962C8B-B14F-4D97-AF65-F5344CB8AC3E}">
        <p14:creationId xmlns:p14="http://schemas.microsoft.com/office/powerpoint/2010/main" val="132796286"/>
      </p:ext>
    </p:extLst>
  </p:cSld>
  <p:clrMap bg1="lt1" tx1="dk1" bg2="lt2" tx2="dk2" accent1="accent1" accent2="accent2" accent3="accent3" accent4="accent4" accent5="accent5" accent6="accent6" hlink="hlink" folHlink="folHlink"/>
  <p:sldLayoutIdLst>
    <p:sldLayoutId id="2147483821" r:id="rId1"/>
    <p:sldLayoutId id="2147483822" r:id="rId2"/>
    <p:sldLayoutId id="2147483823" r:id="rId3"/>
    <p:sldLayoutId id="2147483824" r:id="rId4"/>
    <p:sldLayoutId id="2147483825" r:id="rId5"/>
    <p:sldLayoutId id="2147483826" r:id="rId6"/>
    <p:sldLayoutId id="2147483827" r:id="rId7"/>
    <p:sldLayoutId id="2147483828" r:id="rId8"/>
    <p:sldLayoutId id="2147483829" r:id="rId9"/>
    <p:sldLayoutId id="2147483830" r:id="rId10"/>
    <p:sldLayoutId id="2147483831" r:id="rId11"/>
    <p:sldLayoutId id="2147483832" r:id="rId12"/>
    <p:sldLayoutId id="2147483833" r:id="rId13"/>
    <p:sldLayoutId id="2147483834" r:id="rId14"/>
    <p:sldLayoutId id="2147483835" r:id="rId15"/>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xml"/><Relationship Id="rId1" Type="http://schemas.openxmlformats.org/officeDocument/2006/relationships/slideLayout" Target="../slideLayouts/slideLayout220.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2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21.xml"/></Relationships>
</file>

<file path=ppt/slides/_rels/slide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4"/>
          </p:nvPr>
        </p:nvSpPr>
        <p:spPr>
          <a:xfrm>
            <a:off x="272355" y="3754822"/>
            <a:ext cx="11580131" cy="997068"/>
          </a:xfrm>
        </p:spPr>
        <p:txBody>
          <a:bodyPr/>
          <a:lstStyle/>
          <a:p>
            <a:r>
              <a:rPr lang="zh-CN" altLang="en-US" sz="3600" dirty="0">
                <a:latin typeface="Arial" panose="020B0604020202020204" pitchFamily="34" charset="0"/>
                <a:ea typeface="微软雅黑" panose="020B0503020204020204" pitchFamily="34" charset="-122"/>
                <a:cs typeface="Calibri" panose="020F0502020204030204" charset="0"/>
              </a:rPr>
              <a:t>百疆</a:t>
            </a:r>
            <a:r>
              <a:rPr lang="en-US" altLang="zh-CN" dirty="0">
                <a:latin typeface="Microsoft YaHei" charset="-122"/>
                <a:ea typeface="Microsoft YaHei" charset="-122"/>
                <a:cs typeface="Microsoft YaHei" charset="-122"/>
              </a:rPr>
              <a:t>SAP</a:t>
            </a:r>
            <a:r>
              <a:rPr lang="zh-CN" altLang="en-US" dirty="0">
                <a:latin typeface="Microsoft YaHei" charset="-122"/>
                <a:ea typeface="Microsoft YaHei" charset="-122"/>
                <a:cs typeface="Microsoft YaHei" charset="-122"/>
              </a:rPr>
              <a:t>项目周报</a:t>
            </a:r>
            <a:endParaRPr lang="en-US" altLang="zh-CN" dirty="0">
              <a:latin typeface="Microsoft YaHei" charset="-122"/>
              <a:ea typeface="Microsoft YaHei" charset="-122"/>
              <a:cs typeface="Microsoft YaHei" charset="-122"/>
            </a:endParaRPr>
          </a:p>
          <a:p>
            <a:endParaRPr lang="en-US" altLang="zh-CN" dirty="0">
              <a:latin typeface="Arial" panose="020B0604020202020204" pitchFamily="34" charset="0"/>
            </a:endParaRPr>
          </a:p>
        </p:txBody>
      </p:sp>
      <p:sp>
        <p:nvSpPr>
          <p:cNvPr id="8" name="Subtitle 7"/>
          <p:cNvSpPr>
            <a:spLocks noGrp="1"/>
          </p:cNvSpPr>
          <p:nvPr>
            <p:ph type="subTitle" idx="1"/>
          </p:nvPr>
        </p:nvSpPr>
        <p:spPr>
          <a:xfrm>
            <a:off x="272355" y="5464272"/>
            <a:ext cx="1504827" cy="428011"/>
          </a:xfrm>
        </p:spPr>
        <p:txBody>
          <a:bodyPr/>
          <a:lstStyle/>
          <a:p>
            <a:pPr>
              <a:lnSpc>
                <a:spcPct val="150000"/>
              </a:lnSpc>
            </a:pPr>
            <a:r>
              <a:rPr lang="en-US" sz="1799" dirty="0"/>
              <a:t>XXXX.XX.XX</a:t>
            </a:r>
          </a:p>
        </p:txBody>
      </p:sp>
      <p:pic>
        <p:nvPicPr>
          <p:cNvPr id="2" name="Title Image" descr="Example of an image for ttitle slide" title="Title image">
            <a:extLst>
              <a:ext uri="{FF2B5EF4-FFF2-40B4-BE49-F238E27FC236}">
                <a16:creationId xmlns:a16="http://schemas.microsoft.com/office/drawing/2014/main" id="{71867485-FC18-8685-8783-ADC7CE0980A5}"/>
              </a:ext>
            </a:extLst>
          </p:cNvPr>
          <p:cNvPicPr>
            <a:picLocks noGrp="1" noChangeAspect="1"/>
          </p:cNvPicPr>
          <p:nvPr>
            <p:ph type="pic" sz="quarter" idx="12"/>
          </p:nvPr>
        </p:nvPicPr>
        <p:blipFill rotWithShape="1">
          <a:blip r:embed="rId3"/>
          <a:srcRect t="19339" b="19339"/>
          <a:stretch>
            <a:fillRect/>
          </a:stretch>
        </p:blipFill>
        <p:spPr bwMode="gray">
          <a:xfrm>
            <a:off x="0" y="0"/>
            <a:ext cx="12192000" cy="3430006"/>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C58F9211-2F9A-4EB8-989C-51F59F2E149A}"/>
              </a:ext>
            </a:extLst>
          </p:cNvPr>
          <p:cNvSpPr>
            <a:spLocks noGrp="1"/>
          </p:cNvSpPr>
          <p:nvPr>
            <p:ph type="title"/>
          </p:nvPr>
        </p:nvSpPr>
        <p:spPr>
          <a:xfrm>
            <a:off x="401674" y="519329"/>
            <a:ext cx="11183564" cy="369332"/>
          </a:xfrm>
        </p:spPr>
        <p:txBody>
          <a:bodyPr/>
          <a:lstStyle/>
          <a:p>
            <a:r>
              <a:rPr lang="zh-CN" altLang="en-US" sz="2400" dirty="0">
                <a:latin typeface="微软雅黑" panose="020B0503020204020204" pitchFamily="34" charset="-122"/>
                <a:ea typeface="微软雅黑" panose="020B0503020204020204" pitchFamily="34" charset="-122"/>
              </a:rPr>
              <a:t>议程</a:t>
            </a:r>
          </a:p>
        </p:txBody>
      </p:sp>
      <p:graphicFrame>
        <p:nvGraphicFramePr>
          <p:cNvPr id="4" name="图示 3">
            <a:extLst>
              <a:ext uri="{FF2B5EF4-FFF2-40B4-BE49-F238E27FC236}">
                <a16:creationId xmlns:a16="http://schemas.microsoft.com/office/drawing/2014/main" id="{D4E62607-4D7B-42A2-8B3A-4154BB5F8101}"/>
              </a:ext>
            </a:extLst>
          </p:cNvPr>
          <p:cNvGraphicFramePr/>
          <p:nvPr>
            <p:extLst>
              <p:ext uri="{D42A27DB-BD31-4B8C-83A1-F6EECF244321}">
                <p14:modId xmlns:p14="http://schemas.microsoft.com/office/powerpoint/2010/main" val="2947112056"/>
              </p:ext>
            </p:extLst>
          </p:nvPr>
        </p:nvGraphicFramePr>
        <p:xfrm>
          <a:off x="2032000" y="1591876"/>
          <a:ext cx="8128000" cy="38384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410447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2">
            <a:extLst>
              <a:ext uri="{FF2B5EF4-FFF2-40B4-BE49-F238E27FC236}">
                <a16:creationId xmlns:a16="http://schemas.microsoft.com/office/drawing/2014/main" id="{C43774AC-0AA9-E9D7-9549-869E12E93820}"/>
              </a:ext>
            </a:extLst>
          </p:cNvPr>
          <p:cNvSpPr txBox="1">
            <a:spLocks/>
          </p:cNvSpPr>
          <p:nvPr/>
        </p:nvSpPr>
        <p:spPr bwMode="gray">
          <a:xfrm>
            <a:off x="332400" y="512400"/>
            <a:ext cx="11183564" cy="369332"/>
          </a:xfrm>
          <a:prstGeom prst="rect">
            <a:avLst/>
          </a:prstGeom>
        </p:spPr>
        <p:txBody>
          <a:bodyPr vert="horz" wrap="square" lIns="0" tIns="0" rIns="0" bIns="0" rtlCol="0" anchor="t" anchorCtr="0">
            <a:spAutoFit/>
          </a:bodyPr>
          <a:lstStyle>
            <a:lvl1pPr algn="l" defTabSz="1088063" rtl="0" eaLnBrk="1" latinLnBrk="0" hangingPunct="1">
              <a:spcBef>
                <a:spcPct val="0"/>
              </a:spcBef>
              <a:buNone/>
              <a:defRPr sz="2799" b="1" kern="1200" baseline="0">
                <a:solidFill>
                  <a:schemeClr val="tx1"/>
                </a:solidFill>
                <a:latin typeface="+mn-lt"/>
                <a:ea typeface="+mj-ea"/>
                <a:cs typeface="+mj-cs"/>
              </a:defRPr>
            </a:lvl1pPr>
          </a:lstStyle>
          <a:p>
            <a:r>
              <a:rPr lang="zh-CN" altLang="en-US" sz="2400" dirty="0">
                <a:latin typeface="微软雅黑" panose="020B0503020204020204" pitchFamily="34" charset="-122"/>
                <a:ea typeface="微软雅黑" panose="020B0503020204020204" pitchFamily="34" charset="-122"/>
              </a:rPr>
              <a:t>上周工作总结</a:t>
            </a:r>
          </a:p>
        </p:txBody>
      </p:sp>
    </p:spTree>
    <p:extLst>
      <p:ext uri="{BB962C8B-B14F-4D97-AF65-F5344CB8AC3E}">
        <p14:creationId xmlns:p14="http://schemas.microsoft.com/office/powerpoint/2010/main" val="4227861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p:cNvPicPr>
            <a:picLocks noChangeAspect="1"/>
          </p:cNvPicPr>
          <p:nvPr/>
        </p:nvPicPr>
        <p:blipFill>
          <a:blip r:embed="rId2"/>
          <a:stretch>
            <a:fillRect/>
          </a:stretch>
        </p:blipFill>
        <p:spPr>
          <a:xfrm>
            <a:off x="0" y="893"/>
            <a:ext cx="12192000" cy="6856215"/>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8yYn_XA2vUyD7pQAMWJiBQ"/>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63qGAeCd80G_zA_Mv3Bkb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8yYn_XA2vUyD7pQAMWJiB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63qGAeCd80G_zA_Mv3Bkb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8yYn_XA2vUyD7pQAMWJiB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63qGAeCd80G_zA_Mv3Bkb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8yYn_XA2vUyD7pQAMWJiB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63qGAeCd80G_zA_Mv3BkbQ"/>
</p:tagLst>
</file>

<file path=ppt/theme/theme1.xml><?xml version="1.0" encoding="utf-8"?>
<a:theme xmlns:a="http://schemas.openxmlformats.org/drawingml/2006/main" name="9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anose="020B0604020202020204" pitchFamily="34" charset="-128"/>
            <a:cs typeface="Arial Unicode MS" panose="020B0604020202020204" pitchFamily="34" charset="-128"/>
          </a:defRPr>
        </a:defPPr>
      </a:lstStyle>
    </a:spDef>
    <a:lnDef>
      <a:spPr bwMode="auto">
        <a:solidFill>
          <a:schemeClr val="accent1"/>
        </a:solidFill>
        <a:ln w="25400" cap="flat" cmpd="sng" algn="ctr">
          <a:solidFill>
            <a:srgbClr val="FFC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a:lst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2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11.xml><?xml version="1.0" encoding="utf-8"?>
<a:theme xmlns:a="http://schemas.openxmlformats.org/drawingml/2006/main" name="16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anose="020B0604020202020204" pitchFamily="34" charset="-128"/>
            <a:cs typeface="Arial Unicode MS" panose="020B0604020202020204"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3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13.xml><?xml version="1.0" encoding="utf-8"?>
<a:theme xmlns:a="http://schemas.openxmlformats.org/drawingml/2006/main" name="14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14.xml><?xml version="1.0" encoding="utf-8"?>
<a:theme xmlns:a="http://schemas.openxmlformats.org/drawingml/2006/main" name="15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anose="020B0604020202020204" pitchFamily="34" charset="-128"/>
            <a:cs typeface="Arial Unicode MS" panose="020B0604020202020204"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8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16.xml><?xml version="1.0" encoding="utf-8"?>
<a:theme xmlns:a="http://schemas.openxmlformats.org/drawingml/2006/main" name="19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anose="020B0604020202020204" pitchFamily="34" charset="-128"/>
            <a:cs typeface="Arial Unicode MS" panose="020B0604020202020204"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0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anose="020B0604020202020204" pitchFamily="34" charset="-128"/>
            <a:cs typeface="Arial Unicode MS" panose="020B0604020202020204"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4.xml><?xml version="1.0" encoding="utf-8"?>
<a:theme xmlns:a="http://schemas.openxmlformats.org/drawingml/2006/main" name="11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anose="020B0604020202020204" pitchFamily="34" charset="-128"/>
            <a:cs typeface="Arial Unicode MS" panose="020B0604020202020204"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6350" algn="ctr">
          <a:noFill/>
          <a:miter lim="800000"/>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9525">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7.xml><?xml version="1.0" encoding="utf-8"?>
<a:theme xmlns:a="http://schemas.openxmlformats.org/drawingml/2006/main" name="6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8.xml><?xml version="1.0" encoding="utf-8"?>
<a:theme xmlns:a="http://schemas.openxmlformats.org/drawingml/2006/main" name="7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9.xml><?xml version="1.0" encoding="utf-8"?>
<a:theme xmlns:a="http://schemas.openxmlformats.org/drawingml/2006/main" name="8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docProps/app.xml><?xml version="1.0" encoding="utf-8"?>
<Properties xmlns="http://schemas.openxmlformats.org/officeDocument/2006/extended-properties" xmlns:vt="http://schemas.openxmlformats.org/officeDocument/2006/docPropsVTypes">
  <TotalTime>14923</TotalTime>
  <Words>73</Words>
  <Application>Microsoft Office PowerPoint</Application>
  <PresentationFormat>宽屏</PresentationFormat>
  <Paragraphs>14</Paragraphs>
  <Slides>4</Slides>
  <Notes>1</Notes>
  <HiddenSlides>0</HiddenSlides>
  <MMClips>0</MMClips>
  <ScaleCrop>false</ScaleCrop>
  <HeadingPairs>
    <vt:vector size="6" baseType="variant">
      <vt:variant>
        <vt:lpstr>已用的字体</vt:lpstr>
      </vt:variant>
      <vt:variant>
        <vt:i4>13</vt:i4>
      </vt:variant>
      <vt:variant>
        <vt:lpstr>主题</vt:lpstr>
      </vt:variant>
      <vt:variant>
        <vt:i4>16</vt:i4>
      </vt:variant>
      <vt:variant>
        <vt:lpstr>幻灯片标题</vt:lpstr>
      </vt:variant>
      <vt:variant>
        <vt:i4>4</vt:i4>
      </vt:variant>
    </vt:vector>
  </HeadingPairs>
  <TitlesOfParts>
    <vt:vector size="33" baseType="lpstr">
      <vt:lpstr>Arial Unicode MS</vt:lpstr>
      <vt:lpstr>BentonSans Light</vt:lpstr>
      <vt:lpstr>等线</vt:lpstr>
      <vt:lpstr>黑体</vt:lpstr>
      <vt:lpstr>宋体</vt:lpstr>
      <vt:lpstr>Microsoft YaHei</vt:lpstr>
      <vt:lpstr>Microsoft YaHei</vt:lpstr>
      <vt:lpstr>微软雅黑 Light</vt:lpstr>
      <vt:lpstr>Arial</vt:lpstr>
      <vt:lpstr>Calibri</vt:lpstr>
      <vt:lpstr>Courier New</vt:lpstr>
      <vt:lpstr>Symbol</vt:lpstr>
      <vt:lpstr>Wingdings</vt:lpstr>
      <vt:lpstr>9_SAP_2017_16x9_white</vt:lpstr>
      <vt:lpstr>10_SAP_2017_16x9_white</vt:lpstr>
      <vt:lpstr>3_SAP_2017_16x9_white</vt:lpstr>
      <vt:lpstr>11_SAP_2017_16x9_white</vt:lpstr>
      <vt:lpstr>4_SAP_2017_16x9_white</vt:lpstr>
      <vt:lpstr>5_SAP_2017_16x9_white</vt:lpstr>
      <vt:lpstr>6_SAP_2017_16x9_white</vt:lpstr>
      <vt:lpstr>7_SAP_2017_16x9_white</vt:lpstr>
      <vt:lpstr>8_SAP_2017_16x9_white</vt:lpstr>
      <vt:lpstr>12_SAP_2017_16x9_white</vt:lpstr>
      <vt:lpstr>16_SAP_2017_16x9_white</vt:lpstr>
      <vt:lpstr>13_SAP_2017_16x9_white</vt:lpstr>
      <vt:lpstr>14_SAP_2017_16x9_white</vt:lpstr>
      <vt:lpstr>15_SAP_2017_16x9_white</vt:lpstr>
      <vt:lpstr>18_SAP_2017_16x9_white</vt:lpstr>
      <vt:lpstr>19_SAP_2017_16x9_white</vt:lpstr>
      <vt:lpstr>PowerPoint 演示文稿</vt:lpstr>
      <vt:lpstr>议程</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整体业务架构</dc:title>
  <dc:creator>larry</dc:creator>
  <cp:lastModifiedBy>晓杰 张</cp:lastModifiedBy>
  <cp:revision>1137</cp:revision>
  <dcterms:created xsi:type="dcterms:W3CDTF">2020-06-07T06:32:58Z</dcterms:created>
  <dcterms:modified xsi:type="dcterms:W3CDTF">2026-09-07T03:44:56Z</dcterms:modified>
</cp:coreProperties>
</file>