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5.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6.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7.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8.xml" ContentType="application/vnd.openxmlformats-officedocument.theme+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9.xml" ContentType="application/vnd.openxmlformats-officedocument.theme+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10.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11.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theme/theme12.xml" ContentType="application/vnd.openxmlformats-officedocument.theme+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theme/theme13.xml" ContentType="application/vnd.openxmlformats-officedocument.theme+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theme/theme14.xml" ContentType="application/vnd.openxmlformats-officedocument.theme+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theme/theme15.xml" ContentType="application/vnd.openxmlformats-officedocument.theme+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theme/theme16.xml" ContentType="application/vnd.openxmlformats-officedocument.theme+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 id="2147483694" r:id="rId3"/>
    <p:sldMasterId id="2147483716" r:id="rId4"/>
    <p:sldMasterId id="2147483732" r:id="rId5"/>
    <p:sldMasterId id="2147483765" r:id="rId6"/>
    <p:sldMasterId id="2147483787" r:id="rId7"/>
    <p:sldMasterId id="2147483808" r:id="rId8"/>
    <p:sldMasterId id="2147483820" r:id="rId9"/>
    <p:sldMasterId id="2147483838" r:id="rId10"/>
    <p:sldMasterId id="2147483855" r:id="rId11"/>
    <p:sldMasterId id="2147483879" r:id="rId12"/>
    <p:sldMasterId id="2147483918" r:id="rId13"/>
    <p:sldMasterId id="2147483933" r:id="rId14"/>
    <p:sldMasterId id="2147483954" r:id="rId15"/>
    <p:sldMasterId id="2147483971" r:id="rId16"/>
    <p:sldMasterId id="2147484004" r:id="rId17"/>
  </p:sldMasterIdLst>
  <p:notesMasterIdLst>
    <p:notesMasterId r:id="rId37"/>
  </p:notesMasterIdLst>
  <p:sldIdLst>
    <p:sldId id="11826464" r:id="rId18"/>
    <p:sldId id="2147476945" r:id="rId19"/>
    <p:sldId id="2147476946" r:id="rId20"/>
    <p:sldId id="2147483388" r:id="rId21"/>
    <p:sldId id="16776952" r:id="rId22"/>
    <p:sldId id="16777196" r:id="rId23"/>
    <p:sldId id="16777199" r:id="rId24"/>
    <p:sldId id="16770514" r:id="rId25"/>
    <p:sldId id="2147377148" r:id="rId26"/>
    <p:sldId id="2147483387" r:id="rId27"/>
    <p:sldId id="2147377185" r:id="rId28"/>
    <p:sldId id="2142533026" r:id="rId29"/>
    <p:sldId id="2142533021" r:id="rId30"/>
    <p:sldId id="2147476943" r:id="rId31"/>
    <p:sldId id="2147476957" r:id="rId32"/>
    <p:sldId id="2147483389" r:id="rId33"/>
    <p:sldId id="2147476958" r:id="rId34"/>
    <p:sldId id="2147476959" r:id="rId35"/>
    <p:sldId id="11826490"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9BB3"/>
    <a:srgbClr val="004769"/>
    <a:srgbClr val="0290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06799F8-075E-4A3A-A7F6-7FBC6576F1A4}" styleName="主题样式 2 - 强调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998" autoAdjust="0"/>
    <p:restoredTop sz="94660"/>
  </p:normalViewPr>
  <p:slideViewPr>
    <p:cSldViewPr snapToGrid="0">
      <p:cViewPr varScale="1">
        <p:scale>
          <a:sx n="87" d="100"/>
          <a:sy n="87" d="100"/>
        </p:scale>
        <p:origin x="72" y="2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viewProps" Target="viewProps.xml"/><Relationship Id="rId21" Type="http://schemas.openxmlformats.org/officeDocument/2006/relationships/slide" Target="slides/slide4.xml"/><Relationship Id="rId34" Type="http://schemas.openxmlformats.org/officeDocument/2006/relationships/slide" Target="slides/slide17.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3.xml"/><Relationship Id="rId29" Type="http://schemas.openxmlformats.org/officeDocument/2006/relationships/slide" Target="slides/slide12.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5_5#1">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E22868-4821-4713-8847-71BB62CD4947}" type="doc">
      <dgm:prSet loTypeId="urn:microsoft.com/office/officeart/2005/8/layout/gear1" loCatId="cycle" qsTypeId="urn:microsoft.com/office/officeart/2005/8/quickstyle/simple1#1" qsCatId="simple" csTypeId="urn:microsoft.com/office/officeart/2005/8/colors/accent5_5#1" csCatId="accent5" phldr="1"/>
      <dgm:spPr/>
    </dgm:pt>
    <dgm:pt modelId="{0AE92140-B89C-4470-85B2-61E51E68EBFB}">
      <dgm:prSet phldrT="[文本]"/>
      <dgm:spPr/>
      <dgm:t>
        <a:bodyPr/>
        <a:lstStyle/>
        <a:p>
          <a:r>
            <a:rPr lang="zh-CN" altLang="en-US" b="1" dirty="0"/>
            <a:t>沟通、学习、理解、思考</a:t>
          </a:r>
        </a:p>
      </dgm:t>
    </dgm:pt>
    <dgm:pt modelId="{078EA636-B3F7-4D87-98EE-269BCDE214A8}" type="parTrans" cxnId="{D7E353AC-2B34-48D9-8BC8-32CC3A9EEE62}">
      <dgm:prSet/>
      <dgm:spPr/>
      <dgm:t>
        <a:bodyPr/>
        <a:lstStyle/>
        <a:p>
          <a:endParaRPr lang="zh-CN" altLang="en-US" b="1"/>
        </a:p>
      </dgm:t>
    </dgm:pt>
    <dgm:pt modelId="{40B0E380-1C42-436E-BD3E-C2B7B18102CF}" type="sibTrans" cxnId="{D7E353AC-2B34-48D9-8BC8-32CC3A9EEE62}">
      <dgm:prSet/>
      <dgm:spPr/>
      <dgm:t>
        <a:bodyPr/>
        <a:lstStyle/>
        <a:p>
          <a:endParaRPr lang="zh-CN" altLang="en-US" b="1"/>
        </a:p>
      </dgm:t>
    </dgm:pt>
    <dgm:pt modelId="{9CE1378E-C8FF-4D44-935D-EB19E7E9C785}">
      <dgm:prSet phldrT="[文本]"/>
      <dgm:spPr/>
      <dgm:t>
        <a:bodyPr/>
        <a:lstStyle/>
        <a:p>
          <a:r>
            <a:rPr lang="zh-CN" altLang="en-US" b="1" dirty="0"/>
            <a:t>讨论、验证、培训</a:t>
          </a:r>
        </a:p>
      </dgm:t>
    </dgm:pt>
    <dgm:pt modelId="{138C75D1-FA97-44F6-8C23-C30F66B9D3DB}" type="parTrans" cxnId="{9276B983-177F-421C-8AB0-78CBF64A301B}">
      <dgm:prSet/>
      <dgm:spPr/>
      <dgm:t>
        <a:bodyPr/>
        <a:lstStyle/>
        <a:p>
          <a:endParaRPr lang="zh-CN" altLang="en-US" b="1"/>
        </a:p>
      </dgm:t>
    </dgm:pt>
    <dgm:pt modelId="{08B97D1F-CCDF-49C0-8546-D27286CB1E47}" type="sibTrans" cxnId="{9276B983-177F-421C-8AB0-78CBF64A301B}">
      <dgm:prSet/>
      <dgm:spPr/>
      <dgm:t>
        <a:bodyPr/>
        <a:lstStyle/>
        <a:p>
          <a:endParaRPr lang="zh-CN" altLang="en-US" b="1"/>
        </a:p>
      </dgm:t>
    </dgm:pt>
    <dgm:pt modelId="{3D804A99-970B-451B-8BA2-B1919C84040E}">
      <dgm:prSet phldrT="[文本]"/>
      <dgm:spPr/>
      <dgm:t>
        <a:bodyPr/>
        <a:lstStyle/>
        <a:p>
          <a:r>
            <a:rPr lang="zh-CN" altLang="en-US" b="1" dirty="0"/>
            <a:t>引领</a:t>
          </a:r>
          <a:endParaRPr lang="en-US" altLang="zh-CN" b="1" dirty="0"/>
        </a:p>
        <a:p>
          <a:r>
            <a:rPr lang="zh-CN" altLang="en-US" b="1" dirty="0"/>
            <a:t>变革</a:t>
          </a:r>
        </a:p>
      </dgm:t>
    </dgm:pt>
    <dgm:pt modelId="{D28B3F14-083F-4F55-B656-4FA7F3069E97}" type="parTrans" cxnId="{F39BE991-761D-4353-9681-BDBA1AA209A9}">
      <dgm:prSet/>
      <dgm:spPr/>
      <dgm:t>
        <a:bodyPr/>
        <a:lstStyle/>
        <a:p>
          <a:endParaRPr lang="zh-CN" altLang="en-US" b="1"/>
        </a:p>
      </dgm:t>
    </dgm:pt>
    <dgm:pt modelId="{AB72E39E-49E0-4A32-B5D9-054A8990C107}" type="sibTrans" cxnId="{F39BE991-761D-4353-9681-BDBA1AA209A9}">
      <dgm:prSet/>
      <dgm:spPr/>
      <dgm:t>
        <a:bodyPr/>
        <a:lstStyle/>
        <a:p>
          <a:endParaRPr lang="zh-CN" altLang="en-US" b="1"/>
        </a:p>
      </dgm:t>
    </dgm:pt>
    <dgm:pt modelId="{D0B3A8AD-278E-42BB-9D52-D49075ACCE26}" type="pres">
      <dgm:prSet presAssocID="{03E22868-4821-4713-8847-71BB62CD4947}" presName="composite" presStyleCnt="0">
        <dgm:presLayoutVars>
          <dgm:chMax val="3"/>
          <dgm:animLvl val="lvl"/>
          <dgm:resizeHandles val="exact"/>
        </dgm:presLayoutVars>
      </dgm:prSet>
      <dgm:spPr/>
    </dgm:pt>
    <dgm:pt modelId="{B6EF7113-E5A5-48F5-B941-959825F2FA21}" type="pres">
      <dgm:prSet presAssocID="{0AE92140-B89C-4470-85B2-61E51E68EBFB}" presName="gear1" presStyleLbl="node1" presStyleIdx="0" presStyleCnt="3">
        <dgm:presLayoutVars>
          <dgm:chMax val="1"/>
          <dgm:bulletEnabled val="1"/>
        </dgm:presLayoutVars>
      </dgm:prSet>
      <dgm:spPr/>
    </dgm:pt>
    <dgm:pt modelId="{6725AFD6-23A0-49A8-BA99-5B7370E4D43F}" type="pres">
      <dgm:prSet presAssocID="{0AE92140-B89C-4470-85B2-61E51E68EBFB}" presName="gear1srcNode" presStyleLbl="node1" presStyleIdx="0" presStyleCnt="3"/>
      <dgm:spPr/>
    </dgm:pt>
    <dgm:pt modelId="{C689F354-CE01-4A70-87EA-DDD1869057BE}" type="pres">
      <dgm:prSet presAssocID="{0AE92140-B89C-4470-85B2-61E51E68EBFB}" presName="gear1dstNode" presStyleLbl="node1" presStyleIdx="0" presStyleCnt="3"/>
      <dgm:spPr/>
    </dgm:pt>
    <dgm:pt modelId="{FED0FA27-7FCF-4C19-8250-0D8D8BC81E70}" type="pres">
      <dgm:prSet presAssocID="{9CE1378E-C8FF-4D44-935D-EB19E7E9C785}" presName="gear2" presStyleLbl="node1" presStyleIdx="1" presStyleCnt="3">
        <dgm:presLayoutVars>
          <dgm:chMax val="1"/>
          <dgm:bulletEnabled val="1"/>
        </dgm:presLayoutVars>
      </dgm:prSet>
      <dgm:spPr/>
    </dgm:pt>
    <dgm:pt modelId="{0560222E-0F40-44D0-A3B4-6DC9F441A8DD}" type="pres">
      <dgm:prSet presAssocID="{9CE1378E-C8FF-4D44-935D-EB19E7E9C785}" presName="gear2srcNode" presStyleLbl="node1" presStyleIdx="1" presStyleCnt="3"/>
      <dgm:spPr/>
    </dgm:pt>
    <dgm:pt modelId="{98830AA7-EFF8-4A85-B93E-0525EE4A5E19}" type="pres">
      <dgm:prSet presAssocID="{9CE1378E-C8FF-4D44-935D-EB19E7E9C785}" presName="gear2dstNode" presStyleLbl="node1" presStyleIdx="1" presStyleCnt="3"/>
      <dgm:spPr/>
    </dgm:pt>
    <dgm:pt modelId="{E3A6325B-5B01-4B5B-83B8-CAF866AA4A69}" type="pres">
      <dgm:prSet presAssocID="{3D804A99-970B-451B-8BA2-B1919C84040E}" presName="gear3" presStyleLbl="node1" presStyleIdx="2" presStyleCnt="3"/>
      <dgm:spPr/>
    </dgm:pt>
    <dgm:pt modelId="{5885CEE4-2049-44A2-8BB5-C4D42C36BF29}" type="pres">
      <dgm:prSet presAssocID="{3D804A99-970B-451B-8BA2-B1919C84040E}" presName="gear3tx" presStyleLbl="node1" presStyleIdx="2" presStyleCnt="3">
        <dgm:presLayoutVars>
          <dgm:chMax val="1"/>
          <dgm:bulletEnabled val="1"/>
        </dgm:presLayoutVars>
      </dgm:prSet>
      <dgm:spPr/>
    </dgm:pt>
    <dgm:pt modelId="{91379B8C-4DD5-42A4-B3C3-B885305CFA3B}" type="pres">
      <dgm:prSet presAssocID="{3D804A99-970B-451B-8BA2-B1919C84040E}" presName="gear3srcNode" presStyleLbl="node1" presStyleIdx="2" presStyleCnt="3"/>
      <dgm:spPr/>
    </dgm:pt>
    <dgm:pt modelId="{A9247937-E420-4113-BD12-206CF4CD8D7E}" type="pres">
      <dgm:prSet presAssocID="{3D804A99-970B-451B-8BA2-B1919C84040E}" presName="gear3dstNode" presStyleLbl="node1" presStyleIdx="2" presStyleCnt="3"/>
      <dgm:spPr/>
    </dgm:pt>
    <dgm:pt modelId="{10E92775-F8E9-462A-AB14-AA9183ECCE0E}" type="pres">
      <dgm:prSet presAssocID="{40B0E380-1C42-436E-BD3E-C2B7B18102CF}" presName="connector1" presStyleLbl="sibTrans2D1" presStyleIdx="0" presStyleCnt="3"/>
      <dgm:spPr/>
    </dgm:pt>
    <dgm:pt modelId="{D5E933BD-33C1-477A-96A7-889DAACCA251}" type="pres">
      <dgm:prSet presAssocID="{08B97D1F-CCDF-49C0-8546-D27286CB1E47}" presName="connector2" presStyleLbl="sibTrans2D1" presStyleIdx="1" presStyleCnt="3"/>
      <dgm:spPr/>
    </dgm:pt>
    <dgm:pt modelId="{DB37370D-DB51-4B27-912F-DE2547980C4D}" type="pres">
      <dgm:prSet presAssocID="{AB72E39E-49E0-4A32-B5D9-054A8990C107}" presName="connector3" presStyleLbl="sibTrans2D1" presStyleIdx="2" presStyleCnt="3"/>
      <dgm:spPr/>
    </dgm:pt>
  </dgm:ptLst>
  <dgm:cxnLst>
    <dgm:cxn modelId="{66912F22-A495-4681-BD3D-EC4A6CFCE637}" type="presOf" srcId="{AB72E39E-49E0-4A32-B5D9-054A8990C107}" destId="{DB37370D-DB51-4B27-912F-DE2547980C4D}" srcOrd="0" destOrd="0" presId="urn:microsoft.com/office/officeart/2005/8/layout/gear1"/>
    <dgm:cxn modelId="{62667739-D76C-498C-A0A9-C52ACF5B1BD9}" type="presOf" srcId="{3D804A99-970B-451B-8BA2-B1919C84040E}" destId="{A9247937-E420-4113-BD12-206CF4CD8D7E}" srcOrd="3" destOrd="0" presId="urn:microsoft.com/office/officeart/2005/8/layout/gear1"/>
    <dgm:cxn modelId="{1990463C-EEEB-4956-9B0F-9BA113393234}" type="presOf" srcId="{9CE1378E-C8FF-4D44-935D-EB19E7E9C785}" destId="{0560222E-0F40-44D0-A3B4-6DC9F441A8DD}" srcOrd="1" destOrd="0" presId="urn:microsoft.com/office/officeart/2005/8/layout/gear1"/>
    <dgm:cxn modelId="{13334148-1AE4-4BB0-B5D8-4615400608E5}" type="presOf" srcId="{3D804A99-970B-451B-8BA2-B1919C84040E}" destId="{E3A6325B-5B01-4B5B-83B8-CAF866AA4A69}" srcOrd="0" destOrd="0" presId="urn:microsoft.com/office/officeart/2005/8/layout/gear1"/>
    <dgm:cxn modelId="{F1355158-3684-4445-BB24-F9D60910B41C}" type="presOf" srcId="{3D804A99-970B-451B-8BA2-B1919C84040E}" destId="{5885CEE4-2049-44A2-8BB5-C4D42C36BF29}" srcOrd="1" destOrd="0" presId="urn:microsoft.com/office/officeart/2005/8/layout/gear1"/>
    <dgm:cxn modelId="{9276B983-177F-421C-8AB0-78CBF64A301B}" srcId="{03E22868-4821-4713-8847-71BB62CD4947}" destId="{9CE1378E-C8FF-4D44-935D-EB19E7E9C785}" srcOrd="1" destOrd="0" parTransId="{138C75D1-FA97-44F6-8C23-C30F66B9D3DB}" sibTransId="{08B97D1F-CCDF-49C0-8546-D27286CB1E47}"/>
    <dgm:cxn modelId="{FB9E4B8E-50A5-4044-9283-59CEA7130D8B}" type="presOf" srcId="{40B0E380-1C42-436E-BD3E-C2B7B18102CF}" destId="{10E92775-F8E9-462A-AB14-AA9183ECCE0E}" srcOrd="0" destOrd="0" presId="urn:microsoft.com/office/officeart/2005/8/layout/gear1"/>
    <dgm:cxn modelId="{F39BE991-761D-4353-9681-BDBA1AA209A9}" srcId="{03E22868-4821-4713-8847-71BB62CD4947}" destId="{3D804A99-970B-451B-8BA2-B1919C84040E}" srcOrd="2" destOrd="0" parTransId="{D28B3F14-083F-4F55-B656-4FA7F3069E97}" sibTransId="{AB72E39E-49E0-4A32-B5D9-054A8990C107}"/>
    <dgm:cxn modelId="{B35A67A4-DBC4-43AD-93BF-09AD0F8EC3E1}" type="presOf" srcId="{03E22868-4821-4713-8847-71BB62CD4947}" destId="{D0B3A8AD-278E-42BB-9D52-D49075ACCE26}" srcOrd="0" destOrd="0" presId="urn:microsoft.com/office/officeart/2005/8/layout/gear1"/>
    <dgm:cxn modelId="{4ACF1AA6-D6ED-46D9-87C0-CC319AF0FC90}" type="presOf" srcId="{9CE1378E-C8FF-4D44-935D-EB19E7E9C785}" destId="{FED0FA27-7FCF-4C19-8250-0D8D8BC81E70}" srcOrd="0" destOrd="0" presId="urn:microsoft.com/office/officeart/2005/8/layout/gear1"/>
    <dgm:cxn modelId="{D7E353AC-2B34-48D9-8BC8-32CC3A9EEE62}" srcId="{03E22868-4821-4713-8847-71BB62CD4947}" destId="{0AE92140-B89C-4470-85B2-61E51E68EBFB}" srcOrd="0" destOrd="0" parTransId="{078EA636-B3F7-4D87-98EE-269BCDE214A8}" sibTransId="{40B0E380-1C42-436E-BD3E-C2B7B18102CF}"/>
    <dgm:cxn modelId="{CB1907B4-FDAD-47E9-97B7-18A089F70B13}" type="presOf" srcId="{3D804A99-970B-451B-8BA2-B1919C84040E}" destId="{91379B8C-4DD5-42A4-B3C3-B885305CFA3B}" srcOrd="2" destOrd="0" presId="urn:microsoft.com/office/officeart/2005/8/layout/gear1"/>
    <dgm:cxn modelId="{5DE915C0-337E-4D1C-9963-79CEC242A84D}" type="presOf" srcId="{08B97D1F-CCDF-49C0-8546-D27286CB1E47}" destId="{D5E933BD-33C1-477A-96A7-889DAACCA251}" srcOrd="0" destOrd="0" presId="urn:microsoft.com/office/officeart/2005/8/layout/gear1"/>
    <dgm:cxn modelId="{D6F38CCA-E6E8-496D-B680-416AEFCCB539}" type="presOf" srcId="{0AE92140-B89C-4470-85B2-61E51E68EBFB}" destId="{C689F354-CE01-4A70-87EA-DDD1869057BE}" srcOrd="2" destOrd="0" presId="urn:microsoft.com/office/officeart/2005/8/layout/gear1"/>
    <dgm:cxn modelId="{5B037ED6-0F43-4A69-8765-0AF250B83895}" type="presOf" srcId="{9CE1378E-C8FF-4D44-935D-EB19E7E9C785}" destId="{98830AA7-EFF8-4A85-B93E-0525EE4A5E19}" srcOrd="2" destOrd="0" presId="urn:microsoft.com/office/officeart/2005/8/layout/gear1"/>
    <dgm:cxn modelId="{C64421DF-FDD7-46B0-B1A0-EA9049AA0DEA}" type="presOf" srcId="{0AE92140-B89C-4470-85B2-61E51E68EBFB}" destId="{6725AFD6-23A0-49A8-BA99-5B7370E4D43F}" srcOrd="1" destOrd="0" presId="urn:microsoft.com/office/officeart/2005/8/layout/gear1"/>
    <dgm:cxn modelId="{37F5B6EC-814A-4F7E-BF0F-FC721872976B}" type="presOf" srcId="{0AE92140-B89C-4470-85B2-61E51E68EBFB}" destId="{B6EF7113-E5A5-48F5-B941-959825F2FA21}" srcOrd="0" destOrd="0" presId="urn:microsoft.com/office/officeart/2005/8/layout/gear1"/>
    <dgm:cxn modelId="{2DBCE8CA-825D-4BF0-92D0-06D16C742B60}" type="presParOf" srcId="{D0B3A8AD-278E-42BB-9D52-D49075ACCE26}" destId="{B6EF7113-E5A5-48F5-B941-959825F2FA21}" srcOrd="0" destOrd="0" presId="urn:microsoft.com/office/officeart/2005/8/layout/gear1"/>
    <dgm:cxn modelId="{B3C7A04F-0E6E-446A-A649-E277C8CF8A36}" type="presParOf" srcId="{D0B3A8AD-278E-42BB-9D52-D49075ACCE26}" destId="{6725AFD6-23A0-49A8-BA99-5B7370E4D43F}" srcOrd="1" destOrd="0" presId="urn:microsoft.com/office/officeart/2005/8/layout/gear1"/>
    <dgm:cxn modelId="{6A615F87-0C6A-4067-984D-F98DB06D8497}" type="presParOf" srcId="{D0B3A8AD-278E-42BB-9D52-D49075ACCE26}" destId="{C689F354-CE01-4A70-87EA-DDD1869057BE}" srcOrd="2" destOrd="0" presId="urn:microsoft.com/office/officeart/2005/8/layout/gear1"/>
    <dgm:cxn modelId="{E6680B9F-4992-4101-A956-5493E89CB065}" type="presParOf" srcId="{D0B3A8AD-278E-42BB-9D52-D49075ACCE26}" destId="{FED0FA27-7FCF-4C19-8250-0D8D8BC81E70}" srcOrd="3" destOrd="0" presId="urn:microsoft.com/office/officeart/2005/8/layout/gear1"/>
    <dgm:cxn modelId="{BD0DE557-7F16-4F56-AF3D-EB405610F32A}" type="presParOf" srcId="{D0B3A8AD-278E-42BB-9D52-D49075ACCE26}" destId="{0560222E-0F40-44D0-A3B4-6DC9F441A8DD}" srcOrd="4" destOrd="0" presId="urn:microsoft.com/office/officeart/2005/8/layout/gear1"/>
    <dgm:cxn modelId="{278E6829-80B7-4D91-AF22-FC04F6A3D89D}" type="presParOf" srcId="{D0B3A8AD-278E-42BB-9D52-D49075ACCE26}" destId="{98830AA7-EFF8-4A85-B93E-0525EE4A5E19}" srcOrd="5" destOrd="0" presId="urn:microsoft.com/office/officeart/2005/8/layout/gear1"/>
    <dgm:cxn modelId="{4656CEC5-FDB4-42A0-8F4E-39A3E44F9C73}" type="presParOf" srcId="{D0B3A8AD-278E-42BB-9D52-D49075ACCE26}" destId="{E3A6325B-5B01-4B5B-83B8-CAF866AA4A69}" srcOrd="6" destOrd="0" presId="urn:microsoft.com/office/officeart/2005/8/layout/gear1"/>
    <dgm:cxn modelId="{A6C8378E-4BE7-4608-A35D-546A80BAE4A6}" type="presParOf" srcId="{D0B3A8AD-278E-42BB-9D52-D49075ACCE26}" destId="{5885CEE4-2049-44A2-8BB5-C4D42C36BF29}" srcOrd="7" destOrd="0" presId="urn:microsoft.com/office/officeart/2005/8/layout/gear1"/>
    <dgm:cxn modelId="{6CC5C23D-79A7-4161-BA9C-0EEE53C31183}" type="presParOf" srcId="{D0B3A8AD-278E-42BB-9D52-D49075ACCE26}" destId="{91379B8C-4DD5-42A4-B3C3-B885305CFA3B}" srcOrd="8" destOrd="0" presId="urn:microsoft.com/office/officeart/2005/8/layout/gear1"/>
    <dgm:cxn modelId="{054785CE-42AD-4AAB-B536-36B05F9E7C00}" type="presParOf" srcId="{D0B3A8AD-278E-42BB-9D52-D49075ACCE26}" destId="{A9247937-E420-4113-BD12-206CF4CD8D7E}" srcOrd="9" destOrd="0" presId="urn:microsoft.com/office/officeart/2005/8/layout/gear1"/>
    <dgm:cxn modelId="{418B8378-2C52-4C85-86B0-91034067F4C3}" type="presParOf" srcId="{D0B3A8AD-278E-42BB-9D52-D49075ACCE26}" destId="{10E92775-F8E9-462A-AB14-AA9183ECCE0E}" srcOrd="10" destOrd="0" presId="urn:microsoft.com/office/officeart/2005/8/layout/gear1"/>
    <dgm:cxn modelId="{A7AFA316-8F64-462F-9A93-E3147E9E81B6}" type="presParOf" srcId="{D0B3A8AD-278E-42BB-9D52-D49075ACCE26}" destId="{D5E933BD-33C1-477A-96A7-889DAACCA251}" srcOrd="11" destOrd="0" presId="urn:microsoft.com/office/officeart/2005/8/layout/gear1"/>
    <dgm:cxn modelId="{D0FB30C1-3472-4CFF-9517-C5E877D412FC}" type="presParOf" srcId="{D0B3A8AD-278E-42BB-9D52-D49075ACCE26}" destId="{DB37370D-DB51-4B27-912F-DE2547980C4D}"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EF7113-E5A5-48F5-B941-959825F2FA21}">
      <dsp:nvSpPr>
        <dsp:cNvPr id="0" name=""/>
        <dsp:cNvSpPr/>
      </dsp:nvSpPr>
      <dsp:spPr>
        <a:xfrm>
          <a:off x="1661015" y="1487860"/>
          <a:ext cx="1818495" cy="1818495"/>
        </a:xfrm>
        <a:prstGeom prst="gear9">
          <a:avLst/>
        </a:prstGeom>
        <a:solidFill>
          <a:schemeClr val="accent5">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沟通、学习、理解、思考</a:t>
          </a:r>
        </a:p>
      </dsp:txBody>
      <dsp:txXfrm>
        <a:off x="2026613" y="1913834"/>
        <a:ext cx="1087299" cy="934744"/>
      </dsp:txXfrm>
    </dsp:sp>
    <dsp:sp modelId="{FED0FA27-7FCF-4C19-8250-0D8D8BC81E70}">
      <dsp:nvSpPr>
        <dsp:cNvPr id="0" name=""/>
        <dsp:cNvSpPr/>
      </dsp:nvSpPr>
      <dsp:spPr>
        <a:xfrm>
          <a:off x="602981" y="1058033"/>
          <a:ext cx="1322542" cy="1322542"/>
        </a:xfrm>
        <a:prstGeom prst="gear6">
          <a:avLst/>
        </a:prstGeom>
        <a:solidFill>
          <a:schemeClr val="accent5">
            <a:alpha val="90000"/>
            <a:hueOff val="0"/>
            <a:satOff val="0"/>
            <a:lumOff val="0"/>
            <a:alphaOff val="-2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讨论、验证、培训</a:t>
          </a:r>
        </a:p>
      </dsp:txBody>
      <dsp:txXfrm>
        <a:off x="935935" y="1392999"/>
        <a:ext cx="656634" cy="652610"/>
      </dsp:txXfrm>
    </dsp:sp>
    <dsp:sp modelId="{E3A6325B-5B01-4B5B-83B8-CAF866AA4A69}">
      <dsp:nvSpPr>
        <dsp:cNvPr id="0" name=""/>
        <dsp:cNvSpPr/>
      </dsp:nvSpPr>
      <dsp:spPr>
        <a:xfrm rot="20700000">
          <a:off x="1343740" y="145614"/>
          <a:ext cx="1295821" cy="1295821"/>
        </a:xfrm>
        <a:prstGeom prst="gear6">
          <a:avLst/>
        </a:prstGeom>
        <a:solidFill>
          <a:schemeClr val="accent5">
            <a:alpha val="90000"/>
            <a:hueOff val="0"/>
            <a:satOff val="0"/>
            <a:lumOff val="0"/>
            <a:alpha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引领</a:t>
          </a:r>
          <a:endParaRPr lang="en-US" altLang="zh-CN" sz="1200" b="1" kern="1200" dirty="0"/>
        </a:p>
        <a:p>
          <a:pPr marL="0" lvl="0" indent="0" algn="ctr" defTabSz="533400">
            <a:lnSpc>
              <a:spcPct val="90000"/>
            </a:lnSpc>
            <a:spcBef>
              <a:spcPct val="0"/>
            </a:spcBef>
            <a:spcAft>
              <a:spcPct val="35000"/>
            </a:spcAft>
            <a:buNone/>
          </a:pPr>
          <a:r>
            <a:rPr lang="zh-CN" altLang="en-US" sz="1200" b="1" kern="1200" dirty="0"/>
            <a:t>变革</a:t>
          </a:r>
        </a:p>
      </dsp:txBody>
      <dsp:txXfrm rot="-20700000">
        <a:off x="1627952" y="429826"/>
        <a:ext cx="727398" cy="727398"/>
      </dsp:txXfrm>
    </dsp:sp>
    <dsp:sp modelId="{10E92775-F8E9-462A-AB14-AA9183ECCE0E}">
      <dsp:nvSpPr>
        <dsp:cNvPr id="0" name=""/>
        <dsp:cNvSpPr/>
      </dsp:nvSpPr>
      <dsp:spPr>
        <a:xfrm>
          <a:off x="1511683" y="1218814"/>
          <a:ext cx="2327674" cy="2327674"/>
        </a:xfrm>
        <a:prstGeom prst="circularArrow">
          <a:avLst>
            <a:gd name="adj1" fmla="val 4687"/>
            <a:gd name="adj2" fmla="val 299029"/>
            <a:gd name="adj3" fmla="val 2490537"/>
            <a:gd name="adj4" fmla="val 15917633"/>
            <a:gd name="adj5" fmla="val 5469"/>
          </a:avLst>
        </a:prstGeom>
        <a:solidFill>
          <a:schemeClr val="accent5">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5E933BD-33C1-477A-96A7-889DAACCA251}">
      <dsp:nvSpPr>
        <dsp:cNvPr id="0" name=""/>
        <dsp:cNvSpPr/>
      </dsp:nvSpPr>
      <dsp:spPr>
        <a:xfrm>
          <a:off x="368762" y="769215"/>
          <a:ext cx="1691201" cy="1691201"/>
        </a:xfrm>
        <a:prstGeom prst="leftCircularArrow">
          <a:avLst>
            <a:gd name="adj1" fmla="val 6452"/>
            <a:gd name="adj2" fmla="val 429999"/>
            <a:gd name="adj3" fmla="val 10489124"/>
            <a:gd name="adj4" fmla="val 14837806"/>
            <a:gd name="adj5" fmla="val 7527"/>
          </a:avLst>
        </a:prstGeom>
        <a:solidFill>
          <a:schemeClr val="accent5">
            <a:shade val="90000"/>
            <a:hueOff val="-423139"/>
            <a:satOff val="-16633"/>
            <a:lumOff val="2082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B37370D-DB51-4B27-912F-DE2547980C4D}">
      <dsp:nvSpPr>
        <dsp:cNvPr id="0" name=""/>
        <dsp:cNvSpPr/>
      </dsp:nvSpPr>
      <dsp:spPr>
        <a:xfrm>
          <a:off x="1044003" y="-134408"/>
          <a:ext cx="1823455" cy="1823455"/>
        </a:xfrm>
        <a:prstGeom prst="circularArrow">
          <a:avLst>
            <a:gd name="adj1" fmla="val 5984"/>
            <a:gd name="adj2" fmla="val 394124"/>
            <a:gd name="adj3" fmla="val 13313824"/>
            <a:gd name="adj4" fmla="val 10508221"/>
            <a:gd name="adj5" fmla="val 6981"/>
          </a:avLst>
        </a:prstGeom>
        <a:solidFill>
          <a:schemeClr val="accent5">
            <a:shade val="90000"/>
            <a:hueOff val="-846278"/>
            <a:satOff val="-33265"/>
            <a:lumOff val="41648"/>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8D56C0-B299-4241-B761-B819D1DCB204}" type="datetimeFigureOut">
              <a:rPr lang="zh-CN" altLang="en-US" smtClean="0"/>
              <a:t>2026/9/4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9E6091-D86E-427D-B333-23F2B0CD3484}" type="slidenum">
              <a:rPr lang="zh-CN" altLang="en-US" smtClean="0"/>
              <a:t>‹#›</a:t>
            </a:fld>
            <a:endParaRPr lang="zh-CN" altLang="en-US"/>
          </a:p>
        </p:txBody>
      </p:sp>
    </p:spTree>
    <p:extLst>
      <p:ext uri="{BB962C8B-B14F-4D97-AF65-F5344CB8AC3E}">
        <p14:creationId xmlns:p14="http://schemas.microsoft.com/office/powerpoint/2010/main" val="2964414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a:solidFill>
                  <a:schemeClr val="tx1"/>
                </a:solidFill>
                <a:effectLst/>
                <a:latin typeface="+mn-lt"/>
                <a:ea typeface="+mn-ea"/>
                <a:cs typeface="+mn-cs"/>
              </a:rPr>
              <a:t>您的业务和客户都在不断发展的速度同步的数字。 </a:t>
            </a:r>
          </a:p>
          <a:p>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在这种经济中，您需要最终的业务优势——这是一种智能系统，该系统使您能够不断创新、转换和传送。 </a:t>
            </a:r>
          </a:p>
          <a:p>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在这个演示文稿中，我们将展示我们领先的智能云技术的企业资源规划解决方案， SAP S/4 HANA </a:t>
            </a:r>
            <a:r>
              <a:rPr lang="en-US" sz="1400" kern="1200" dirty="0" err="1">
                <a:solidFill>
                  <a:schemeClr val="tx1"/>
                </a:solidFill>
                <a:effectLst/>
                <a:latin typeface="+mn-lt"/>
                <a:ea typeface="+mn-ea"/>
                <a:cs typeface="+mn-cs"/>
              </a:rPr>
              <a:t>Cloud，它可以为您提供您所需要的边缘，以适应、成功和成长</a:t>
            </a:r>
            <a:r>
              <a:rPr lang="en-US" sz="14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marL="0" marR="0" lvl="0" indent="0" algn="ctr" defTabSz="1089025"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1089025" rtl="0" eaLnBrk="1" fontAlgn="auto" latinLnBrk="0" hangingPunct="1">
                <a:lnSpc>
                  <a:spcPct val="100000"/>
                </a:lnSpc>
                <a:spcBef>
                  <a:spcPts val="0"/>
                </a:spcBef>
                <a:spcAft>
                  <a:spcPts val="0"/>
                </a:spcAft>
                <a:buClrTx/>
                <a:buSzTx/>
                <a:buFontTx/>
                <a:buNone/>
                <a:tabLst/>
                <a:defRPr/>
              </a:pPr>
              <a:t>1</a:t>
            </a:fld>
            <a:endParaRPr kumimoji="0" lang="de-DE" sz="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74043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ctr" defTabSz="1089025" rtl="0" eaLnBrk="1" fontAlgn="auto" latinLnBrk="0" hangingPunct="1">
              <a:lnSpc>
                <a:spcPct val="100000"/>
              </a:lnSpc>
              <a:spcBef>
                <a:spcPts val="0"/>
              </a:spcBef>
              <a:spcAft>
                <a:spcPts val="0"/>
              </a:spcAft>
              <a:buClrTx/>
              <a:buSzTx/>
              <a:buFontTx/>
              <a:buNone/>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panose="020B0604020202020204"/>
                <a:ea typeface="+mn-ea"/>
                <a:cs typeface="+mn-cs"/>
              </a:rPr>
              <a:t>5</a:t>
            </a:fld>
            <a:endParaRPr kumimoji="0" lang="de-DE" sz="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13CFAB9-366B-417D-A976-510EF2369C65}"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等线" panose="02010600030101010101" pitchFamily="2" charset="-122"/>
                <a:ea typeface="+mn-ea"/>
                <a:cs typeface="+mn-cs"/>
              </a:rPr>
              <a:t>7</a:t>
            </a:fld>
            <a:endParaRPr kumimoji="0" lang="de-DE" sz="1200" b="0" i="0" u="none" strike="noStrike" kern="1200" cap="none" spc="0" normalizeH="0" baseline="0" noProof="0" dirty="0">
              <a:ln>
                <a:noFill/>
              </a:ln>
              <a:solidFill>
                <a:prstClr val="black"/>
              </a:solidFill>
              <a:effectLst/>
              <a:uLnTx/>
              <a:uFillTx/>
              <a:latin typeface="等线" panose="02010600030101010101" pitchFamily="2" charset="-122"/>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等线" panose="02010600030101010101" pitchFamily="2" charset="-122"/>
                <a:ea typeface="+mn-ea"/>
                <a:cs typeface="+mn-cs"/>
              </a:rPr>
              <a:t>8</a:t>
            </a:fld>
            <a:endParaRPr kumimoji="0" lang="de-DE" sz="1200" b="0" i="0" u="none" strike="noStrike" kern="1200" cap="none" spc="0" normalizeH="0" baseline="0" noProof="0" dirty="0">
              <a:ln>
                <a:noFill/>
              </a:ln>
              <a:solidFill>
                <a:prstClr val="black"/>
              </a:solidFill>
              <a:effectLst/>
              <a:uLnTx/>
              <a:uFillTx/>
              <a:latin typeface="等线" panose="02010600030101010101" pitchFamily="2" charset="-122"/>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11</a:t>
            </a:fld>
            <a:endParaRPr kumimoji="0" lang="de-DE" sz="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5063370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6.xml"/><Relationship Id="rId1" Type="http://schemas.openxmlformats.org/officeDocument/2006/relationships/tags" Target="../tags/tag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6.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8.xml"/><Relationship Id="rId1" Type="http://schemas.openxmlformats.org/officeDocument/2006/relationships/tags" Target="../tags/tag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2.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3.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3.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3.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4.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4.xml"/></Relationships>
</file>

<file path=ppt/slideLayouts/_rels/slideLayout23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14.xml"/><Relationship Id="rId4" Type="http://schemas.openxmlformats.org/officeDocument/2006/relationships/image" Target="../media/image17.png"/></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5.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5.xml"/></Relationships>
</file>

<file path=ppt/slideLayouts/_rels/slideLayout2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5.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5.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7.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7.xml"/></Relationships>
</file>

<file path=ppt/slideLayouts/_rels/slideLayout2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7.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7.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4.xml"/><Relationship Id="rId1" Type="http://schemas.openxmlformats.org/officeDocument/2006/relationships/tags" Target="../tags/tag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hyperlink" Target="http://global.sap.com/corporate-en/legal/copyright/index.epx" TargetMode="External"/><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2" Type="http://schemas.openxmlformats.org/officeDocument/2006/relationships/hyperlink" Target="http://www.sap.com/corporate-de/legal/copyright/index.epx" TargetMode="External"/><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2126379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26"/>
            <a:fld id="{1C862299-229D-45FE-9F9F-1F2494F82C69}" type="datetimeFigureOut">
              <a:rPr lang="zh-CN" altLang="en-US" sz="1799" smtClean="0">
                <a:solidFill>
                  <a:prstClr val="black"/>
                </a:solidFill>
              </a:rPr>
              <a:pPr defTabSz="914126"/>
              <a:t>2026/9/4</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26"/>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26"/>
            <a:fld id="{29B795AA-FAE0-4C25-9718-078AF4030C97}" type="slidenum">
              <a:rPr lang="zh-CN" altLang="en-US" sz="1799" smtClean="0">
                <a:solidFill>
                  <a:prstClr val="black"/>
                </a:solidFill>
              </a:rPr>
              <a:pPr defTabSz="914126"/>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1350">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1350">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1350">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22931101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7" dirty="0">
                <a:solidFill>
                  <a:schemeClr val="bg1"/>
                </a:solidFill>
                <a:latin typeface="微软雅黑" panose="020B0503020204020204" pitchFamily="34" charset="-122"/>
                <a:ea typeface="微软雅黑" panose="020B0503020204020204" pitchFamily="34" charset="-122"/>
              </a:rPr>
              <a:t>Copyright ©2018</a:t>
            </a:r>
            <a:r>
              <a:rPr lang="en-US" altLang="zh-CN" sz="487" baseline="0" dirty="0">
                <a:solidFill>
                  <a:schemeClr val="bg1"/>
                </a:solidFill>
                <a:latin typeface="微软雅黑" panose="020B0503020204020204" pitchFamily="34" charset="-122"/>
                <a:ea typeface="微软雅黑" panose="020B0503020204020204" pitchFamily="34" charset="-122"/>
              </a:rPr>
              <a:t> </a:t>
            </a:r>
            <a:r>
              <a:rPr lang="en-US" altLang="zh-CN" sz="487" baseline="0" dirty="0" err="1">
                <a:solidFill>
                  <a:schemeClr val="bg1"/>
                </a:solidFill>
                <a:latin typeface="微软雅黑" panose="020B0503020204020204" pitchFamily="34" charset="-122"/>
                <a:ea typeface="微软雅黑" panose="020B0503020204020204" pitchFamily="34" charset="-122"/>
              </a:rPr>
              <a:t>Bosyun</a:t>
            </a:r>
            <a:r>
              <a:rPr lang="en-US" altLang="zh-CN" sz="487" dirty="0">
                <a:solidFill>
                  <a:schemeClr val="bg1"/>
                </a:solidFill>
                <a:latin typeface="微软雅黑" panose="020B0503020204020204" pitchFamily="34" charset="-122"/>
                <a:ea typeface="微软雅黑" panose="020B0503020204020204" pitchFamily="34" charset="-122"/>
              </a:rPr>
              <a:t> Co., Ltd.</a:t>
            </a:r>
            <a:r>
              <a:rPr lang="en-US" altLang="zh-CN" sz="487"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7"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Tree>
    <p:extLst>
      <p:ext uri="{BB962C8B-B14F-4D97-AF65-F5344CB8AC3E}">
        <p14:creationId xmlns:p14="http://schemas.microsoft.com/office/powerpoint/2010/main" val="368795062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972719169"/>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extLst>
      <p:ext uri="{BB962C8B-B14F-4D97-AF65-F5344CB8AC3E}">
        <p14:creationId xmlns:p14="http://schemas.microsoft.com/office/powerpoint/2010/main" val="355393898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48009590"/>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54915340"/>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905" rtl="0" eaLnBrk="1" latinLnBrk="0" hangingPunct="1">
              <a:spcBef>
                <a:spcPts val="1927"/>
              </a:spcBef>
              <a:buClr>
                <a:schemeClr val="accent1"/>
              </a:buClr>
              <a:buSzPct val="80000"/>
              <a:buFontTx/>
              <a:buNone/>
              <a:defRPr lang="de-DE" sz="2098"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1166056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3"/>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96" rtl="0" eaLnBrk="1" latinLnBrk="0" hangingPunct="1">
              <a:spcBef>
                <a:spcPts val="1926"/>
              </a:spcBef>
              <a:buClr>
                <a:schemeClr val="accent1"/>
              </a:buClr>
              <a:buSzPct val="80000"/>
              <a:buFontTx/>
              <a:buNone/>
              <a:defRPr lang="de-DE" sz="2097"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211506297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a:extLst>
              <a:ext uri="{FF2B5EF4-FFF2-40B4-BE49-F238E27FC236}">
                <a16:creationId xmlns:a16="http://schemas.microsoft.com/office/drawing/2014/main" id="{97222DEB-98BE-4F53-8332-8A632EB2C2D3}"/>
              </a:ext>
            </a:extLst>
          </p:cNvPr>
          <p:cNvSpPr>
            <a:spLocks noGrp="1" noChangeArrowheads="1"/>
          </p:cNvSpPr>
          <p:nvPr>
            <p:ph type="sldNum" sz="quarter" idx="10"/>
            <p:custDataLst>
              <p:tags r:id="rId1"/>
            </p:custDataLst>
          </p:nvPr>
        </p:nvSpPr>
        <p:spPr>
          <a:ln/>
        </p:spPr>
        <p:txBody>
          <a:bodyPr/>
          <a:lstStyle>
            <a:lvl1pPr>
              <a:defRPr/>
            </a:lvl1pPr>
          </a:lstStyle>
          <a:p>
            <a:fld id="{E95CDF36-14AD-446C-96CC-EC4B4B767604}" type="slidenum">
              <a:rPr lang="de-DE" altLang="zh-CN"/>
              <a:pPr/>
              <a:t>‹#›</a:t>
            </a:fld>
            <a:endParaRPr lang="de-DE" altLang="zh-CN"/>
          </a:p>
        </p:txBody>
      </p:sp>
      <p:sp>
        <p:nvSpPr>
          <p:cNvPr id="5" name="Rectangle 51">
            <a:extLst>
              <a:ext uri="{FF2B5EF4-FFF2-40B4-BE49-F238E27FC236}">
                <a16:creationId xmlns:a16="http://schemas.microsoft.com/office/drawing/2014/main" id="{5D011123-CBA7-4C1D-AB59-9E00936D4757}"/>
              </a:ext>
            </a:extLst>
          </p:cNvPr>
          <p:cNvSpPr>
            <a:spLocks noGrp="1" noChangeArrowheads="1"/>
          </p:cNvSpPr>
          <p:nvPr>
            <p:ph type="ftr" sz="quarter" idx="11"/>
            <p:custDataLst>
              <p:tags r:id="rId2"/>
            </p:custDataLst>
          </p:nvPr>
        </p:nvSpPr>
        <p:spPr>
          <a:ln/>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550875098"/>
      </p:ext>
    </p:extLst>
  </p:cSld>
  <p:clrMapOvr>
    <a:masterClrMapping/>
  </p:clrMapOvr>
  <p:transition spd="slow"/>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3731885793"/>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61356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defRPr>
            </a:lvl1pPr>
            <a:lvl2pPr marL="144102" marR="0" indent="-144102" algn="l" defTabSz="1088063"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42966712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18272007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31310039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90367221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96790464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627311416"/>
      </p:ext>
    </p:extLst>
  </p:cSld>
  <p:clrMapOvr>
    <a:masterClrMapping/>
  </p:clrMapOvr>
  <p:hf sldNum="0" hdr="0" ftr="0" dt="0"/>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1647443484"/>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522187923"/>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43734751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8" name="Shape 8"/>
          <p:cNvSpPr>
            <a:spLocks noGrp="1"/>
          </p:cNvSpPr>
          <p:nvPr>
            <p:ph type="title"/>
          </p:nvPr>
        </p:nvSpPr>
        <p:spPr>
          <a:xfrm>
            <a:off x="317500" y="2461551"/>
            <a:ext cx="11557000" cy="646331"/>
          </a:xfrm>
          <a:prstGeom prst="rect">
            <a:avLst/>
          </a:prstGeom>
        </p:spPr>
        <p:txBody>
          <a:bodyPr/>
          <a:lstStyle>
            <a:lvl1pPr>
              <a:defRPr/>
            </a:lvl1pPr>
          </a:lstStyle>
          <a:p>
            <a:pPr lvl="0">
              <a:defRPr sz="1800">
                <a:solidFill>
                  <a:srgbClr val="000000"/>
                </a:solidFill>
              </a:defRPr>
            </a:pPr>
            <a:r>
              <a:rPr sz="4199" dirty="0" err="1">
                <a:solidFill>
                  <a:srgbClr val="FFFFFF"/>
                </a:solidFill>
              </a:rPr>
              <a:t>标题文本</a:t>
            </a:r>
            <a:endParaRPr sz="4199" dirty="0">
              <a:solidFill>
                <a:srgbClr val="FFFFFF"/>
              </a:solidFill>
            </a:endParaRPr>
          </a:p>
        </p:txBody>
      </p:sp>
      <p:sp>
        <p:nvSpPr>
          <p:cNvPr id="9" name="Shape 9"/>
          <p:cNvSpPr>
            <a:spLocks noGrp="1"/>
          </p:cNvSpPr>
          <p:nvPr>
            <p:ph type="body" idx="1"/>
          </p:nvPr>
        </p:nvSpPr>
        <p:spPr>
          <a:xfrm>
            <a:off x="317500" y="3496599"/>
            <a:ext cx="11557000" cy="793750"/>
          </a:xfrm>
          <a:prstGeom prst="rect">
            <a:avLst/>
          </a:prstGeom>
        </p:spPr>
        <p:txBody>
          <a:bodyPr anchor="t"/>
          <a:lstStyle>
            <a:lvl1pPr marL="0" indent="0" algn="ctr">
              <a:spcBef>
                <a:spcPts val="0"/>
              </a:spcBef>
              <a:buSzTx/>
              <a:buNone/>
              <a:defRPr sz="1650"/>
            </a:lvl1pPr>
            <a:lvl2pPr marL="0" indent="85699" algn="ctr">
              <a:spcBef>
                <a:spcPts val="0"/>
              </a:spcBef>
              <a:buSzTx/>
              <a:buNone/>
              <a:defRPr sz="1650"/>
            </a:lvl2pPr>
            <a:lvl3pPr marL="0" indent="171399" algn="ctr">
              <a:spcBef>
                <a:spcPts val="0"/>
              </a:spcBef>
              <a:buSzTx/>
              <a:buNone/>
              <a:defRPr sz="1650"/>
            </a:lvl3pPr>
            <a:lvl4pPr marL="0" indent="257098" algn="ctr">
              <a:spcBef>
                <a:spcPts val="0"/>
              </a:spcBef>
              <a:buSzTx/>
              <a:buNone/>
              <a:defRPr sz="1650"/>
            </a:lvl4pPr>
            <a:lvl5pPr marL="0" indent="342797" algn="ctr">
              <a:spcBef>
                <a:spcPts val="0"/>
              </a:spcBef>
              <a:buSzTx/>
              <a:buNone/>
              <a:defRPr sz="1650"/>
            </a:lvl5pPr>
          </a:lstStyle>
          <a:p>
            <a:pPr lvl="0">
              <a:defRPr sz="1800">
                <a:solidFill>
                  <a:srgbClr val="000000"/>
                </a:solidFill>
              </a:defRPr>
            </a:pPr>
            <a:r>
              <a:rPr sz="1650" dirty="0" err="1">
                <a:solidFill>
                  <a:srgbClr val="FFFFFF"/>
                </a:solidFill>
              </a:rPr>
              <a:t>正文级别</a:t>
            </a:r>
            <a:r>
              <a:rPr sz="1650" dirty="0">
                <a:solidFill>
                  <a:srgbClr val="FFFFFF"/>
                </a:solidFill>
              </a:rPr>
              <a:t> 1</a:t>
            </a:r>
          </a:p>
          <a:p>
            <a:pPr lvl="1">
              <a:defRPr sz="1800">
                <a:solidFill>
                  <a:srgbClr val="000000"/>
                </a:solidFill>
              </a:defRPr>
            </a:pPr>
            <a:r>
              <a:rPr sz="1650" dirty="0" err="1">
                <a:solidFill>
                  <a:srgbClr val="FFFFFF"/>
                </a:solidFill>
              </a:rPr>
              <a:t>正文级别</a:t>
            </a:r>
            <a:r>
              <a:rPr sz="1650" dirty="0">
                <a:solidFill>
                  <a:srgbClr val="FFFFFF"/>
                </a:solidFill>
              </a:rPr>
              <a:t> 2</a:t>
            </a:r>
          </a:p>
          <a:p>
            <a:pPr lvl="2">
              <a:defRPr sz="1800">
                <a:solidFill>
                  <a:srgbClr val="000000"/>
                </a:solidFill>
              </a:defRPr>
            </a:pPr>
            <a:r>
              <a:rPr sz="1650" dirty="0" err="1">
                <a:solidFill>
                  <a:srgbClr val="FFFFFF"/>
                </a:solidFill>
              </a:rPr>
              <a:t>正文级别</a:t>
            </a:r>
            <a:r>
              <a:rPr sz="1650" dirty="0">
                <a:solidFill>
                  <a:srgbClr val="FFFFFF"/>
                </a:solidFill>
              </a:rPr>
              <a:t> 3</a:t>
            </a:r>
          </a:p>
          <a:p>
            <a:pPr lvl="3">
              <a:defRPr sz="1800">
                <a:solidFill>
                  <a:srgbClr val="000000"/>
                </a:solidFill>
              </a:defRPr>
            </a:pPr>
            <a:r>
              <a:rPr sz="1650" dirty="0" err="1">
                <a:solidFill>
                  <a:srgbClr val="FFFFFF"/>
                </a:solidFill>
              </a:rPr>
              <a:t>正文级别</a:t>
            </a:r>
            <a:r>
              <a:rPr sz="1650" dirty="0">
                <a:solidFill>
                  <a:srgbClr val="FFFFFF"/>
                </a:solidFill>
              </a:rPr>
              <a:t> 4</a:t>
            </a:r>
          </a:p>
          <a:p>
            <a:pPr lvl="4">
              <a:defRPr sz="1800">
                <a:solidFill>
                  <a:srgbClr val="000000"/>
                </a:solidFill>
              </a:defRPr>
            </a:pPr>
            <a:r>
              <a:rPr sz="1650" dirty="0" err="1">
                <a:solidFill>
                  <a:srgbClr val="FFFFFF"/>
                </a:solidFill>
              </a:rPr>
              <a:t>正文级别</a:t>
            </a:r>
            <a:r>
              <a:rPr sz="1650" dirty="0">
                <a:solidFill>
                  <a:srgbClr val="FFFFFF"/>
                </a:solidFill>
              </a:rPr>
              <a:t> 5</a:t>
            </a:r>
          </a:p>
        </p:txBody>
      </p:sp>
    </p:spTree>
    <p:extLst>
      <p:ext uri="{BB962C8B-B14F-4D97-AF65-F5344CB8AC3E}">
        <p14:creationId xmlns:p14="http://schemas.microsoft.com/office/powerpoint/2010/main" val="2412601617"/>
      </p:ext>
    </p:extLst>
  </p:cSld>
  <p:clrMapOvr>
    <a:masterClrMapping/>
  </p:clrMapOvr>
  <p:transition spd="med"/>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2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extLst>
      <p:ext uri="{BB962C8B-B14F-4D97-AF65-F5344CB8AC3E}">
        <p14:creationId xmlns:p14="http://schemas.microsoft.com/office/powerpoint/2010/main" val="239714275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533814757"/>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Roadmap_Product_Description">
    <p:spTree>
      <p:nvGrpSpPr>
        <p:cNvPr id="1" name=""/>
        <p:cNvGrpSpPr/>
        <p:nvPr/>
      </p:nvGrpSpPr>
      <p:grpSpPr>
        <a:xfrm>
          <a:off x="0" y="0"/>
          <a:ext cx="0" cy="0"/>
          <a:chOff x="0" y="0"/>
          <a:chExt cx="0" cy="0"/>
        </a:xfrm>
      </p:grpSpPr>
      <p:sp>
        <p:nvSpPr>
          <p:cNvPr id="12" name="Text Placeholder 11"/>
          <p:cNvSpPr>
            <a:spLocks noGrp="1"/>
          </p:cNvSpPr>
          <p:nvPr>
            <p:ph type="body" sz="quarter" idx="12" hasCustomPrompt="1"/>
          </p:nvPr>
        </p:nvSpPr>
        <p:spPr>
          <a:xfrm>
            <a:off x="326195" y="1690691"/>
            <a:ext cx="11539191" cy="671512"/>
          </a:xfrm>
          <a:prstGeom prst="rect">
            <a:avLst/>
          </a:prstGeom>
        </p:spPr>
        <p:txBody>
          <a:bodyPr/>
          <a:lstStyle>
            <a:lvl1pPr>
              <a:spcBef>
                <a:spcPts val="0"/>
              </a:spcBef>
              <a:defRPr sz="1600" b="0">
                <a:solidFill>
                  <a:schemeClr val="tx1"/>
                </a:solidFill>
              </a:defRPr>
            </a:lvl1pPr>
            <a:lvl2pPr marL="0" indent="0">
              <a:buSzPct val="100000"/>
              <a:buFont typeface="Wingdings" pitchFamily="2" charset="2"/>
              <a:buNone/>
              <a:defRPr sz="1600" baseline="0"/>
            </a:lvl2pPr>
            <a:lvl3pPr>
              <a:defRPr sz="1899" baseline="0"/>
            </a:lvl3pPr>
          </a:lstStyle>
          <a:p>
            <a:pPr lvl="0"/>
            <a:r>
              <a:rPr lang="en-US" dirty="0"/>
              <a:t>Introductory sentences</a:t>
            </a:r>
          </a:p>
        </p:txBody>
      </p:sp>
      <p:sp>
        <p:nvSpPr>
          <p:cNvPr id="13" name="Text Placeholder 3"/>
          <p:cNvSpPr>
            <a:spLocks noGrp="1"/>
          </p:cNvSpPr>
          <p:nvPr>
            <p:ph type="body" sz="quarter" idx="11" hasCustomPrompt="1"/>
          </p:nvPr>
        </p:nvSpPr>
        <p:spPr>
          <a:xfrm>
            <a:off x="323833" y="2536371"/>
            <a:ext cx="7208238" cy="3550104"/>
          </a:xfrm>
          <a:prstGeom prst="rect">
            <a:avLst/>
          </a:prstGeom>
        </p:spPr>
        <p:txBody>
          <a:bodyPr/>
          <a:lstStyle>
            <a:lvl1pPr>
              <a:spcBef>
                <a:spcPts val="1000"/>
              </a:spcBef>
              <a:spcAft>
                <a:spcPts val="0"/>
              </a:spcAft>
              <a:defRPr sz="1600"/>
            </a:lvl1pPr>
            <a:lvl2pPr marL="228485" indent="-182788">
              <a:spcBef>
                <a:spcPts val="200"/>
              </a:spcBef>
              <a:spcAft>
                <a:spcPts val="0"/>
              </a:spcAft>
              <a:buSzPct val="100000"/>
              <a:buFont typeface="Wingdings" pitchFamily="2" charset="2"/>
              <a:buChar char=""/>
              <a:defRPr sz="1400"/>
            </a:lvl2pPr>
            <a:lvl3pPr>
              <a:defRPr sz="1899"/>
            </a:lvl3pPr>
            <a:lvl4pPr>
              <a:defRPr sz="1200"/>
            </a:lvl4pPr>
            <a:lvl5pPr marL="402135" indent="-179910">
              <a:spcBef>
                <a:spcPts val="200"/>
              </a:spcBef>
              <a:buFont typeface="Arial" panose="020B0604020202020204" pitchFamily="34" charset="0"/>
              <a:buChar char="−"/>
              <a:defRPr sz="1200"/>
            </a:lvl5pPr>
          </a:lstStyle>
          <a:p>
            <a:pPr lvl="0"/>
            <a:r>
              <a:rPr lang="en-US" noProof="0" dirty="0"/>
              <a:t>First level</a:t>
            </a:r>
          </a:p>
          <a:p>
            <a:pPr lvl="1"/>
            <a:r>
              <a:rPr lang="en-US" dirty="0"/>
              <a:t>Second level</a:t>
            </a:r>
          </a:p>
          <a:p>
            <a:pPr lvl="4"/>
            <a:r>
              <a:rPr lang="en-US" dirty="0"/>
              <a:t>Third level</a:t>
            </a:r>
          </a:p>
          <a:p>
            <a:pPr lvl="3"/>
            <a:endParaRPr lang="en-US" dirty="0"/>
          </a:p>
        </p:txBody>
      </p:sp>
      <p:sp>
        <p:nvSpPr>
          <p:cNvPr id="21" name="Title Placeholder 1"/>
          <p:cNvSpPr>
            <a:spLocks noGrp="1"/>
          </p:cNvSpPr>
          <p:nvPr>
            <p:ph type="title" hasCustomPrompt="1"/>
          </p:nvPr>
        </p:nvSpPr>
        <p:spPr bwMode="gray">
          <a:xfrm>
            <a:off x="326195" y="324079"/>
            <a:ext cx="11539191" cy="756175"/>
          </a:xfrm>
          <a:prstGeom prst="rect">
            <a:avLst/>
          </a:prstGeom>
        </p:spPr>
        <p:txBody>
          <a:bodyPr vert="horz" lIns="0" tIns="0" rIns="0" bIns="0" rtlCol="0" anchor="ctr" anchorCtr="0">
            <a:noAutofit/>
          </a:bodyPr>
          <a:lstStyle>
            <a:lvl1pPr>
              <a:defRPr baseline="0"/>
            </a:lvl1pPr>
          </a:lstStyle>
          <a:p>
            <a:r>
              <a:rPr lang="en-US" noProof="0" dirty="0"/>
              <a:t>Insert page title</a:t>
            </a:r>
          </a:p>
        </p:txBody>
      </p:sp>
      <p:sp>
        <p:nvSpPr>
          <p:cNvPr id="6" name="Picture Placeholder 2"/>
          <p:cNvSpPr>
            <a:spLocks noGrp="1"/>
          </p:cNvSpPr>
          <p:nvPr>
            <p:ph type="pic" sz="quarter" idx="13"/>
          </p:nvPr>
        </p:nvSpPr>
        <p:spPr>
          <a:xfrm>
            <a:off x="7758657" y="2562851"/>
            <a:ext cx="4106729" cy="3533247"/>
          </a:xfrm>
          <a:solidFill>
            <a:schemeClr val="bg1">
              <a:lumMod val="95000"/>
            </a:schemeClr>
          </a:solidFill>
        </p:spPr>
        <p:txBody>
          <a:bodyPr/>
          <a:lstStyle>
            <a:lvl1pPr algn="ctr">
              <a:defRPr sz="1600" b="0" baseline="0"/>
            </a:lvl1pPr>
          </a:lstStyle>
          <a:p>
            <a:endParaRPr lang="en-US" dirty="0"/>
          </a:p>
          <a:p>
            <a:endParaRPr lang="en-US" dirty="0"/>
          </a:p>
          <a:p>
            <a:r>
              <a:rPr lang="en-US" dirty="0"/>
              <a:t>Click icon to add picture</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356049254"/>
      </p:ext>
    </p:extLst>
  </p:cSld>
  <p:clrMapOvr>
    <a:masterClrMapping/>
  </p:clrMapOvr>
  <p:transition spd="med"/>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Nur Tite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7137540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2200688483"/>
      </p:ext>
    </p:extLst>
  </p:cSld>
  <p:clrMapOvr>
    <a:masterClrMapping/>
  </p:clrMapOvr>
  <p:extLst>
    <p:ext uri="{DCECCB84-F9BA-43D5-87BE-67443E8EF086}">
      <p15:sldGuideLst xmlns:p15="http://schemas.microsoft.com/office/powerpoint/2012/main"/>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extLst>
      <p:ext uri="{BB962C8B-B14F-4D97-AF65-F5344CB8AC3E}">
        <p14:creationId xmlns:p14="http://schemas.microsoft.com/office/powerpoint/2010/main" val="2898743314"/>
      </p:ext>
    </p:extLst>
  </p:cSld>
  <p:clrMapOvr>
    <a:masterClrMapping/>
  </p:clrMapOvr>
  <p:transition>
    <p:fade/>
  </p:transition>
  <p:hf hdr="0" dt="0"/>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幻灯片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624945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cSld name="Stand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atin typeface="Arial" pitchFamily="34" charset="0"/>
                <a:ea typeface="黑体" pitchFamily="2" charset="-122"/>
              </a:defRPr>
            </a:lvl1pPr>
          </a:lstStyle>
          <a:p>
            <a:r>
              <a:rPr lang="zh-TW" altLang="en-US" dirty="0"/>
              <a:t>按一下以編輯母片標題樣式</a:t>
            </a:r>
            <a:endParaRPr lang="en-GB" dirty="0"/>
          </a:p>
        </p:txBody>
      </p:sp>
      <p:sp>
        <p:nvSpPr>
          <p:cNvPr id="3" name="Content Placeholder 2"/>
          <p:cNvSpPr>
            <a:spLocks noGrp="1"/>
          </p:cNvSpPr>
          <p:nvPr>
            <p:ph idx="1" hasCustomPrompt="1"/>
          </p:nvPr>
        </p:nvSpPr>
        <p:spPr/>
        <p:txBody>
          <a:bodyPr/>
          <a:lstStyle>
            <a:lvl1pPr>
              <a:defRPr baseline="0">
                <a:latin typeface="Arial" pitchFamily="34" charset="0"/>
                <a:ea typeface="黑体" pitchFamily="2" charset="-122"/>
              </a:defRPr>
            </a:lvl1pPr>
            <a:lvl2pPr>
              <a:defRPr baseline="0">
                <a:latin typeface="Arial" pitchFamily="34" charset="0"/>
                <a:ea typeface="黑体" pitchFamily="2" charset="-122"/>
              </a:defRPr>
            </a:lvl2pPr>
            <a:lvl3pPr>
              <a:defRPr baseline="0">
                <a:latin typeface="Arial" pitchFamily="34" charset="0"/>
                <a:ea typeface="黑体" pitchFamily="2" charset="-122"/>
              </a:defRPr>
            </a:lvl3pPr>
            <a:lvl4pPr>
              <a:defRPr baseline="0">
                <a:latin typeface="Arial" pitchFamily="34" charset="0"/>
                <a:ea typeface="黑体" pitchFamily="2" charset="-122"/>
              </a:defRPr>
            </a:lvl4pPr>
            <a:lvl5pPr>
              <a:defRPr baseline="0">
                <a:latin typeface="Arial" pitchFamily="34" charset="0"/>
                <a:ea typeface="黑体" pitchFamily="2" charset="-122"/>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en-GB" dirty="0"/>
          </a:p>
        </p:txBody>
      </p:sp>
      <p:sp>
        <p:nvSpPr>
          <p:cNvPr id="8" name="Line 11"/>
          <p:cNvSpPr>
            <a:spLocks noChangeShapeType="1"/>
          </p:cNvSpPr>
          <p:nvPr userDrawn="1"/>
        </p:nvSpPr>
        <p:spPr bwMode="auto">
          <a:xfrm>
            <a:off x="609600" y="6242400"/>
            <a:ext cx="109728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8" dirty="0">
              <a:solidFill>
                <a:srgbClr val="808080"/>
              </a:solidFill>
              <a:ea typeface="黑体" pitchFamily="2" charset="-122"/>
            </a:endParaRPr>
          </a:p>
        </p:txBody>
      </p:sp>
    </p:spTree>
    <p:extLst>
      <p:ext uri="{BB962C8B-B14F-4D97-AF65-F5344CB8AC3E}">
        <p14:creationId xmlns:p14="http://schemas.microsoft.com/office/powerpoint/2010/main" val="22693827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2897500093"/>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230075079"/>
      </p:ext>
    </p:extLst>
  </p:cSld>
  <p:clrMapOvr>
    <a:masterClrMapping/>
  </p:clrMapOvr>
  <p:extLst>
    <p:ext uri="{DCECCB84-F9BA-43D5-87BE-67443E8EF086}">
      <p15:sldGuideLst xmlns:p15="http://schemas.microsoft.com/office/powerpoint/2012/main"/>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089063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86838469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423967152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86561605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77859226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39517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2509172842"/>
      </p:ext>
    </p:extLst>
  </p:cSld>
  <p:clrMapOvr>
    <a:masterClrMapping/>
  </p:clrMapOvr>
  <p:hf sldNum="0" hdr="0" ftr="0" dt="0"/>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7" dirty="0">
                <a:solidFill>
                  <a:schemeClr val="bg1"/>
                </a:solidFill>
                <a:latin typeface="微软雅黑" panose="020B0503020204020204" pitchFamily="34" charset="-122"/>
                <a:ea typeface="微软雅黑" panose="020B0503020204020204" pitchFamily="34" charset="-122"/>
              </a:rPr>
              <a:t>Copyright ©2018</a:t>
            </a:r>
            <a:r>
              <a:rPr lang="en-US" altLang="zh-CN" sz="487" baseline="0" dirty="0">
                <a:solidFill>
                  <a:schemeClr val="bg1"/>
                </a:solidFill>
                <a:latin typeface="微软雅黑" panose="020B0503020204020204" pitchFamily="34" charset="-122"/>
                <a:ea typeface="微软雅黑" panose="020B0503020204020204" pitchFamily="34" charset="-122"/>
              </a:rPr>
              <a:t> </a:t>
            </a:r>
            <a:r>
              <a:rPr lang="en-US" altLang="zh-CN" sz="487" baseline="0" dirty="0" err="1">
                <a:solidFill>
                  <a:schemeClr val="bg1"/>
                </a:solidFill>
                <a:latin typeface="微软雅黑" panose="020B0503020204020204" pitchFamily="34" charset="-122"/>
                <a:ea typeface="微软雅黑" panose="020B0503020204020204" pitchFamily="34" charset="-122"/>
              </a:rPr>
              <a:t>Bosyun</a:t>
            </a:r>
            <a:r>
              <a:rPr lang="en-US" altLang="zh-CN" sz="487" dirty="0">
                <a:solidFill>
                  <a:schemeClr val="bg1"/>
                </a:solidFill>
                <a:latin typeface="微软雅黑" panose="020B0503020204020204" pitchFamily="34" charset="-122"/>
                <a:ea typeface="微软雅黑" panose="020B0503020204020204" pitchFamily="34" charset="-122"/>
              </a:rPr>
              <a:t> Co., Ltd.</a:t>
            </a:r>
            <a:r>
              <a:rPr lang="en-US" altLang="zh-CN" sz="487"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7"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Tree>
    <p:extLst>
      <p:ext uri="{BB962C8B-B14F-4D97-AF65-F5344CB8AC3E}">
        <p14:creationId xmlns:p14="http://schemas.microsoft.com/office/powerpoint/2010/main" val="2861773033"/>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2026/9/4</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spTree>
    <p:extLst>
      <p:ext uri="{BB962C8B-B14F-4D97-AF65-F5344CB8AC3E}">
        <p14:creationId xmlns:p14="http://schemas.microsoft.com/office/powerpoint/2010/main" val="2757080956"/>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xmlns:mv="urn:schemas-microsoft-com:mac:vml">
      <p:transition spd="slow">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2" name="标题 1"/>
          <p:cNvSpPr>
            <a:spLocks noGrp="1"/>
          </p:cNvSpPr>
          <p:nvPr>
            <p:ph type="title"/>
          </p:nvPr>
        </p:nvSpPr>
        <p:spPr>
          <a:xfrm>
            <a:off x="209550" y="76201"/>
            <a:ext cx="10515600" cy="492443"/>
          </a:xfrm>
          <a:prstGeom prst="rect">
            <a:avLst/>
          </a:prstGeom>
        </p:spPr>
        <p:txBody>
          <a:bodyPr/>
          <a:lstStyle>
            <a:lvl1pPr>
              <a:defRPr sz="3199"/>
            </a:lvl1pPr>
          </a:lstStyle>
          <a:p>
            <a:r>
              <a:rPr lang="zh-CN" altLang="en-US" dirty="0"/>
              <a:t>单击此处编辑母版标题样式</a:t>
            </a:r>
          </a:p>
        </p:txBody>
      </p:sp>
    </p:spTree>
    <p:extLst>
      <p:ext uri="{BB962C8B-B14F-4D97-AF65-F5344CB8AC3E}">
        <p14:creationId xmlns:p14="http://schemas.microsoft.com/office/powerpoint/2010/main" val="351890115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1259187702"/>
      </p:ext>
    </p:extLst>
  </p:cSld>
  <p:clrMapOvr>
    <a:masterClrMapping/>
  </p:clrMapOvr>
  <p:extLst>
    <p:ext uri="{DCECCB84-F9BA-43D5-87BE-67443E8EF086}">
      <p15:sldGuideLst xmlns:p15="http://schemas.microsoft.com/office/powerpoint/2012/main"/>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0247892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46637297"/>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42014479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405601131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7526787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651855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9536" y="82762"/>
            <a:ext cx="2212464" cy="646232"/>
          </a:xfrm>
          <a:prstGeom prst="rect">
            <a:avLst/>
          </a:prstGeom>
        </p:spPr>
      </p:pic>
    </p:spTree>
    <p:extLst>
      <p:ext uri="{BB962C8B-B14F-4D97-AF65-F5344CB8AC3E}">
        <p14:creationId xmlns:p14="http://schemas.microsoft.com/office/powerpoint/2010/main" val="1585133627"/>
      </p:ext>
    </p:extLst>
  </p:cSld>
  <p:clrMapOvr>
    <a:masterClrMapping/>
  </p:clrMapOvr>
  <p:hf sldNum="0" hdr="0" ftr="0" dt="0"/>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498788522"/>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117426783"/>
      </p:ext>
    </p:extLst>
  </p:cSld>
  <p:clrMapOvr>
    <a:masterClrMapping/>
  </p:clrMapOvr>
  <p:extLst>
    <p:ext uri="{DCECCB84-F9BA-43D5-87BE-67443E8EF086}">
      <p15:sldGuideLst xmlns:p15="http://schemas.microsoft.com/office/powerpoint/2012/main"/>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514740118"/>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3609775234"/>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7531644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466623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2" name="标题 1"/>
          <p:cNvSpPr>
            <a:spLocks noGrp="1"/>
          </p:cNvSpPr>
          <p:nvPr>
            <p:ph type="title"/>
          </p:nvPr>
        </p:nvSpPr>
        <p:spPr>
          <a:xfrm>
            <a:off x="209550" y="76201"/>
            <a:ext cx="10515600" cy="492443"/>
          </a:xfrm>
          <a:prstGeom prst="rect">
            <a:avLst/>
          </a:prstGeom>
        </p:spPr>
        <p:txBody>
          <a:bodyPr/>
          <a:lstStyle>
            <a:lvl1pPr>
              <a:defRPr sz="3199"/>
            </a:lvl1pPr>
          </a:lstStyle>
          <a:p>
            <a:r>
              <a:rPr lang="zh-CN" altLang="en-US" dirty="0"/>
              <a:t>单击此处编辑母版标题样式</a:t>
            </a:r>
          </a:p>
        </p:txBody>
      </p:sp>
    </p:spTree>
    <p:extLst>
      <p:ext uri="{BB962C8B-B14F-4D97-AF65-F5344CB8AC3E}">
        <p14:creationId xmlns:p14="http://schemas.microsoft.com/office/powerpoint/2010/main" val="239743935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3"/>
            <a:ext cx="2844800" cy="365125"/>
          </a:xfrm>
          <a:prstGeom prst="rect">
            <a:avLst/>
          </a:prstGeom>
        </p:spPr>
        <p:txBody>
          <a:bodyPr/>
          <a:lstStyle/>
          <a:p>
            <a:endParaRPr lang="zh-CN" altLang="en-US" dirty="0"/>
          </a:p>
        </p:txBody>
      </p:sp>
      <p:sp>
        <p:nvSpPr>
          <p:cNvPr id="3" name="页脚占位符 2"/>
          <p:cNvSpPr>
            <a:spLocks noGrp="1"/>
          </p:cNvSpPr>
          <p:nvPr>
            <p:ph type="ftr" sz="quarter" idx="11"/>
          </p:nvPr>
        </p:nvSpPr>
        <p:spPr>
          <a:xfrm>
            <a:off x="4165601" y="6356353"/>
            <a:ext cx="3860800" cy="365125"/>
          </a:xfrm>
          <a:prstGeom prst="rect">
            <a:avLst/>
          </a:prstGeom>
        </p:spPr>
        <p:txBody>
          <a:bodyPr/>
          <a:lstStyle/>
          <a:p>
            <a:r>
              <a:rPr lang="en-US" altLang="zh-CN" dirty="0"/>
              <a:t>1</a:t>
            </a:r>
            <a:endParaRPr lang="zh-CN" altLang="en-US"/>
          </a:p>
        </p:txBody>
      </p:sp>
      <p:sp>
        <p:nvSpPr>
          <p:cNvPr id="4" name="灯片编号占位符 3"/>
          <p:cNvSpPr>
            <a:spLocks noGrp="1"/>
          </p:cNvSpPr>
          <p:nvPr>
            <p:ph type="sldNum" sz="quarter" idx="12"/>
          </p:nvPr>
        </p:nvSpPr>
        <p:spPr>
          <a:xfrm>
            <a:off x="8737600" y="6356353"/>
            <a:ext cx="2844800" cy="365125"/>
          </a:xfrm>
          <a:prstGeom prst="rect">
            <a:avLst/>
          </a:prstGeom>
        </p:spPr>
        <p:txBody>
          <a:bodyPr/>
          <a:lstStyle/>
          <a:p>
            <a:fld id="{0C913308-F349-4B6D-A68A-DD1791B4A57B}" type="slidenum">
              <a:rPr lang="zh-CN" altLang="en-US" smtClean="0"/>
              <a:t>‹#›</a:t>
            </a:fld>
            <a:endParaRPr lang="zh-CN" altLang="en-US"/>
          </a:p>
        </p:txBody>
      </p:sp>
      <p:cxnSp>
        <p:nvCxnSpPr>
          <p:cNvPr id="5" name="直接连接符 4"/>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42656031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11" name="Title 10"/>
          <p:cNvSpPr>
            <a:spLocks noGrp="1"/>
          </p:cNvSpPr>
          <p:nvPr>
            <p:ph type="title"/>
          </p:nvPr>
        </p:nvSpPr>
        <p:spPr>
          <a:xfrm>
            <a:off x="456657" y="548641"/>
            <a:ext cx="11248513" cy="307777"/>
          </a:xfrm>
          <a:prstGeom prst="rect">
            <a:avLst/>
          </a:prstGeom>
        </p:spPr>
        <p:txBody>
          <a:bodyPr lIns="0" tIns="0" rIns="0" bIns="0"/>
          <a:lstStyle>
            <a:lvl1pPr>
              <a:defRPr sz="1999" b="1" i="0" baseline="0">
                <a:solidFill>
                  <a:srgbClr val="0061B1"/>
                </a:solidFill>
                <a:latin typeface="微软雅黑" panose="020B0503020204020204" pitchFamily="34" charset="-122"/>
                <a:ea typeface="微软雅黑" panose="020B0503020204020204" pitchFamily="34" charset="-122"/>
              </a:defRPr>
            </a:lvl1pPr>
          </a:lstStyle>
          <a:p>
            <a:r>
              <a:rPr lang="en-US" dirty="0"/>
              <a:t>Click to edit Master title style</a:t>
            </a:r>
          </a:p>
        </p:txBody>
      </p:sp>
      <p:sp>
        <p:nvSpPr>
          <p:cNvPr id="4" name="Line 4">
            <a:extLst>
              <a:ext uri="{FF2B5EF4-FFF2-40B4-BE49-F238E27FC236}">
                <a16:creationId xmlns:a16="http://schemas.microsoft.com/office/drawing/2014/main" id="{4CE17982-16AB-4F11-8576-99D63B21321F}"/>
              </a:ext>
            </a:extLst>
          </p:cNvPr>
          <p:cNvSpPr>
            <a:spLocks noChangeShapeType="1"/>
          </p:cNvSpPr>
          <p:nvPr userDrawn="1"/>
        </p:nvSpPr>
        <p:spPr bwMode="auto">
          <a:xfrm>
            <a:off x="287868" y="502920"/>
            <a:ext cx="115697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2099"/>
          </a:p>
        </p:txBody>
      </p:sp>
      <p:sp>
        <p:nvSpPr>
          <p:cNvPr id="5" name="文本占位符 4">
            <a:extLst>
              <a:ext uri="{FF2B5EF4-FFF2-40B4-BE49-F238E27FC236}">
                <a16:creationId xmlns:a16="http://schemas.microsoft.com/office/drawing/2014/main" id="{66D83A70-6E42-4A47-91F2-2956850CD0C5}"/>
              </a:ext>
            </a:extLst>
          </p:cNvPr>
          <p:cNvSpPr>
            <a:spLocks noGrp="1"/>
          </p:cNvSpPr>
          <p:nvPr>
            <p:ph type="body" sz="quarter" idx="10" hasCustomPrompt="1"/>
          </p:nvPr>
        </p:nvSpPr>
        <p:spPr>
          <a:xfrm>
            <a:off x="456657" y="54112"/>
            <a:ext cx="11248513" cy="403088"/>
          </a:xfrm>
        </p:spPr>
        <p:txBody>
          <a:bodyPr anchor="ctr"/>
          <a:lstStyle>
            <a:lvl1pPr marL="0" indent="0">
              <a:buNone/>
              <a:defRPr lang="zh-CN" altLang="en-US" sz="1799" b="0" i="0" kern="1200" baseline="0" dirty="0" smtClean="0">
                <a:solidFill>
                  <a:schemeClr val="tx1"/>
                </a:solidFill>
                <a:latin typeface="微软雅黑" panose="020B0503020204020204" pitchFamily="34" charset="-122"/>
                <a:ea typeface="微软雅黑" panose="020B0503020204020204" pitchFamily="34" charset="-122"/>
                <a:cs typeface="+mj-cs"/>
              </a:defRPr>
            </a:lvl1pPr>
            <a:lvl2pPr>
              <a:defRPr lang="zh-CN" altLang="en-US" sz="1799" b="1" i="0" kern="1200" baseline="0" dirty="0" smtClean="0">
                <a:solidFill>
                  <a:schemeClr val="tx1"/>
                </a:solidFill>
                <a:latin typeface="微软雅黑" panose="020B0503020204020204" pitchFamily="34" charset="-122"/>
                <a:ea typeface="微软雅黑" panose="020B0503020204020204" pitchFamily="34" charset="-122"/>
                <a:cs typeface="+mj-cs"/>
              </a:defRPr>
            </a:lvl2pPr>
            <a:lvl3pPr>
              <a:defRPr lang="zh-CN" altLang="en-US" sz="1799" b="1" i="0" kern="1200" baseline="0" dirty="0" smtClean="0">
                <a:solidFill>
                  <a:schemeClr val="tx1"/>
                </a:solidFill>
                <a:latin typeface="微软雅黑" panose="020B0503020204020204" pitchFamily="34" charset="-122"/>
                <a:ea typeface="微软雅黑" panose="020B0503020204020204" pitchFamily="34" charset="-122"/>
                <a:cs typeface="+mj-cs"/>
              </a:defRPr>
            </a:lvl3pPr>
            <a:lvl4pPr>
              <a:defRPr lang="zh-CN" altLang="en-US" sz="1799" b="1" i="0" kern="1200" baseline="0" dirty="0" smtClean="0">
                <a:solidFill>
                  <a:schemeClr val="tx1"/>
                </a:solidFill>
                <a:latin typeface="微软雅黑" panose="020B0503020204020204" pitchFamily="34" charset="-122"/>
                <a:ea typeface="微软雅黑" panose="020B0503020204020204" pitchFamily="34" charset="-122"/>
                <a:cs typeface="+mj-cs"/>
              </a:defRPr>
            </a:lvl4pPr>
            <a:lvl5pPr>
              <a:defRPr lang="zh-CN" altLang="en-US" sz="1799" b="1" i="0" kern="1200" baseline="0" dirty="0">
                <a:solidFill>
                  <a:schemeClr val="tx1"/>
                </a:solidFill>
                <a:latin typeface="微软雅黑" panose="020B0503020204020204" pitchFamily="34" charset="-122"/>
                <a:ea typeface="微软雅黑" panose="020B0503020204020204" pitchFamily="34" charset="-122"/>
                <a:cs typeface="+mj-cs"/>
              </a:defRPr>
            </a:lvl5pPr>
          </a:lstStyle>
          <a:p>
            <a:pPr lvl="0"/>
            <a:r>
              <a:rPr lang="en-US" altLang="zh-CN" dirty="0"/>
              <a:t>Action title</a:t>
            </a:r>
            <a:endParaRPr lang="zh-CN" altLang="en-US" dirty="0"/>
          </a:p>
        </p:txBody>
      </p:sp>
    </p:spTree>
    <p:extLst>
      <p:ext uri="{BB962C8B-B14F-4D97-AF65-F5344CB8AC3E}">
        <p14:creationId xmlns:p14="http://schemas.microsoft.com/office/powerpoint/2010/main" val="26320181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3855745087"/>
      </p:ext>
    </p:extLst>
  </p:cSld>
  <p:clrMapOvr>
    <a:masterClrMapping/>
  </p:clrMapOvr>
  <p:extLst>
    <p:ext uri="{DCECCB84-F9BA-43D5-87BE-67443E8EF086}">
      <p15:sldGuideLst xmlns:p15="http://schemas.microsoft.com/office/powerpoint/2012/main"/>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36278731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99580371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6609101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42332814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16024130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3758542504"/>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8063" rtl="0" eaLnBrk="1" latinLnBrk="0" hangingPunct="1">
              <a:spcBef>
                <a:spcPts val="1929"/>
              </a:spcBef>
              <a:buClr>
                <a:schemeClr val="accent1"/>
              </a:buClr>
              <a:buSzPct val="80000"/>
              <a:buFontTx/>
              <a:buNone/>
              <a:defRPr lang="de-DE" sz="2099"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6567614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9443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290468929"/>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6126092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068973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04939405"/>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448001695"/>
      </p:ext>
    </p:extLst>
  </p:cSld>
  <p:clrMapOvr>
    <a:masterClrMapping/>
  </p:clrMapOvr>
  <p:extLst>
    <p:ext uri="{DCECCB84-F9BA-43D5-87BE-67443E8EF086}">
      <p15:sldGuideLst xmlns:p15="http://schemas.microsoft.com/office/powerpoint/2012/main"/>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3314085616"/>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3787105041"/>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737"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3869" indent="0" algn="ctr">
              <a:buNone/>
              <a:defRPr>
                <a:solidFill>
                  <a:schemeClr val="tx1">
                    <a:tint val="75000"/>
                  </a:schemeClr>
                </a:solidFill>
              </a:defRPr>
            </a:lvl2pPr>
            <a:lvl3pPr marL="1087737" indent="0" algn="ctr">
              <a:buNone/>
              <a:defRPr>
                <a:solidFill>
                  <a:schemeClr val="tx1">
                    <a:tint val="75000"/>
                  </a:schemeClr>
                </a:solidFill>
              </a:defRPr>
            </a:lvl3pPr>
            <a:lvl4pPr marL="1631605" indent="0" algn="ctr">
              <a:buNone/>
              <a:defRPr>
                <a:solidFill>
                  <a:schemeClr val="tx1">
                    <a:tint val="75000"/>
                  </a:schemeClr>
                </a:solidFill>
              </a:defRPr>
            </a:lvl4pPr>
            <a:lvl5pPr marL="2176109" indent="0" algn="ctr">
              <a:buNone/>
              <a:defRPr>
                <a:solidFill>
                  <a:schemeClr val="tx1">
                    <a:tint val="75000"/>
                  </a:schemeClr>
                </a:solidFill>
              </a:defRPr>
            </a:lvl5pPr>
            <a:lvl6pPr marL="2719978" indent="0" algn="ctr">
              <a:buNone/>
              <a:defRPr>
                <a:solidFill>
                  <a:schemeClr val="tx1">
                    <a:tint val="75000"/>
                  </a:schemeClr>
                </a:solidFill>
              </a:defRPr>
            </a:lvl6pPr>
            <a:lvl7pPr marL="3263846" indent="0" algn="ctr">
              <a:buNone/>
              <a:defRPr>
                <a:solidFill>
                  <a:schemeClr val="tx1">
                    <a:tint val="75000"/>
                  </a:schemeClr>
                </a:solidFill>
              </a:defRPr>
            </a:lvl7pPr>
            <a:lvl8pPr marL="3807714" indent="0" algn="ctr">
              <a:buNone/>
              <a:defRPr>
                <a:solidFill>
                  <a:schemeClr val="tx1">
                    <a:tint val="75000"/>
                  </a:schemeClr>
                </a:solidFill>
              </a:defRPr>
            </a:lvl8pPr>
            <a:lvl9pPr marL="4351583" indent="0" algn="ctr">
              <a:buNone/>
              <a:defRPr>
                <a:solidFill>
                  <a:schemeClr val="tx1">
                    <a:tint val="75000"/>
                  </a:schemeClr>
                </a:solidFill>
              </a:defRPr>
            </a:lvl9pPr>
          </a:lstStyle>
          <a:p>
            <a:r>
              <a:rPr lang="en-US" dirty="0"/>
              <a:t>Speaker’s Name, SAP</a:t>
            </a:r>
          </a:p>
          <a:p>
            <a:pPr marL="0" marR="0" lvl="0" indent="0" algn="l" defTabSz="1087737"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8"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ln>
        </p:spPr>
        <p:txBody>
          <a:bodyPr lIns="89954" tIns="71962" rIns="89954" bIns="71962"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798"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4" y="6217086"/>
            <a:ext cx="1745795" cy="400050"/>
          </a:xfrm>
          <a:prstGeom prst="rect">
            <a:avLst/>
          </a:prstGeom>
          <a:noFill/>
          <a:ln>
            <a:noFill/>
          </a:ln>
        </p:spPr>
      </p:pic>
    </p:spTree>
    <p:extLst>
      <p:ext uri="{BB962C8B-B14F-4D97-AF65-F5344CB8AC3E}">
        <p14:creationId xmlns:p14="http://schemas.microsoft.com/office/powerpoint/2010/main" val="296590578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37" rtl="0" eaLnBrk="1" fontAlgn="auto" latinLnBrk="0" hangingPunct="1">
              <a:lnSpc>
                <a:spcPct val="100000"/>
              </a:lnSpc>
              <a:spcBef>
                <a:spcPts val="2998"/>
              </a:spcBef>
              <a:spcAft>
                <a:spcPts val="0"/>
              </a:spcAft>
              <a:buClr>
                <a:schemeClr val="accent1"/>
              </a:buClr>
              <a:buSzPct val="80000"/>
              <a:buFontTx/>
              <a:buNone/>
              <a:defRPr sz="1998" b="0"/>
            </a:lvl1pPr>
            <a:lvl2pPr marL="179597" marR="0" indent="-179597" algn="l" defTabSz="1087737"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8"/>
            </a:lvl2pPr>
            <a:lvl3pPr marL="359829" marR="0" indent="-178962" algn="l" defTabSz="1087737"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8" baseline="0"/>
            </a:lvl3pPr>
            <a:lvl4pPr marL="539426" marR="0" indent="-179597" algn="l" defTabSz="1087737"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5117366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p:cNvSpPr>
            <a:spLocks noGrp="1" noChangeArrowheads="1"/>
          </p:cNvSpPr>
          <p:nvPr>
            <p:ph type="sldNum" sz="quarter" idx="10"/>
            <p:custDataLst>
              <p:tags r:id="rId1"/>
            </p:custDataLst>
          </p:nvPr>
        </p:nvSpPr>
        <p:spPr/>
        <p:txBody>
          <a:bodyPr/>
          <a:lstStyle>
            <a:lvl1pPr>
              <a:defRPr/>
            </a:lvl1pPr>
          </a:lstStyle>
          <a:p>
            <a:fld id="{E95CDF36-14AD-446C-96CC-EC4B4B767604}" type="slidenum">
              <a:rPr lang="de-DE" altLang="zh-CN"/>
              <a:t>‹#›</a:t>
            </a:fld>
            <a:endParaRPr lang="de-DE" altLang="zh-CN"/>
          </a:p>
        </p:txBody>
      </p:sp>
      <p:sp>
        <p:nvSpPr>
          <p:cNvPr id="5" name="Rectangle 51"/>
          <p:cNvSpPr>
            <a:spLocks noGrp="1" noChangeArrowheads="1"/>
          </p:cNvSpPr>
          <p:nvPr>
            <p:ph type="ftr" sz="quarter" idx="11"/>
            <p:custDataLst>
              <p:tags r:id="rId2"/>
            </p:custDataLst>
          </p:nvPr>
        </p:nvSpPr>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312212401"/>
      </p:ext>
    </p:extLst>
  </p:cSld>
  <p:clrMapOvr>
    <a:masterClrMapping/>
  </p:clrMapOvr>
  <p:transition spd="slow"/>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37" rtl="0" eaLnBrk="1" latinLnBrk="0" hangingPunct="1">
              <a:spcBef>
                <a:spcPct val="0"/>
              </a:spcBef>
              <a:buNone/>
              <a:defRPr lang="en-US" sz="2798"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90515054"/>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737" rtl="0" eaLnBrk="1" latinLnBrk="0" hangingPunct="1">
              <a:spcBef>
                <a:spcPct val="0"/>
              </a:spcBef>
              <a:buNone/>
              <a:defRPr lang="en-US" sz="2798"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94669865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77132494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550075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6">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70" y="5994000"/>
            <a:ext cx="1578051" cy="360000"/>
          </a:xfrm>
          <a:prstGeom prst="rect">
            <a:avLst/>
          </a:prstGeom>
        </p:spPr>
      </p:pic>
    </p:spTree>
    <p:extLst>
      <p:ext uri="{BB962C8B-B14F-4D97-AF65-F5344CB8AC3E}">
        <p14:creationId xmlns:p14="http://schemas.microsoft.com/office/powerpoint/2010/main" val="801335237"/>
      </p:ext>
    </p:extLst>
  </p:cSld>
  <p:clrMapOvr>
    <a:masterClrMapping/>
  </p:clrMapOvr>
  <p:hf sldNum="0" hdr="0" ftr="0" dt="0"/>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598"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142985023"/>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2"/>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48"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8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8 h 10000"/>
              <a:gd name="connsiteX0-11" fmla="*/ 0 w 11000"/>
              <a:gd name="connsiteY0-12" fmla="*/ 188 h 10000"/>
              <a:gd name="connsiteX1-13" fmla="*/ 11000 w 11000"/>
              <a:gd name="connsiteY1-14" fmla="*/ 0 h 10000"/>
              <a:gd name="connsiteX2-15" fmla="*/ 11000 w 11000"/>
              <a:gd name="connsiteY2-16" fmla="*/ 10000 h 10000"/>
              <a:gd name="connsiteX3-17" fmla="*/ 1000 w 11000"/>
              <a:gd name="connsiteY3-18" fmla="*/ 10000 h 10000"/>
              <a:gd name="connsiteX4-19" fmla="*/ 0 w 11000"/>
              <a:gd name="connsiteY4-20" fmla="*/ 188 h 10000"/>
              <a:gd name="connsiteX0-21" fmla="*/ 0 w 10719"/>
              <a:gd name="connsiteY0-22" fmla="*/ 521 h 10000"/>
              <a:gd name="connsiteX1-23" fmla="*/ 10719 w 10719"/>
              <a:gd name="connsiteY1-24" fmla="*/ 0 h 10000"/>
              <a:gd name="connsiteX2-25" fmla="*/ 10719 w 10719"/>
              <a:gd name="connsiteY2-26" fmla="*/ 10000 h 10000"/>
              <a:gd name="connsiteX3-27" fmla="*/ 719 w 10719"/>
              <a:gd name="connsiteY3-28" fmla="*/ 10000 h 10000"/>
              <a:gd name="connsiteX4-29" fmla="*/ 0 w 10719"/>
              <a:gd name="connsiteY4-30" fmla="*/ 52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 name="任意多边形 11"/>
          <p:cNvSpPr/>
          <p:nvPr userDrawn="1"/>
        </p:nvSpPr>
        <p:spPr>
          <a:xfrm>
            <a:off x="9116453"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 name="文本框 3"/>
          <p:cNvSpPr txBox="1"/>
          <p:nvPr userDrawn="1"/>
        </p:nvSpPr>
        <p:spPr>
          <a:xfrm>
            <a:off x="9660642" y="6701367"/>
            <a:ext cx="3483247" cy="167251"/>
          </a:xfrm>
          <a:prstGeom prst="rect">
            <a:avLst/>
          </a:prstGeom>
          <a:noFill/>
        </p:spPr>
        <p:txBody>
          <a:bodyPr wrap="square" rtlCol="0">
            <a:spAutoFit/>
          </a:bodyPr>
          <a:lstStyle/>
          <a:p>
            <a:r>
              <a:rPr lang="en-US" altLang="zh-CN" sz="485" dirty="0">
                <a:solidFill>
                  <a:schemeClr val="bg1"/>
                </a:solidFill>
                <a:latin typeface="微软雅黑" panose="020B0503020204020204" pitchFamily="34" charset="-122"/>
                <a:ea typeface="微软雅黑" panose="020B0503020204020204" pitchFamily="34" charset="-122"/>
              </a:rPr>
              <a:t>Copyright ©2018</a:t>
            </a:r>
            <a:r>
              <a:rPr lang="en-US" altLang="zh-CN" sz="485" baseline="0" dirty="0">
                <a:solidFill>
                  <a:schemeClr val="bg1"/>
                </a:solidFill>
                <a:latin typeface="微软雅黑" panose="020B0503020204020204" pitchFamily="34" charset="-122"/>
                <a:ea typeface="微软雅黑" panose="020B0503020204020204" pitchFamily="34" charset="-122"/>
              </a:rPr>
              <a:t> </a:t>
            </a:r>
            <a:r>
              <a:rPr lang="en-US" altLang="zh-CN" sz="485" baseline="0" dirty="0" err="1">
                <a:solidFill>
                  <a:schemeClr val="bg1"/>
                </a:solidFill>
                <a:latin typeface="微软雅黑" panose="020B0503020204020204" pitchFamily="34" charset="-122"/>
                <a:ea typeface="微软雅黑" panose="020B0503020204020204" pitchFamily="34" charset="-122"/>
              </a:rPr>
              <a:t>Bosyun</a:t>
            </a:r>
            <a:r>
              <a:rPr lang="en-US" altLang="zh-CN" sz="485" dirty="0">
                <a:solidFill>
                  <a:schemeClr val="bg1"/>
                </a:solidFill>
                <a:latin typeface="微软雅黑" panose="020B0503020204020204" pitchFamily="34" charset="-122"/>
                <a:ea typeface="微软雅黑" panose="020B0503020204020204" pitchFamily="34" charset="-122"/>
              </a:rPr>
              <a:t> Co., Ltd.</a:t>
            </a:r>
            <a:r>
              <a:rPr lang="en-US" altLang="zh-CN" sz="485"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5"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5"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Tree>
    <p:extLst>
      <p:ext uri="{BB962C8B-B14F-4D97-AF65-F5344CB8AC3E}">
        <p14:creationId xmlns:p14="http://schemas.microsoft.com/office/powerpoint/2010/main" val="511710626"/>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8"/>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5"/>
            <a:ext cx="2743200" cy="365125"/>
          </a:xfrm>
          <a:prstGeom prst="rect">
            <a:avLst/>
          </a:prstGeom>
        </p:spPr>
        <p:txBody>
          <a:bodyPr/>
          <a:lstStyle/>
          <a:p>
            <a:pPr defTabSz="913852"/>
            <a:fld id="{1C862299-229D-45FE-9F9F-1F2494F82C69}" type="datetimeFigureOut">
              <a:rPr lang="zh-CN" altLang="en-US" sz="1798" smtClean="0">
                <a:solidFill>
                  <a:prstClr val="black"/>
                </a:solidFill>
              </a:rPr>
              <a:pPr defTabSz="913852"/>
              <a:t>2026/9/4</a:t>
            </a:fld>
            <a:endParaRPr lang="zh-CN" altLang="en-US" sz="1798">
              <a:solidFill>
                <a:prstClr val="black"/>
              </a:solidFill>
            </a:endParaRPr>
          </a:p>
        </p:txBody>
      </p:sp>
      <p:sp>
        <p:nvSpPr>
          <p:cNvPr id="4" name="Footer Placeholder 3"/>
          <p:cNvSpPr>
            <a:spLocks noGrp="1"/>
          </p:cNvSpPr>
          <p:nvPr>
            <p:ph type="ftr" sz="quarter" idx="11"/>
          </p:nvPr>
        </p:nvSpPr>
        <p:spPr>
          <a:xfrm>
            <a:off x="4038600" y="6356355"/>
            <a:ext cx="4114800" cy="365125"/>
          </a:xfrm>
          <a:prstGeom prst="rect">
            <a:avLst/>
          </a:prstGeom>
        </p:spPr>
        <p:txBody>
          <a:bodyPr/>
          <a:lstStyle/>
          <a:p>
            <a:pPr defTabSz="913852"/>
            <a:endParaRPr lang="zh-CN" altLang="en-US" sz="1798">
              <a:solidFill>
                <a:prstClr val="black"/>
              </a:solidFill>
            </a:endParaRPr>
          </a:p>
        </p:txBody>
      </p:sp>
      <p:sp>
        <p:nvSpPr>
          <p:cNvPr id="5" name="Slide Number Placeholder 4"/>
          <p:cNvSpPr>
            <a:spLocks noGrp="1"/>
          </p:cNvSpPr>
          <p:nvPr>
            <p:ph type="sldNum" sz="quarter" idx="12"/>
          </p:nvPr>
        </p:nvSpPr>
        <p:spPr>
          <a:xfrm>
            <a:off x="8610600" y="6356355"/>
            <a:ext cx="2743200" cy="365125"/>
          </a:xfrm>
          <a:prstGeom prst="rect">
            <a:avLst/>
          </a:prstGeom>
        </p:spPr>
        <p:txBody>
          <a:bodyPr/>
          <a:lstStyle/>
          <a:p>
            <a:pPr defTabSz="913852"/>
            <a:fld id="{29B795AA-FAE0-4C25-9718-078AF4030C97}" type="slidenum">
              <a:rPr lang="zh-CN" altLang="en-US" sz="1798" smtClean="0">
                <a:solidFill>
                  <a:prstClr val="black"/>
                </a:solidFill>
              </a:rPr>
              <a:pPr defTabSz="913852"/>
              <a:t>‹#›</a:t>
            </a:fld>
            <a:endParaRPr lang="zh-CN" altLang="en-US" sz="1798">
              <a:solidFill>
                <a:prstClr val="black"/>
              </a:solidFill>
            </a:endParaRPr>
          </a:p>
        </p:txBody>
      </p:sp>
      <p:grpSp>
        <p:nvGrpSpPr>
          <p:cNvPr id="12" name="组合 11"/>
          <p:cNvGrpSpPr/>
          <p:nvPr userDrawn="1"/>
        </p:nvGrpSpPr>
        <p:grpSpPr>
          <a:xfrm>
            <a:off x="0" y="362270"/>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52"/>
              <a:endParaRPr lang="zh-CN" altLang="en-US" sz="1350">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52"/>
              <a:endParaRPr lang="zh-CN" altLang="en-US" sz="1350">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52"/>
              <a:endParaRPr lang="zh-CN" altLang="en-US" sz="1350">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950537275"/>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7" y="5881436"/>
            <a:ext cx="1963124" cy="360000"/>
          </a:xfrm>
          <a:prstGeom prst="rect">
            <a:avLst/>
          </a:prstGeom>
        </p:spPr>
      </p:pic>
      <p:sp>
        <p:nvSpPr>
          <p:cNvPr id="7" name="Text Placeholder"/>
          <p:cNvSpPr>
            <a:spLocks noGrp="1"/>
          </p:cNvSpPr>
          <p:nvPr>
            <p:ph type="body" sz="quarter" idx="11" hasCustomPrompt="1"/>
          </p:nvPr>
        </p:nvSpPr>
        <p:spPr bwMode="black">
          <a:xfrm>
            <a:off x="503871" y="1434731"/>
            <a:ext cx="7090153" cy="3866693"/>
          </a:xfrm>
        </p:spPr>
        <p:txBody>
          <a:bodyPr>
            <a:noAutofit/>
          </a:bodyPr>
          <a:lstStyle>
            <a:lvl1pPr marL="0" marR="0" indent="0" algn="l" defTabSz="1087737" rtl="0" eaLnBrk="1" fontAlgn="auto" latinLnBrk="0" hangingPunct="1">
              <a:lnSpc>
                <a:spcPct val="100000"/>
              </a:lnSpc>
              <a:spcBef>
                <a:spcPts val="1798"/>
              </a:spcBef>
              <a:spcAft>
                <a:spcPts val="0"/>
              </a:spcAft>
              <a:buClr>
                <a:schemeClr val="accent1"/>
              </a:buClr>
              <a:buSzPct val="80000"/>
              <a:buFontTx/>
              <a:buNone/>
              <a:defRPr sz="1200" b="1">
                <a:solidFill>
                  <a:schemeClr val="tx1"/>
                </a:solidFill>
              </a:defRPr>
            </a:lvl1pPr>
            <a:lvl2pPr marL="144059" marR="0" indent="-144059" algn="l" defTabSz="1087737"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2" y="555765"/>
            <a:ext cx="7090153" cy="553999"/>
          </a:xfrm>
        </p:spPr>
        <p:txBody>
          <a:bodyPr anchor="ctr">
            <a:noAutofit/>
          </a:bodyPr>
          <a:lstStyle>
            <a:lvl1pPr>
              <a:defRPr sz="1798">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3"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1"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9"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6"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3"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9" y="3070422"/>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9"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6" y="3070422"/>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6"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90" y="5881440"/>
            <a:ext cx="863776" cy="508475"/>
          </a:xfrm>
          <a:prstGeom prst="rect">
            <a:avLst/>
          </a:prstGeom>
        </p:spPr>
      </p:pic>
    </p:spTree>
    <p:extLst>
      <p:ext uri="{BB962C8B-B14F-4D97-AF65-F5344CB8AC3E}">
        <p14:creationId xmlns:p14="http://schemas.microsoft.com/office/powerpoint/2010/main" val="320614178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5"/>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8">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8">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1" y="6340484"/>
            <a:ext cx="1184915" cy="433977"/>
          </a:xfrm>
          <a:prstGeom prst="rect">
            <a:avLst/>
          </a:prstGeom>
        </p:spPr>
      </p:pic>
    </p:spTree>
    <p:extLst>
      <p:ext uri="{BB962C8B-B14F-4D97-AF65-F5344CB8AC3E}">
        <p14:creationId xmlns:p14="http://schemas.microsoft.com/office/powerpoint/2010/main" val="561224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幻灯片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531845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9"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2"/>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84765305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3" y="116637"/>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2" y="1484784"/>
            <a:ext cx="10072017" cy="4213732"/>
          </a:xfrm>
          <a:prstGeom prst="rect">
            <a:avLst/>
          </a:prstGeom>
        </p:spPr>
        <p:txBody>
          <a:bodyPr lIns="81043" tIns="40522" rIns="81043" bIns="40522"/>
          <a:lstStyle>
            <a:lvl1pPr>
              <a:defRPr sz="1798">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689861098"/>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2724097"/>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8" y="360004"/>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165134989"/>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737" rtl="0" eaLnBrk="1" latinLnBrk="0" hangingPunct="1">
              <a:spcBef>
                <a:spcPts val="1928"/>
              </a:spcBef>
              <a:buClr>
                <a:schemeClr val="accent1"/>
              </a:buClr>
              <a:buSzPct val="80000"/>
              <a:buFontTx/>
              <a:buNone/>
              <a:defRPr lang="de-DE" sz="2098"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80160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5"/>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37" rtl="0" eaLnBrk="1" latinLnBrk="0" hangingPunct="1">
              <a:spcBef>
                <a:spcPts val="1923"/>
              </a:spcBef>
              <a:buClr>
                <a:schemeClr val="accent1"/>
              </a:buClr>
              <a:buSzPct val="80000"/>
              <a:buFontTx/>
              <a:buNone/>
              <a:defRPr lang="de-DE" sz="2098"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3097148412"/>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p:cNvSpPr>
            <a:spLocks noGrp="1" noChangeArrowheads="1"/>
          </p:cNvSpPr>
          <p:nvPr>
            <p:ph type="sldNum" sz="quarter" idx="10"/>
            <p:custDataLst>
              <p:tags r:id="rId1"/>
            </p:custDataLst>
          </p:nvPr>
        </p:nvSpPr>
        <p:spPr/>
        <p:txBody>
          <a:bodyPr/>
          <a:lstStyle>
            <a:lvl1pPr>
              <a:defRPr/>
            </a:lvl1pPr>
          </a:lstStyle>
          <a:p>
            <a:fld id="{E95CDF36-14AD-446C-96CC-EC4B4B767604}" type="slidenum">
              <a:rPr lang="de-DE" altLang="zh-CN"/>
              <a:t>‹#›</a:t>
            </a:fld>
            <a:endParaRPr lang="de-DE" altLang="zh-CN"/>
          </a:p>
        </p:txBody>
      </p:sp>
      <p:sp>
        <p:nvSpPr>
          <p:cNvPr id="5" name="Rectangle 51"/>
          <p:cNvSpPr>
            <a:spLocks noGrp="1" noChangeArrowheads="1"/>
          </p:cNvSpPr>
          <p:nvPr>
            <p:ph type="ftr" sz="quarter" idx="11"/>
            <p:custDataLst>
              <p:tags r:id="rId2"/>
            </p:custDataLst>
          </p:nvPr>
        </p:nvSpPr>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2793981044"/>
      </p:ext>
    </p:extLst>
  </p:cSld>
  <p:clrMapOvr>
    <a:masterClrMapping/>
  </p:clrMapOvr>
  <p:transition spd="slow"/>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幻灯片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2453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幻灯片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9611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Rectangle 2"/>
          <p:cNvSpPr>
            <a:spLocks noGrp="1" noChangeArrowheads="1"/>
          </p:cNvSpPr>
          <p:nvPr>
            <p:ph type="dt" sz="half" idx="10"/>
          </p:nvPr>
        </p:nvSpPr>
        <p:spPr>
          <a:xfrm>
            <a:off x="609602" y="6245225"/>
            <a:ext cx="2844800" cy="476250"/>
          </a:xfrm>
        </p:spPr>
        <p:txBody>
          <a:bodyPr/>
          <a:lstStyle>
            <a:lvl1pPr>
              <a:defRPr/>
            </a:lvl1pPr>
          </a:lstStyle>
          <a:p>
            <a:pPr fontAlgn="base">
              <a:spcBef>
                <a:spcPct val="0"/>
              </a:spcBef>
              <a:spcAft>
                <a:spcPct val="0"/>
              </a:spcAft>
              <a:defRPr/>
            </a:pPr>
            <a:endParaRPr lang="en-US" altLang="zh-CN">
              <a:solidFill>
                <a:srgbClr val="000000"/>
              </a:solidFill>
            </a:endParaRPr>
          </a:p>
        </p:txBody>
      </p:sp>
      <p:sp>
        <p:nvSpPr>
          <p:cNvPr id="6" name="Rectangle 4"/>
          <p:cNvSpPr>
            <a:spLocks noGrp="1" noChangeArrowheads="1"/>
          </p:cNvSpPr>
          <p:nvPr>
            <p:ph type="sldNum" sz="quarter" idx="12"/>
          </p:nvPr>
        </p:nvSpPr>
        <p:spPr>
          <a:xfrm>
            <a:off x="8737600" y="6245225"/>
            <a:ext cx="2844800" cy="476250"/>
          </a:xfrm>
        </p:spPr>
        <p:txBody>
          <a:bodyPr/>
          <a:lstStyle>
            <a:lvl1pPr>
              <a:defRPr/>
            </a:lvl1pPr>
          </a:lstStyle>
          <a:p>
            <a:pPr fontAlgn="base">
              <a:spcBef>
                <a:spcPct val="0"/>
              </a:spcBef>
              <a:spcAft>
                <a:spcPct val="0"/>
              </a:spcAft>
            </a:pPr>
            <a:fld id="{DCCB9BEC-8759-4C0E-BC42-E0B7590C674F}" type="slidenum">
              <a:rPr lang="en-US" altLang="zh-CN" smtClean="0">
                <a:solidFill>
                  <a:srgbClr val="000000"/>
                </a:solidFill>
              </a:rPr>
              <a:t>‹#›</a:t>
            </a:fld>
            <a:endParaRPr lang="en-US" altLang="zh-CN">
              <a:solidFill>
                <a:srgbClr val="000000"/>
              </a:solidFill>
            </a:endParaRPr>
          </a:p>
        </p:txBody>
      </p:sp>
      <p:sp>
        <p:nvSpPr>
          <p:cNvPr id="7" name="文本框 6"/>
          <p:cNvSpPr txBox="1"/>
          <p:nvPr userDrawn="1"/>
        </p:nvSpPr>
        <p:spPr>
          <a:xfrm>
            <a:off x="2136809" y="173257"/>
            <a:ext cx="10045566" cy="460375"/>
          </a:xfrm>
          <a:prstGeom prst="rect">
            <a:avLst/>
          </a:prstGeom>
          <a:solidFill>
            <a:srgbClr val="0070C0"/>
          </a:solidFill>
        </p:spPr>
        <p:txBody>
          <a:bodyPr wrap="square" rtlCol="0">
            <a:spAutoFit/>
          </a:bodyPr>
          <a:lstStyle/>
          <a:p>
            <a:endParaRPr lang="zh-CN" altLang="en-US" sz="2398"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136809" y="204425"/>
            <a:ext cx="9582751" cy="369204"/>
          </a:xfrm>
          <a:prstGeom prst="rect">
            <a:avLst/>
          </a:prstGeom>
        </p:spPr>
        <p:txBody>
          <a:bodyPr/>
          <a:lstStyle>
            <a:lvl1pPr algn="l">
              <a:defRPr sz="2398"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12353012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幻灯片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191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1486249143"/>
      </p:ext>
    </p:extLst>
  </p:cSld>
  <p:clrMapOvr>
    <a:masterClrMapping/>
  </p:clrMapOvr>
  <p:extLst>
    <p:ext uri="{DCECCB84-F9BA-43D5-87BE-67443E8EF086}">
      <p15:sldGuideLst xmlns:p15="http://schemas.microsoft.com/office/powerpoint/2012/main"/>
    </p:ext>
  </p:extLs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74415607"/>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94799025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939684864"/>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733697417"/>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811961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202763081"/>
      </p:ext>
    </p:extLst>
  </p:cSld>
  <p:clrMapOvr>
    <a:masterClrMapping/>
  </p:clrMapOvr>
  <p:hf sldNum="0" hdr="0" ftr="0" dt="0"/>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788202036"/>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40663412"/>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4549196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38098528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Rectangle 2"/>
          <p:cNvSpPr>
            <a:spLocks noGrp="1" noChangeArrowheads="1"/>
          </p:cNvSpPr>
          <p:nvPr>
            <p:ph type="dt" sz="half" idx="10"/>
          </p:nvPr>
        </p:nvSpPr>
        <p:spPr>
          <a:xfrm>
            <a:off x="609601" y="6245225"/>
            <a:ext cx="2844800" cy="476250"/>
          </a:xfrm>
        </p:spPr>
        <p:txBody>
          <a:bodyPr/>
          <a:lstStyle>
            <a:lvl1pPr>
              <a:defRPr/>
            </a:lvl1pPr>
          </a:lstStyle>
          <a:p>
            <a:pPr fontAlgn="base">
              <a:spcBef>
                <a:spcPct val="0"/>
              </a:spcBef>
              <a:spcAft>
                <a:spcPct val="0"/>
              </a:spcAft>
              <a:defRPr/>
            </a:pPr>
            <a:endParaRPr lang="en-US" altLang="zh-CN">
              <a:solidFill>
                <a:srgbClr val="000000"/>
              </a:solidFill>
            </a:endParaRPr>
          </a:p>
        </p:txBody>
      </p:sp>
      <p:sp>
        <p:nvSpPr>
          <p:cNvPr id="6" name="Rectangle 4"/>
          <p:cNvSpPr>
            <a:spLocks noGrp="1" noChangeArrowheads="1"/>
          </p:cNvSpPr>
          <p:nvPr>
            <p:ph type="sldNum" sz="quarter" idx="12"/>
          </p:nvPr>
        </p:nvSpPr>
        <p:spPr>
          <a:xfrm>
            <a:off x="8737600" y="6245225"/>
            <a:ext cx="2844800" cy="476250"/>
          </a:xfrm>
        </p:spPr>
        <p:txBody>
          <a:bodyPr/>
          <a:lstStyle>
            <a:lvl1pPr>
              <a:defRPr/>
            </a:lvl1pPr>
          </a:lstStyle>
          <a:p>
            <a:pPr fontAlgn="base">
              <a:spcBef>
                <a:spcPct val="0"/>
              </a:spcBef>
              <a:spcAft>
                <a:spcPct val="0"/>
              </a:spcAft>
            </a:pPr>
            <a:fld id="{DCCB9BEC-8759-4C0E-BC42-E0B7590C674F}" type="slidenum">
              <a:rPr lang="en-US" altLang="zh-CN" smtClean="0">
                <a:solidFill>
                  <a:srgbClr val="000000"/>
                </a:solidFill>
              </a:rPr>
              <a:t>‹#›</a:t>
            </a:fld>
            <a:endParaRPr lang="en-US" altLang="zh-CN">
              <a:solidFill>
                <a:srgbClr val="000000"/>
              </a:solidFill>
            </a:endParaRPr>
          </a:p>
        </p:txBody>
      </p:sp>
      <p:sp>
        <p:nvSpPr>
          <p:cNvPr id="7" name="文本框 6"/>
          <p:cNvSpPr txBox="1"/>
          <p:nvPr userDrawn="1"/>
        </p:nvSpPr>
        <p:spPr>
          <a:xfrm>
            <a:off x="2136809" y="173255"/>
            <a:ext cx="10045566" cy="460375"/>
          </a:xfrm>
          <a:prstGeom prst="rect">
            <a:avLst/>
          </a:prstGeom>
          <a:solidFill>
            <a:srgbClr val="0070C0"/>
          </a:solidFill>
        </p:spPr>
        <p:txBody>
          <a:bodyPr wrap="square" rtlCol="0">
            <a:spAutoFit/>
          </a:bodyPr>
          <a:lstStyle/>
          <a:p>
            <a:endParaRPr lang="zh-CN" altLang="en-US" sz="2399"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136808" y="204425"/>
            <a:ext cx="9582751" cy="369204"/>
          </a:xfrm>
          <a:prstGeom prst="rect">
            <a:avLst/>
          </a:prstGeom>
        </p:spPr>
        <p:txBody>
          <a:bodyPr/>
          <a:lstStyle>
            <a:lvl1pPr algn="l">
              <a:defRPr sz="2399"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1008773328"/>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3115504961"/>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234970509"/>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02.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740203429"/>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2026/9/4</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908552475"/>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mv="urn:schemas-microsoft-com:mac:vml" xmlns="">
      <p:transition spd="slow">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3322533865"/>
      </p:ext>
    </p:extLst>
  </p:cSld>
  <p:clrMapOvr>
    <a:masterClrMapping/>
  </p:clrMapOvr>
  <p:extLst>
    <p:ext uri="{DCECCB84-F9BA-43D5-87BE-67443E8EF086}">
      <p15:sldGuideLst xmlns:p15="http://schemas.microsoft.com/office/powerpoint/2012/main"/>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a:xfrm>
            <a:off x="503870" y="504001"/>
            <a:ext cx="9074239" cy="430887"/>
          </a:xfrm>
        </p:spPr>
        <p:txBody>
          <a:bodyPr/>
          <a:lstStyle>
            <a:lvl1pPr>
              <a:defRPr/>
            </a:lvl1pPr>
          </a:lstStyle>
          <a:p>
            <a:r>
              <a:rPr lang="en-US" dirty="0"/>
              <a:t>Agenda</a:t>
            </a:r>
          </a:p>
        </p:txBody>
      </p:sp>
    </p:spTree>
    <p:extLst>
      <p:ext uri="{BB962C8B-B14F-4D97-AF65-F5344CB8AC3E}">
        <p14:creationId xmlns:p14="http://schemas.microsoft.com/office/powerpoint/2010/main" val="3626269645"/>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53213221"/>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057798157"/>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95446365"/>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685297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2546154044"/>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15289783"/>
      </p:ext>
    </p:extLst>
  </p:cSld>
  <p:clrMapOvr>
    <a:masterClrMapping/>
  </p:clrMapOvr>
  <p:hf sldNum="0" hdr="0" ftr="0" dt="0"/>
</p:sldLayout>
</file>

<file path=ppt/slideLayouts/slideLayout21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5055921"/>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94807604"/>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27337342"/>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756812987"/>
      </p:ext>
    </p:extLst>
  </p:cSld>
  <p:clrMapOvr>
    <a:masterClrMapping/>
  </p:clrMapOvr>
  <p:extLst>
    <p:ext uri="{DCECCB84-F9BA-43D5-87BE-67443E8EF086}">
      <p15:sldGuideLst xmlns:p15="http://schemas.microsoft.com/office/powerpoint/2012/main"/>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295183748"/>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991444568"/>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657000018"/>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237113"/>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3491"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tint val="75000"/>
                </a:prstClr>
              </a:solidFill>
              <a:effectLst/>
              <a:uLnTx/>
              <a:uFillTx/>
              <a:latin typeface="Arial"/>
              <a:ea typeface="+mn-ea"/>
              <a:cs typeface="+mn-cs"/>
            </a:endParaRPr>
          </a:p>
        </p:txBody>
      </p:sp>
      <p:sp>
        <p:nvSpPr>
          <p:cNvPr id="3" name="页脚占位符 2"/>
          <p:cNvSpPr>
            <a:spLocks noGrp="1"/>
          </p:cNvSpPr>
          <p:nvPr>
            <p:ph type="ftr" sz="quarter" idx="11"/>
          </p:nvPr>
        </p:nvSpPr>
        <p:spPr/>
        <p:txBody>
          <a:bodyPr/>
          <a:lstStyle/>
          <a:p>
            <a:pPr marL="0" marR="0" lvl="0" indent="0" algn="ctr" defTabSz="913491"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tint val="75000"/>
                </a:prstClr>
              </a:solidFill>
              <a:effectLst/>
              <a:uLnTx/>
              <a:uFillTx/>
              <a:latin typeface="Arial"/>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0DB2DC-4C9A-4742-B13C-FB6460FD3503}" type="slidenum">
              <a:rPr kumimoji="0" lang="zh-CN" altLang="en-US" sz="1200" b="0" i="0" u="none" strike="noStrike" kern="1200" cap="none" spc="0" normalizeH="0" baseline="0" noProof="0" dirty="0">
                <a:ln>
                  <a:noFill/>
                </a:ln>
                <a:solidFill>
                  <a:srgbClr val="89898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dirty="0">
              <a:ln>
                <a:noFill/>
              </a:ln>
              <a:solidFill>
                <a:srgbClr val="898989"/>
              </a:solidFill>
              <a:effectLst/>
              <a:uLnTx/>
              <a:uFillTx/>
              <a:latin typeface="Calibri" panose="020F0702030404030204" pitchFamily="34" charset="0"/>
              <a:ea typeface="+mn-ea"/>
              <a:cs typeface="+mn-cs"/>
            </a:endParaRPr>
          </a:p>
        </p:txBody>
      </p:sp>
    </p:spTree>
    <p:extLst>
      <p:ext uri="{BB962C8B-B14F-4D97-AF65-F5344CB8AC3E}">
        <p14:creationId xmlns:p14="http://schemas.microsoft.com/office/powerpoint/2010/main" val="885562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889217452"/>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extLst>
      <p:ext uri="{BB962C8B-B14F-4D97-AF65-F5344CB8AC3E}">
        <p14:creationId xmlns:p14="http://schemas.microsoft.com/office/powerpoint/2010/main" val="2984126174"/>
      </p:ext>
    </p:extLst>
  </p:cSld>
  <p:clrMapOvr>
    <a:masterClrMapping/>
  </p:clrMapOvr>
  <p:transition>
    <p:fade/>
  </p:transition>
  <p:hf hdr="0" dt="0"/>
</p:sldLayout>
</file>

<file path=ppt/slideLayouts/slideLayout221.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876701706"/>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4" name="图片 13"/>
          <p:cNvPicPr>
            <a:picLocks noChangeAspect="1"/>
          </p:cNvPicPr>
          <p:nvPr userDrawn="1"/>
        </p:nvPicPr>
        <p:blipFill>
          <a:blip r:embed="rId2"/>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4122732023"/>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022584067"/>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782167641"/>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995407965"/>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81230195"/>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109663633"/>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pic>
        <p:nvPicPr>
          <p:cNvPr id="5" name="图片 4"/>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22185202"/>
      </p:ext>
    </p:extLst>
  </p:cSld>
  <p:clrMapOvr>
    <a:masterClrMapping/>
  </p:clrMapOvr>
  <p:hf sldNum="0" hdr="0" ftr="0" dt="0"/>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422355496"/>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228083180"/>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02" marR="0" indent="-144102" algn="l" defTabSz="1088063"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905122011"/>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defRPr>
            </a:lvl1pPr>
            <a:lvl2pPr marL="144102" marR="0" indent="-144102" algn="l" defTabSz="1088063"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767939229"/>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72983713"/>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userDrawn="1">
  <p:cSld name="1_Page2_white: Details on benefits ">
    <p:bg>
      <p:bgPr>
        <a:solidFill>
          <a:schemeClr val="bg1"/>
        </a:solidFill>
        <a:effectLst/>
      </p:bgPr>
    </p:bg>
    <p:spTree>
      <p:nvGrpSpPr>
        <p:cNvPr id="1" name=""/>
        <p:cNvGrpSpPr/>
        <p:nvPr/>
      </p:nvGrpSpPr>
      <p:grpSpPr>
        <a:xfrm>
          <a:off x="0" y="0"/>
          <a:ext cx="0" cy="0"/>
          <a:chOff x="0" y="0"/>
          <a:chExt cx="0" cy="0"/>
        </a:xfrm>
      </p:grpSpPr>
      <p:sp>
        <p:nvSpPr>
          <p:cNvPr id="7" name="Text Placeholder"/>
          <p:cNvSpPr>
            <a:spLocks noGrp="1"/>
          </p:cNvSpPr>
          <p:nvPr>
            <p:ph type="body" sz="quarter" idx="11" hasCustomPrompt="1"/>
          </p:nvPr>
        </p:nvSpPr>
        <p:spPr bwMode="black">
          <a:xfrm>
            <a:off x="503867" y="1434730"/>
            <a:ext cx="10148388" cy="4194343"/>
          </a:xfrm>
        </p:spPr>
        <p:txBody>
          <a:bodyPr>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100" b="1">
                <a:solidFill>
                  <a:schemeClr val="tx1"/>
                </a:solidFill>
              </a:defRPr>
            </a:lvl1pPr>
            <a:lvl2pPr marL="144102" marR="0" indent="-144102" algn="l" defTabSz="1088063" rtl="0" eaLnBrk="1" fontAlgn="auto" latinLnBrk="0" hangingPunct="1">
              <a:lnSpc>
                <a:spcPct val="100000"/>
              </a:lnSpc>
              <a:spcBef>
                <a:spcPts val="200"/>
              </a:spcBef>
              <a:spcAft>
                <a:spcPts val="0"/>
              </a:spcAft>
              <a:buClr>
                <a:schemeClr val="tx1"/>
              </a:buClr>
              <a:buSzPct val="100000"/>
              <a:buFont typeface="Arial" panose="020B0604020202020204" pitchFamily="34" charset="0"/>
              <a:buChar char="•"/>
              <a:defRPr sz="11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0" y="504000"/>
            <a:ext cx="7090154" cy="553998"/>
          </a:xfrm>
        </p:spPr>
        <p:txBody>
          <a:bodyP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pic>
        <p:nvPicPr>
          <p:cNvPr id="5" name="Picture 4"/>
          <p:cNvPicPr>
            <a:picLocks noChangeAspect="1"/>
          </p:cNvPicPr>
          <p:nvPr userDrawn="1"/>
        </p:nvPicPr>
        <p:blipFill rotWithShape="1">
          <a:blip r:embed="rId2"/>
          <a:srcRect l="25127" t="28262" b="18282"/>
          <a:stretch>
            <a:fillRect/>
          </a:stretch>
        </p:blipFill>
        <p:spPr>
          <a:xfrm>
            <a:off x="10016881" y="6005249"/>
            <a:ext cx="1627337" cy="433403"/>
          </a:xfrm>
          <a:prstGeom prst="rect">
            <a:avLst/>
          </a:prstGeom>
        </p:spPr>
      </p:pic>
    </p:spTree>
    <p:extLst>
      <p:ext uri="{BB962C8B-B14F-4D97-AF65-F5344CB8AC3E}">
        <p14:creationId xmlns:p14="http://schemas.microsoft.com/office/powerpoint/2010/main" val="1311392430"/>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1"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9" name="灯片编号占位符 3"/>
          <p:cNvSpPr txBox="1">
            <a:spLocks noGrp="1" noChangeArrowheads="1"/>
          </p:cNvSpPr>
          <p:nvPr userDrawn="1"/>
        </p:nvSpPr>
        <p:spPr bwMode="auto">
          <a:xfrm>
            <a:off x="1" y="6553200"/>
            <a:ext cx="533400" cy="304800"/>
          </a:xfrm>
          <a:prstGeom prst="rect">
            <a:avLst/>
          </a:prstGeom>
          <a:noFill/>
          <a:ln w="9525">
            <a:noFill/>
            <a:miter lim="800000"/>
          </a:ln>
        </p:spPr>
        <p:txBody>
          <a:bodyPr lIns="0" bIns="0"/>
          <a:lstStyle/>
          <a:p>
            <a:pPr algn="ctr">
              <a:defRPr/>
            </a:pPr>
            <a:fld id="{AB278A54-E6D8-4B12-924F-849BF6ED5D44}" type="slidenum">
              <a:rPr lang="en-GB" altLang="zh-CN" sz="1400" b="1">
                <a:latin typeface="Arial" panose="020B0604020202020204" pitchFamily="34" charset="0"/>
              </a:rPr>
              <a:t>‹#›</a:t>
            </a:fld>
            <a:endParaRPr lang="en-GB" altLang="zh-CN" sz="1400" b="1" dirty="0">
              <a:latin typeface="Arial" panose="020B0604020202020204" pitchFamily="34" charset="0"/>
            </a:endParaRPr>
          </a:p>
        </p:txBody>
      </p:sp>
      <p:sp>
        <p:nvSpPr>
          <p:cNvPr id="11" name="Rectangle 1032"/>
          <p:cNvSpPr>
            <a:spLocks noChangeArrowheads="1"/>
          </p:cNvSpPr>
          <p:nvPr userDrawn="1"/>
        </p:nvSpPr>
        <p:spPr bwMode="auto">
          <a:xfrm>
            <a:off x="3886200" y="6596856"/>
            <a:ext cx="4419600" cy="217488"/>
          </a:xfrm>
          <a:prstGeom prst="rect">
            <a:avLst/>
          </a:prstGeom>
          <a:noFill/>
          <a:ln w="9525">
            <a:noFill/>
            <a:miter lim="800000"/>
          </a:ln>
        </p:spPr>
        <p:txBody>
          <a:bodyPr/>
          <a:lstStyle/>
          <a:p>
            <a:pPr algn="ctr">
              <a:defRPr/>
            </a:pPr>
            <a:r>
              <a:rPr lang="zh-CN" altLang="en-US" sz="1000" dirty="0">
                <a:solidFill>
                  <a:schemeClr val="bg1">
                    <a:lumMod val="50000"/>
                  </a:schemeClr>
                </a:solidFill>
                <a:latin typeface="微软雅黑 Light" panose="020B0502040204020203" pitchFamily="34" charset="-122"/>
                <a:ea typeface="微软雅黑 Light" panose="020B0502040204020203" pitchFamily="34" charset="-122"/>
              </a:rPr>
              <a:t>领益智造</a:t>
            </a: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000" dirty="0">
                <a:solidFill>
                  <a:schemeClr val="bg1">
                    <a:lumMod val="50000"/>
                  </a:schemeClr>
                </a:solidFill>
                <a:latin typeface="微软雅黑 Light" panose="020B0502040204020203" pitchFamily="34" charset="-122"/>
                <a:ea typeface="微软雅黑 Light" panose="020B0502040204020203" pitchFamily="34" charset="-122"/>
              </a:rPr>
              <a:t>汉得信息</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10" name="图片 13" descr="logo.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81557" y="6607956"/>
            <a:ext cx="865293" cy="20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209550" y="76200"/>
            <a:ext cx="10515600" cy="492314"/>
          </a:xfrm>
          <a:prstGeom prst="rect">
            <a:avLst/>
          </a:prstGeom>
        </p:spPr>
        <p:txBody>
          <a:bodyPr/>
          <a:lstStyle>
            <a:lvl1pPr>
              <a:defRPr sz="3199"/>
            </a:lvl1pPr>
          </a:lstStyle>
          <a:p>
            <a:r>
              <a:rPr lang="zh-CN" altLang="en-US" dirty="0"/>
              <a:t>单击此处编辑母版标题样式</a:t>
            </a: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70506" y="100577"/>
            <a:ext cx="554644" cy="543551"/>
          </a:xfrm>
          <a:prstGeom prst="rect">
            <a:avLst/>
          </a:prstGeom>
        </p:spPr>
      </p:pic>
      <p:pic>
        <p:nvPicPr>
          <p:cNvPr id="15" name="Picture 4" descr="C:\Documents and Settings\IBM\桌面\logo.png"/>
          <p:cNvPicPr>
            <a:picLocks noChangeAspect="1" noChangeArrowheads="1"/>
          </p:cNvPicPr>
          <p:nvPr userDrawn="1"/>
        </p:nvPicPr>
        <p:blipFill>
          <a:blip r:embed="rId4" cstate="screen"/>
          <a:srcRect/>
          <a:stretch>
            <a:fillRect/>
          </a:stretch>
        </p:blipFill>
        <p:spPr bwMode="auto">
          <a:xfrm>
            <a:off x="10759623" y="125174"/>
            <a:ext cx="1229177" cy="515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8892619"/>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586953"/>
            <a:ext cx="9144000" cy="923010"/>
          </a:xfrm>
        </p:spPr>
        <p:txBody>
          <a:bodyPr anchor="b"/>
          <a:lstStyle>
            <a:lvl1pPr algn="ctr">
              <a:defRPr sz="5996"/>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38275972"/>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userDrawn="1">
  <p:cSld name="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481094999"/>
      </p:ext>
    </p:extLst>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4056670040"/>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1761208"/>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userDrawn="1">
  <p:cSld name="1_Blank with motion ban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7A2487AA-9AE6-64F3-B559-39D1A40EC1D2}"/>
              </a:ext>
            </a:extLst>
          </p:cNvPr>
          <p:cNvCxnSpPr>
            <a:cxnSpLocks/>
          </p:cNvCxnSpPr>
          <p:nvPr userDrawn="1"/>
        </p:nvCxnSpPr>
        <p:spPr>
          <a:xfrm>
            <a:off x="380899" y="922459"/>
            <a:ext cx="11638636" cy="0"/>
          </a:xfrm>
          <a:prstGeom prst="line">
            <a:avLst/>
          </a:prstGeom>
          <a:ln w="25400">
            <a:solidFill>
              <a:schemeClr val="accent1">
                <a:lumMod val="50000"/>
              </a:schemeClr>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8" name="标题 1">
            <a:extLst>
              <a:ext uri="{FF2B5EF4-FFF2-40B4-BE49-F238E27FC236}">
                <a16:creationId xmlns:a16="http://schemas.microsoft.com/office/drawing/2014/main" id="{02CCAE8F-93BD-32B2-95EB-EA774FC96253}"/>
              </a:ext>
            </a:extLst>
          </p:cNvPr>
          <p:cNvSpPr>
            <a:spLocks noGrp="1"/>
          </p:cNvSpPr>
          <p:nvPr>
            <p:ph type="title"/>
          </p:nvPr>
        </p:nvSpPr>
        <p:spPr>
          <a:xfrm>
            <a:off x="360584" y="459901"/>
            <a:ext cx="10561173" cy="430759"/>
          </a:xfrm>
          <a:prstGeom prst="rect">
            <a:avLst/>
          </a:prstGeom>
        </p:spPr>
        <p:txBody>
          <a:bodyPr/>
          <a:lstStyle/>
          <a:p>
            <a:r>
              <a:rPr lang="zh-CN" altLang="en-US" dirty="0"/>
              <a:t>单击此处编辑母版标题样式</a:t>
            </a:r>
          </a:p>
        </p:txBody>
      </p:sp>
    </p:spTree>
    <p:extLst>
      <p:ext uri="{BB962C8B-B14F-4D97-AF65-F5344CB8AC3E}">
        <p14:creationId xmlns:p14="http://schemas.microsoft.com/office/powerpoint/2010/main" val="7327992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052512406"/>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3628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A5ADF22-DFD0-4B54-ADBA-CDB31ED0BAAB}" type="datetimeFigureOut">
              <a:rPr lang="zh-CN" altLang="en-US" smtClean="0"/>
              <a:t>2026/9/4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DE9E158-F938-4A69-8E3B-40A15C3982D7}" type="slidenum">
              <a:rPr lang="zh-CN" altLang="en-US" smtClean="0"/>
              <a:t>‹#›</a:t>
            </a:fld>
            <a:endParaRPr lang="zh-CN" altLang="en-US"/>
          </a:p>
        </p:txBody>
      </p:sp>
    </p:spTree>
    <p:extLst>
      <p:ext uri="{BB962C8B-B14F-4D97-AF65-F5344CB8AC3E}">
        <p14:creationId xmlns:p14="http://schemas.microsoft.com/office/powerpoint/2010/main" val="2477356534"/>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905"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3953" indent="0" algn="ctr">
              <a:buNone/>
              <a:defRPr>
                <a:solidFill>
                  <a:schemeClr val="tx1">
                    <a:tint val="75000"/>
                  </a:schemeClr>
                </a:solidFill>
              </a:defRPr>
            </a:lvl2pPr>
            <a:lvl3pPr marL="1087905" indent="0" algn="ctr">
              <a:buNone/>
              <a:defRPr>
                <a:solidFill>
                  <a:schemeClr val="tx1">
                    <a:tint val="75000"/>
                  </a:schemeClr>
                </a:solidFill>
              </a:defRPr>
            </a:lvl3pPr>
            <a:lvl4pPr marL="1631857" indent="0" algn="ctr">
              <a:buNone/>
              <a:defRPr>
                <a:solidFill>
                  <a:schemeClr val="tx1">
                    <a:tint val="75000"/>
                  </a:schemeClr>
                </a:solidFill>
              </a:defRPr>
            </a:lvl4pPr>
            <a:lvl5pPr marL="2175810" indent="0" algn="ctr">
              <a:buNone/>
              <a:defRPr>
                <a:solidFill>
                  <a:schemeClr val="tx1">
                    <a:tint val="75000"/>
                  </a:schemeClr>
                </a:solidFill>
              </a:defRPr>
            </a:lvl5pPr>
            <a:lvl6pPr marL="2719764" indent="0" algn="ctr">
              <a:buNone/>
              <a:defRPr>
                <a:solidFill>
                  <a:schemeClr val="tx1">
                    <a:tint val="75000"/>
                  </a:schemeClr>
                </a:solidFill>
              </a:defRPr>
            </a:lvl6pPr>
            <a:lvl7pPr marL="3263716" indent="0" algn="ctr">
              <a:buNone/>
              <a:defRPr>
                <a:solidFill>
                  <a:schemeClr val="tx1">
                    <a:tint val="75000"/>
                  </a:schemeClr>
                </a:solidFill>
              </a:defRPr>
            </a:lvl7pPr>
            <a:lvl8pPr marL="3807668" indent="0" algn="ctr">
              <a:buNone/>
              <a:defRPr>
                <a:solidFill>
                  <a:schemeClr val="tx1">
                    <a:tint val="75000"/>
                  </a:schemeClr>
                </a:solidFill>
              </a:defRPr>
            </a:lvl8pPr>
            <a:lvl9pPr marL="4351621" indent="0" algn="ctr">
              <a:buNone/>
              <a:defRPr>
                <a:solidFill>
                  <a:schemeClr val="tx1">
                    <a:tint val="75000"/>
                  </a:schemeClr>
                </a:solidFill>
              </a:defRPr>
            </a:lvl9pPr>
          </a:lstStyle>
          <a:p>
            <a:r>
              <a:rPr lang="en-US" dirty="0"/>
              <a:t>Speaker’s Name, SAP</a:t>
            </a:r>
          </a:p>
          <a:p>
            <a:pPr marL="0" marR="0" lvl="0" indent="0" algn="l" defTabSz="1087905"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8"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headEnd/>
            <a:tailEnd/>
          </a:ln>
        </p:spPr>
        <p:txBody>
          <a:bodyPr lIns="89954" tIns="71962" rIns="89954" bIns="71962" rtlCol="0" anchor="ctr"/>
          <a:lstStyle/>
          <a:p>
            <a:pPr marR="0" algn="ctr" defTabSz="913852" eaLnBrk="1" fontAlgn="base" latinLnBrk="0" hangingPunct="1">
              <a:lnSpc>
                <a:spcPct val="100000"/>
              </a:lnSpc>
              <a:spcBef>
                <a:spcPct val="50000"/>
              </a:spcBef>
              <a:spcAft>
                <a:spcPct val="0"/>
              </a:spcAft>
              <a:buClr>
                <a:srgbClr val="F0AB00"/>
              </a:buClr>
              <a:buSzPct val="80000"/>
              <a:tabLst/>
            </a:pPr>
            <a:endParaRPr kumimoji="0" lang="en-US" sz="1798"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6" y="6296443"/>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3239841624"/>
      </p:ext>
    </p:extLst>
  </p:cSld>
  <p:clrMapOvr>
    <a:masterClrMapping/>
  </p:clrMapOvr>
  <p:extLst>
    <p:ext uri="{DCECCB84-F9BA-43D5-87BE-67443E8EF086}">
      <p15:sldGuideLst xmlns:p15="http://schemas.microsoft.com/office/powerpoint/2012/main"/>
    </p:ext>
  </p:extLs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905" rtl="0" eaLnBrk="1" fontAlgn="auto" latinLnBrk="0" hangingPunct="1">
              <a:lnSpc>
                <a:spcPct val="100000"/>
              </a:lnSpc>
              <a:spcBef>
                <a:spcPts val="2998"/>
              </a:spcBef>
              <a:spcAft>
                <a:spcPts val="0"/>
              </a:spcAft>
              <a:buClr>
                <a:schemeClr val="accent1"/>
              </a:buClr>
              <a:buSzPct val="80000"/>
              <a:buFontTx/>
              <a:buNone/>
              <a:tabLst/>
              <a:defRPr sz="1998" b="0"/>
            </a:lvl1pPr>
            <a:lvl2pPr marL="179856" marR="0" indent="-179856" algn="l" defTabSz="1087905"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8"/>
            </a:lvl2pPr>
            <a:lvl3pPr marL="359712" marR="0" indent="-179244" algn="l" defTabSz="1087905" rtl="0" eaLnBrk="1" fontAlgn="auto" latinLnBrk="0" hangingPunct="1">
              <a:lnSpc>
                <a:spcPct val="100000"/>
              </a:lnSpc>
              <a:spcBef>
                <a:spcPts val="400"/>
              </a:spcBef>
              <a:spcAft>
                <a:spcPts val="0"/>
              </a:spcAft>
              <a:buClr>
                <a:schemeClr val="tx1"/>
              </a:buClr>
              <a:buSzPct val="100000"/>
              <a:buFont typeface="Arial" pitchFamily="34" charset="0"/>
              <a:buChar char="–"/>
              <a:tabLst/>
              <a:defRPr sz="1798" baseline="0"/>
            </a:lvl3pPr>
            <a:lvl4pPr marL="539568" marR="0" indent="-179856" algn="l" defTabSz="1087905"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34625305"/>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905" rtl="0" eaLnBrk="1" latinLnBrk="0" hangingPunct="1">
              <a:spcBef>
                <a:spcPct val="0"/>
              </a:spcBef>
              <a:buNone/>
              <a:defRPr lang="en-US" sz="2798"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409833558"/>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905" rtl="0" eaLnBrk="1" latinLnBrk="0" hangingPunct="1">
              <a:spcBef>
                <a:spcPct val="0"/>
              </a:spcBef>
              <a:buNone/>
              <a:defRPr lang="en-US" sz="2798"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22580920"/>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035285099"/>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405837122"/>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6">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70"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061515488"/>
      </p:ext>
    </p:extLst>
  </p:cSld>
  <p:clrMapOvr>
    <a:masterClrMapping/>
  </p:clrMapOvr>
  <p:hf sldNum="0" hdr="0" ftr="0" dt="0"/>
</p:sldLayout>
</file>

<file path=ppt/slideLayouts/slideLayout249.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3" y="116637"/>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2" y="1484784"/>
            <a:ext cx="10072017" cy="4213732"/>
          </a:xfrm>
          <a:prstGeom prst="rect">
            <a:avLst/>
          </a:prstGeom>
        </p:spPr>
        <p:txBody>
          <a:bodyPr lIns="81043" tIns="40522" rIns="81043" bIns="40522"/>
          <a:lstStyle>
            <a:lvl1pPr>
              <a:defRPr sz="1798">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708092092"/>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39888685"/>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7" y="360002"/>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144501673"/>
      </p:ext>
    </p:extLst>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598"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2216472401"/>
      </p:ext>
    </p:extLst>
  </p:cSld>
  <p:clrMapOvr>
    <a:masterClrMapping/>
  </p:clrMapOvr>
  <p:extLst>
    <p:ext uri="{DCECCB84-F9BA-43D5-87BE-67443E8EF086}">
      <p15:sldGuideLst xmlns:p15="http://schemas.microsoft.com/office/powerpoint/2012/main"/>
    </p:ext>
  </p:extLst>
</p:sldLayout>
</file>

<file path=ppt/slideLayouts/slideLayout252.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3"/>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589" rtl="0" eaLnBrk="1" fontAlgn="auto" latinLnBrk="0" hangingPunct="1">
              <a:lnSpc>
                <a:spcPct val="100000"/>
              </a:lnSpc>
              <a:spcBef>
                <a:spcPts val="1798"/>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872" marR="0" indent="-143872" algn="l" defTabSz="1087589"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8">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3"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3"/>
            <a:ext cx="887330" cy="522341"/>
          </a:xfrm>
          <a:prstGeom prst="rect">
            <a:avLst/>
          </a:prstGeom>
        </p:spPr>
      </p:pic>
    </p:spTree>
    <p:extLst>
      <p:ext uri="{BB962C8B-B14F-4D97-AF65-F5344CB8AC3E}">
        <p14:creationId xmlns:p14="http://schemas.microsoft.com/office/powerpoint/2010/main" val="3167310650"/>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53.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7" y="5881436"/>
            <a:ext cx="1963124" cy="360000"/>
          </a:xfrm>
          <a:prstGeom prst="rect">
            <a:avLst/>
          </a:prstGeom>
        </p:spPr>
      </p:pic>
      <p:sp>
        <p:nvSpPr>
          <p:cNvPr id="7" name="Text Placeholder"/>
          <p:cNvSpPr>
            <a:spLocks noGrp="1"/>
          </p:cNvSpPr>
          <p:nvPr>
            <p:ph type="body" sz="quarter" idx="11" hasCustomPrompt="1"/>
          </p:nvPr>
        </p:nvSpPr>
        <p:spPr bwMode="black">
          <a:xfrm>
            <a:off x="503871" y="1434731"/>
            <a:ext cx="7090153" cy="3866693"/>
          </a:xfrm>
        </p:spPr>
        <p:txBody>
          <a:bodyPr>
            <a:noAutofit/>
          </a:bodyPr>
          <a:lstStyle>
            <a:lvl1pPr marL="0" marR="0" indent="0" algn="l" defTabSz="1087589" rtl="0" eaLnBrk="1" fontAlgn="auto" latinLnBrk="0" hangingPunct="1">
              <a:lnSpc>
                <a:spcPct val="100000"/>
              </a:lnSpc>
              <a:spcBef>
                <a:spcPts val="1798"/>
              </a:spcBef>
              <a:spcAft>
                <a:spcPts val="0"/>
              </a:spcAft>
              <a:buClr>
                <a:schemeClr val="accent1"/>
              </a:buClr>
              <a:buSzPct val="80000"/>
              <a:buFontTx/>
              <a:buNone/>
              <a:tabLst/>
              <a:defRPr sz="1200" b="1">
                <a:solidFill>
                  <a:schemeClr val="tx1"/>
                </a:solidFill>
              </a:defRPr>
            </a:lvl1pPr>
            <a:lvl2pPr marL="143872" marR="0" indent="-143872" algn="l" defTabSz="1087589"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2" y="555765"/>
            <a:ext cx="7090153" cy="553999"/>
          </a:xfrm>
        </p:spPr>
        <p:txBody>
          <a:bodyPr anchor="ctr">
            <a:noAutofit/>
          </a:bodyPr>
          <a:lstStyle>
            <a:lvl1pPr>
              <a:defRPr sz="1798">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3"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1"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9"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6"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3"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9" y="3070422"/>
            <a:ext cx="1619579" cy="430887"/>
          </a:xfrm>
        </p:spPr>
        <p:txBody>
          <a:bodyPr wrap="square" anchor="ctr">
            <a:noAutofit/>
          </a:bodyPr>
          <a:lstStyle>
            <a:lvl1pPr>
              <a:spcBef>
                <a:spcPts val="0"/>
              </a:spcBef>
              <a:defRPr sz="2797"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9"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6" y="3070422"/>
            <a:ext cx="1619579" cy="430887"/>
          </a:xfrm>
        </p:spPr>
        <p:txBody>
          <a:bodyPr wrap="square" anchor="ctr">
            <a:noAutofit/>
          </a:bodyPr>
          <a:lstStyle>
            <a:lvl1pPr>
              <a:spcBef>
                <a:spcPts val="0"/>
              </a:spcBef>
              <a:defRPr sz="2797"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6"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90" y="5881440"/>
            <a:ext cx="863776" cy="508475"/>
          </a:xfrm>
          <a:prstGeom prst="rect">
            <a:avLst/>
          </a:prstGeom>
        </p:spPr>
      </p:pic>
    </p:spTree>
    <p:extLst>
      <p:ext uri="{BB962C8B-B14F-4D97-AF65-F5344CB8AC3E}">
        <p14:creationId xmlns:p14="http://schemas.microsoft.com/office/powerpoint/2010/main" val="44427833"/>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54.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58812686"/>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737"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3869" indent="0" algn="ctr">
              <a:buNone/>
              <a:defRPr>
                <a:solidFill>
                  <a:schemeClr val="tx1">
                    <a:tint val="75000"/>
                  </a:schemeClr>
                </a:solidFill>
              </a:defRPr>
            </a:lvl2pPr>
            <a:lvl3pPr marL="1087737" indent="0" algn="ctr">
              <a:buNone/>
              <a:defRPr>
                <a:solidFill>
                  <a:schemeClr val="tx1">
                    <a:tint val="75000"/>
                  </a:schemeClr>
                </a:solidFill>
              </a:defRPr>
            </a:lvl3pPr>
            <a:lvl4pPr marL="1631605" indent="0" algn="ctr">
              <a:buNone/>
              <a:defRPr>
                <a:solidFill>
                  <a:schemeClr val="tx1">
                    <a:tint val="75000"/>
                  </a:schemeClr>
                </a:solidFill>
              </a:defRPr>
            </a:lvl4pPr>
            <a:lvl5pPr marL="2176109" indent="0" algn="ctr">
              <a:buNone/>
              <a:defRPr>
                <a:solidFill>
                  <a:schemeClr val="tx1">
                    <a:tint val="75000"/>
                  </a:schemeClr>
                </a:solidFill>
              </a:defRPr>
            </a:lvl5pPr>
            <a:lvl6pPr marL="2719978" indent="0" algn="ctr">
              <a:buNone/>
              <a:defRPr>
                <a:solidFill>
                  <a:schemeClr val="tx1">
                    <a:tint val="75000"/>
                  </a:schemeClr>
                </a:solidFill>
              </a:defRPr>
            </a:lvl6pPr>
            <a:lvl7pPr marL="3263846" indent="0" algn="ctr">
              <a:buNone/>
              <a:defRPr>
                <a:solidFill>
                  <a:schemeClr val="tx1">
                    <a:tint val="75000"/>
                  </a:schemeClr>
                </a:solidFill>
              </a:defRPr>
            </a:lvl7pPr>
            <a:lvl8pPr marL="3807714" indent="0" algn="ctr">
              <a:buNone/>
              <a:defRPr>
                <a:solidFill>
                  <a:schemeClr val="tx1">
                    <a:tint val="75000"/>
                  </a:schemeClr>
                </a:solidFill>
              </a:defRPr>
            </a:lvl8pPr>
            <a:lvl9pPr marL="4351583" indent="0" algn="ctr">
              <a:buNone/>
              <a:defRPr>
                <a:solidFill>
                  <a:schemeClr val="tx1">
                    <a:tint val="75000"/>
                  </a:schemeClr>
                </a:solidFill>
              </a:defRPr>
            </a:lvl9pPr>
          </a:lstStyle>
          <a:p>
            <a:r>
              <a:rPr lang="en-US" dirty="0"/>
              <a:t>Speaker’s Name, SAP</a:t>
            </a:r>
          </a:p>
          <a:p>
            <a:pPr marL="0" marR="0" lvl="0" indent="0" algn="l" defTabSz="1087737"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8"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ln>
        </p:spPr>
        <p:txBody>
          <a:bodyPr lIns="89954" tIns="71962" rIns="89954" bIns="71962"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798"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4" y="6217086"/>
            <a:ext cx="1745795" cy="400050"/>
          </a:xfrm>
          <a:prstGeom prst="rect">
            <a:avLst/>
          </a:prstGeom>
          <a:noFill/>
          <a:ln>
            <a:noFill/>
          </a:ln>
        </p:spPr>
      </p:pic>
    </p:spTree>
    <p:extLst>
      <p:ext uri="{BB962C8B-B14F-4D97-AF65-F5344CB8AC3E}">
        <p14:creationId xmlns:p14="http://schemas.microsoft.com/office/powerpoint/2010/main" val="1824389842"/>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37" rtl="0" eaLnBrk="1" fontAlgn="auto" latinLnBrk="0" hangingPunct="1">
              <a:lnSpc>
                <a:spcPct val="100000"/>
              </a:lnSpc>
              <a:spcBef>
                <a:spcPts val="2998"/>
              </a:spcBef>
              <a:spcAft>
                <a:spcPts val="0"/>
              </a:spcAft>
              <a:buClr>
                <a:schemeClr val="accent1"/>
              </a:buClr>
              <a:buSzPct val="80000"/>
              <a:buFontTx/>
              <a:buNone/>
              <a:defRPr sz="1998" b="0"/>
            </a:lvl1pPr>
            <a:lvl2pPr marL="179597" marR="0" indent="-179597" algn="l" defTabSz="1087737"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8"/>
            </a:lvl2pPr>
            <a:lvl3pPr marL="359829" marR="0" indent="-178962" algn="l" defTabSz="1087737"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8" baseline="0"/>
            </a:lvl3pPr>
            <a:lvl4pPr marL="539426" marR="0" indent="-179597" algn="l" defTabSz="1087737"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03398685"/>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37" rtl="0" eaLnBrk="1" latinLnBrk="0" hangingPunct="1">
              <a:spcBef>
                <a:spcPct val="0"/>
              </a:spcBef>
              <a:buNone/>
              <a:defRPr lang="en-US" sz="2798"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129951930"/>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737" rtl="0" eaLnBrk="1" latinLnBrk="0" hangingPunct="1">
              <a:spcBef>
                <a:spcPct val="0"/>
              </a:spcBef>
              <a:buNone/>
              <a:defRPr lang="en-US" sz="2798"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151621102"/>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896617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796746323"/>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31980240"/>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6">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70" y="5994000"/>
            <a:ext cx="1578051" cy="360000"/>
          </a:xfrm>
          <a:prstGeom prst="rect">
            <a:avLst/>
          </a:prstGeom>
        </p:spPr>
      </p:pic>
    </p:spTree>
    <p:extLst>
      <p:ext uri="{BB962C8B-B14F-4D97-AF65-F5344CB8AC3E}">
        <p14:creationId xmlns:p14="http://schemas.microsoft.com/office/powerpoint/2010/main" val="4045859858"/>
      </p:ext>
    </p:extLst>
  </p:cSld>
  <p:clrMapOvr>
    <a:masterClrMapping/>
  </p:clrMapOvr>
  <p:hf sldNum="0" hdr="0" ftr="0" dt="0"/>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598"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3762440723"/>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1036133657"/>
      </p:ext>
    </p:extLst>
  </p:cSld>
  <p:clrMapOvr>
    <a:masterClrMapping/>
  </p:clrMapOvr>
  <p:extLst>
    <p:ext uri="{DCECCB84-F9BA-43D5-87BE-67443E8EF086}">
      <p15:sldGuideLst xmlns:p15="http://schemas.microsoft.com/office/powerpoint/2012/main"/>
    </p:ext>
  </p:extLs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680240802"/>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150080928"/>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148233238"/>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502158586"/>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587120443"/>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039075063"/>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348699027"/>
      </p:ext>
    </p:extLst>
  </p:cSld>
  <p:clrMapOvr>
    <a:masterClrMapping/>
  </p:clrMapOvr>
  <p:hf sldNum="0" hdr="0" ftr="0" dt="0"/>
</p:sldLayout>
</file>

<file path=ppt/slideLayouts/slideLayout270.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62920592"/>
      </p:ext>
    </p:extLst>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10757004"/>
      </p:ext>
    </p:extLst>
  </p:cSld>
  <p:clrMapOvr>
    <a:masterClrMapping/>
  </p:clrMapOv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1496228322"/>
      </p:ext>
    </p:extLst>
  </p:cSld>
  <p:clrMapOvr>
    <a:masterClrMapping/>
  </p:clrMapOvr>
  <p:extLst>
    <p:ext uri="{DCECCB84-F9BA-43D5-87BE-67443E8EF086}">
      <p15:sldGuideLst xmlns:p15="http://schemas.microsoft.com/office/powerpoint/2012/main"/>
    </p:ext>
  </p:extLst>
</p:sldLayout>
</file>

<file path=ppt/slideLayouts/slideLayout273.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3819163673"/>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560490582"/>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75.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37366015"/>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2026/9/4</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818457232"/>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mv="urn:schemas-microsoft-com:mac:vml"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36437832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398977016"/>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8903213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5582532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5901431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6835423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7594419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9153461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526088076"/>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4273689236"/>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7" dirty="0">
                <a:solidFill>
                  <a:schemeClr val="bg1"/>
                </a:solidFill>
                <a:latin typeface="微软雅黑" panose="020B0503020204020204" pitchFamily="34" charset="-122"/>
                <a:ea typeface="微软雅黑" panose="020B0503020204020204" pitchFamily="34" charset="-122"/>
              </a:rPr>
              <a:t>Copyright ©2018</a:t>
            </a:r>
            <a:r>
              <a:rPr lang="en-US" altLang="zh-CN" sz="487" baseline="0" dirty="0">
                <a:solidFill>
                  <a:schemeClr val="bg1"/>
                </a:solidFill>
                <a:latin typeface="微软雅黑" panose="020B0503020204020204" pitchFamily="34" charset="-122"/>
                <a:ea typeface="微软雅黑" panose="020B0503020204020204" pitchFamily="34" charset="-122"/>
              </a:rPr>
              <a:t> </a:t>
            </a:r>
            <a:r>
              <a:rPr lang="en-US" altLang="zh-CN" sz="487" baseline="0" dirty="0" err="1">
                <a:solidFill>
                  <a:schemeClr val="bg1"/>
                </a:solidFill>
                <a:latin typeface="微软雅黑" panose="020B0503020204020204" pitchFamily="34" charset="-122"/>
                <a:ea typeface="微软雅黑" panose="020B0503020204020204" pitchFamily="34" charset="-122"/>
              </a:rPr>
              <a:t>Bosyun</a:t>
            </a:r>
            <a:r>
              <a:rPr lang="en-US" altLang="zh-CN" sz="487" dirty="0">
                <a:solidFill>
                  <a:schemeClr val="bg1"/>
                </a:solidFill>
                <a:latin typeface="微软雅黑" panose="020B0503020204020204" pitchFamily="34" charset="-122"/>
                <a:ea typeface="微软雅黑" panose="020B0503020204020204" pitchFamily="34" charset="-122"/>
              </a:rPr>
              <a:t> Co., Ltd.</a:t>
            </a:r>
            <a:r>
              <a:rPr lang="en-US" altLang="zh-CN" sz="487"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7"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Tree>
    <p:extLst>
      <p:ext uri="{BB962C8B-B14F-4D97-AF65-F5344CB8AC3E}">
        <p14:creationId xmlns:p14="http://schemas.microsoft.com/office/powerpoint/2010/main" val="157310881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2026/9/4</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32487568"/>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xmlns:mv="urn:schemas-microsoft-com:mac:vml">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990185776"/>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716559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extLst>
      <p:ext uri="{BB962C8B-B14F-4D97-AF65-F5344CB8AC3E}">
        <p14:creationId xmlns:p14="http://schemas.microsoft.com/office/powerpoint/2010/main" val="13434153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99845923"/>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24001031"/>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extLst>
      <p:ext uri="{BB962C8B-B14F-4D97-AF65-F5344CB8AC3E}">
        <p14:creationId xmlns:p14="http://schemas.microsoft.com/office/powerpoint/2010/main" val="1510319254"/>
      </p:ext>
    </p:extLst>
  </p:cSld>
  <p:clrMapOvr>
    <a:masterClrMapping/>
  </p:clrMapOvr>
  <p:transition>
    <p:fade/>
  </p:transition>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905" rtl="0" eaLnBrk="1" latinLnBrk="0" hangingPunct="1">
              <a:spcBef>
                <a:spcPts val="1927"/>
              </a:spcBef>
              <a:buClr>
                <a:schemeClr val="accent1"/>
              </a:buClr>
              <a:buSzPct val="80000"/>
              <a:buFontTx/>
              <a:buNone/>
              <a:defRPr lang="de-DE" sz="2098"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90204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3"/>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96" rtl="0" eaLnBrk="1" latinLnBrk="0" hangingPunct="1">
              <a:spcBef>
                <a:spcPts val="1926"/>
              </a:spcBef>
              <a:buClr>
                <a:schemeClr val="accent1"/>
              </a:buClr>
              <a:buSzPct val="80000"/>
              <a:buFontTx/>
              <a:buNone/>
              <a:defRPr lang="de-DE" sz="2097"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36179988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a:extLst>
              <a:ext uri="{FF2B5EF4-FFF2-40B4-BE49-F238E27FC236}">
                <a16:creationId xmlns:a16="http://schemas.microsoft.com/office/drawing/2014/main" id="{97222DEB-98BE-4F53-8332-8A632EB2C2D3}"/>
              </a:ext>
            </a:extLst>
          </p:cNvPr>
          <p:cNvSpPr>
            <a:spLocks noGrp="1" noChangeArrowheads="1"/>
          </p:cNvSpPr>
          <p:nvPr>
            <p:ph type="sldNum" sz="quarter" idx="10"/>
            <p:custDataLst>
              <p:tags r:id="rId1"/>
            </p:custDataLst>
          </p:nvPr>
        </p:nvSpPr>
        <p:spPr>
          <a:ln/>
        </p:spPr>
        <p:txBody>
          <a:bodyPr/>
          <a:lstStyle>
            <a:lvl1pPr>
              <a:defRPr/>
            </a:lvl1pPr>
          </a:lstStyle>
          <a:p>
            <a:fld id="{E95CDF36-14AD-446C-96CC-EC4B4B767604}" type="slidenum">
              <a:rPr lang="de-DE" altLang="zh-CN"/>
              <a:pPr/>
              <a:t>‹#›</a:t>
            </a:fld>
            <a:endParaRPr lang="de-DE" altLang="zh-CN"/>
          </a:p>
        </p:txBody>
      </p:sp>
      <p:sp>
        <p:nvSpPr>
          <p:cNvPr id="5" name="Rectangle 51">
            <a:extLst>
              <a:ext uri="{FF2B5EF4-FFF2-40B4-BE49-F238E27FC236}">
                <a16:creationId xmlns:a16="http://schemas.microsoft.com/office/drawing/2014/main" id="{5D011123-CBA7-4C1D-AB59-9E00936D4757}"/>
              </a:ext>
            </a:extLst>
          </p:cNvPr>
          <p:cNvSpPr>
            <a:spLocks noGrp="1" noChangeArrowheads="1"/>
          </p:cNvSpPr>
          <p:nvPr>
            <p:ph type="ftr" sz="quarter" idx="11"/>
            <p:custDataLst>
              <p:tags r:id="rId2"/>
            </p:custDataLst>
          </p:nvPr>
        </p:nvSpPr>
        <p:spPr>
          <a:ln/>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1008612034"/>
      </p:ext>
    </p:extLst>
  </p:cSld>
  <p:clrMapOvr>
    <a:masterClrMapping/>
  </p:clrMapOvr>
  <p:transition spd="slow"/>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6" name="图片 5"/>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409662475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4980634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119527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48287184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20423059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2049686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339680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3406556574"/>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7205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65358893"/>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32634179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037235127"/>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1319750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02" marR="0" indent="-144102" algn="l" defTabSz="1088063"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1345214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84618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defRPr>
            </a:lvl1pPr>
            <a:lvl2pPr marL="144102" marR="0" indent="-144102" algn="l" defTabSz="1088063"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340125161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screen"/>
          <a:stretch>
            <a:fillRect/>
          </a:stretch>
        </p:blipFill>
        <p:spPr>
          <a:xfrm>
            <a:off x="287925" y="6217669"/>
            <a:ext cx="1578051" cy="360000"/>
          </a:xfrm>
          <a:prstGeom prst="rect">
            <a:avLst/>
          </a:prstGeom>
        </p:spPr>
      </p:pic>
      <p:sp>
        <p:nvSpPr>
          <p:cNvPr id="5" name="Cover Image Placeholder"/>
          <p:cNvSpPr>
            <a:spLocks noGrp="1"/>
          </p:cNvSpPr>
          <p:nvPr>
            <p:ph type="pic" sz="quarter" idx="12" hasCustomPrompt="1"/>
          </p:nvPr>
        </p:nvSpPr>
        <p:spPr>
          <a:xfrm>
            <a:off x="2"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1"/>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0"/>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8996559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Cover with illustration scene art">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screen"/>
          <a:stretch>
            <a:fillRect/>
          </a:stretch>
        </p:blipFill>
        <p:spPr>
          <a:xfrm>
            <a:off x="287925" y="6217669"/>
            <a:ext cx="1578051" cy="360000"/>
          </a:xfrm>
          <a:prstGeom prst="rect">
            <a:avLst/>
          </a:prstGeom>
        </p:spPr>
      </p:pic>
      <p:sp>
        <p:nvSpPr>
          <p:cNvPr id="5" name="Cover Image Placeholder"/>
          <p:cNvSpPr>
            <a:spLocks noGrp="1"/>
          </p:cNvSpPr>
          <p:nvPr>
            <p:ph type="pic" sz="quarter" idx="12" hasCustomPrompt="1"/>
          </p:nvPr>
        </p:nvSpPr>
        <p:spPr>
          <a:xfrm>
            <a:off x="2" y="0"/>
            <a:ext cx="12192000" cy="3430006"/>
          </a:xfrm>
          <a:noFill/>
        </p:spPr>
        <p:txBody>
          <a:bodyPr tIns="504000"/>
          <a:lstStyle>
            <a:lvl1pPr algn="ctr">
              <a:defRPr sz="1600">
                <a:solidFill>
                  <a:schemeClr val="tx1"/>
                </a:solidFill>
              </a:defRPr>
            </a:lvl1pPr>
          </a:lstStyle>
          <a:p>
            <a:r>
              <a:rPr lang="en-US" dirty="0"/>
              <a:t>Click to insert illustration</a:t>
            </a:r>
          </a:p>
        </p:txBody>
      </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1"/>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Tree>
    <p:extLst>
      <p:ext uri="{BB962C8B-B14F-4D97-AF65-F5344CB8AC3E}">
        <p14:creationId xmlns:p14="http://schemas.microsoft.com/office/powerpoint/2010/main" val="47405680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Cover white">
    <p:spTree>
      <p:nvGrpSpPr>
        <p:cNvPr id="1" name=""/>
        <p:cNvGrpSpPr/>
        <p:nvPr/>
      </p:nvGrpSpPr>
      <p:grpSpPr>
        <a:xfrm>
          <a:off x="0" y="0"/>
          <a:ext cx="0" cy="0"/>
          <a:chOff x="0" y="0"/>
          <a:chExt cx="0" cy="0"/>
        </a:xfrm>
      </p:grpSpPr>
      <p:sp>
        <p:nvSpPr>
          <p:cNvPr id="6" name="Speaker"/>
          <p:cNvSpPr>
            <a:spLocks noGrp="1"/>
          </p:cNvSpPr>
          <p:nvPr userDrawn="1">
            <p:ph type="subTitle" idx="1" hasCustomPrompt="1"/>
          </p:nvPr>
        </p:nvSpPr>
        <p:spPr bwMode="gray">
          <a:xfrm>
            <a:off x="287927" y="4268504"/>
            <a:ext cx="8592933"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10" name="Presentation Title"/>
          <p:cNvSpPr>
            <a:spLocks noGrp="1"/>
          </p:cNvSpPr>
          <p:nvPr>
            <p:ph type="body" sz="quarter" idx="14" hasCustomPrompt="1"/>
          </p:nvPr>
        </p:nvSpPr>
        <p:spPr>
          <a:xfrm>
            <a:off x="287927" y="2706318"/>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pic>
        <p:nvPicPr>
          <p:cNvPr id="12" name="Picture 11"/>
          <p:cNvPicPr>
            <a:picLocks noChangeAspect="1"/>
          </p:cNvPicPr>
          <p:nvPr userDrawn="1"/>
        </p:nvPicPr>
        <p:blipFill>
          <a:blip r:embed="rId2" cstate="screen"/>
          <a:stretch>
            <a:fillRect/>
          </a:stretch>
        </p:blipFill>
        <p:spPr>
          <a:xfrm>
            <a:off x="287925" y="6217669"/>
            <a:ext cx="1578051" cy="360000"/>
          </a:xfrm>
          <a:prstGeom prst="rect">
            <a:avLst/>
          </a:prstGeom>
        </p:spPr>
      </p:pic>
    </p:spTree>
    <p:extLst>
      <p:ext uri="{BB962C8B-B14F-4D97-AF65-F5344CB8AC3E}">
        <p14:creationId xmlns:p14="http://schemas.microsoft.com/office/powerpoint/2010/main" val="224680426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spTree>
      <p:nvGrpSpPr>
        <p:cNvPr id="1" name=""/>
        <p:cNvGrpSpPr/>
        <p:nvPr/>
      </p:nvGrpSpPr>
      <p:grpSpPr>
        <a:xfrm>
          <a:off x="0" y="0"/>
          <a:ext cx="0" cy="0"/>
          <a:chOff x="0" y="0"/>
          <a:chExt cx="0" cy="0"/>
        </a:xfrm>
      </p:grpSpPr>
      <p:sp>
        <p:nvSpPr>
          <p:cNvPr id="6" name="Speaker"/>
          <p:cNvSpPr>
            <a:spLocks noGrp="1"/>
          </p:cNvSpPr>
          <p:nvPr userDrawn="1">
            <p:ph type="subTitle" idx="1" hasCustomPrompt="1"/>
          </p:nvPr>
        </p:nvSpPr>
        <p:spPr bwMode="gray">
          <a:xfrm>
            <a:off x="287926" y="4268504"/>
            <a:ext cx="6371771"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10" name="Presentation Title"/>
          <p:cNvSpPr>
            <a:spLocks noGrp="1"/>
          </p:cNvSpPr>
          <p:nvPr>
            <p:ph type="body" sz="quarter" idx="14" hasCustomPrompt="1"/>
          </p:nvPr>
        </p:nvSpPr>
        <p:spPr>
          <a:xfrm>
            <a:off x="287926" y="2706318"/>
            <a:ext cx="6371771"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sp>
        <p:nvSpPr>
          <p:cNvPr id="7" name="Picture Placeholder 6"/>
          <p:cNvSpPr>
            <a:spLocks noGrp="1"/>
          </p:cNvSpPr>
          <p:nvPr>
            <p:ph type="pic" sz="quarter" idx="16"/>
          </p:nvPr>
        </p:nvSpPr>
        <p:spPr>
          <a:xfrm>
            <a:off x="6953044" y="963000"/>
            <a:ext cx="4930716" cy="4932000"/>
          </a:xfrm>
        </p:spPr>
        <p:txBody>
          <a:bodyPr/>
          <a:lstStyle/>
          <a:p>
            <a:r>
              <a:rPr lang="en-US"/>
              <a:t>Click icon to add picture</a:t>
            </a:r>
            <a:endParaRPr lang="de-DE" dirty="0"/>
          </a:p>
        </p:txBody>
      </p:sp>
      <p:pic>
        <p:nvPicPr>
          <p:cNvPr id="9" name="Picture 8"/>
          <p:cNvPicPr>
            <a:picLocks noChangeAspect="1"/>
          </p:cNvPicPr>
          <p:nvPr userDrawn="1"/>
        </p:nvPicPr>
        <p:blipFill>
          <a:blip r:embed="rId2" cstate="screen"/>
          <a:stretch>
            <a:fillRect/>
          </a:stretch>
        </p:blipFill>
        <p:spPr>
          <a:xfrm>
            <a:off x="287925" y="6217669"/>
            <a:ext cx="1578051" cy="360000"/>
          </a:xfrm>
          <a:prstGeom prst="rect">
            <a:avLst/>
          </a:prstGeom>
        </p:spPr>
      </p:pic>
    </p:spTree>
    <p:extLst>
      <p:ext uri="{BB962C8B-B14F-4D97-AF65-F5344CB8AC3E}">
        <p14:creationId xmlns:p14="http://schemas.microsoft.com/office/powerpoint/2010/main" val="239957279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2" name="图片 1">
            <a:extLst>
              <a:ext uri="{FF2B5EF4-FFF2-40B4-BE49-F238E27FC236}">
                <a16:creationId xmlns:a16="http://schemas.microsoft.com/office/drawing/2014/main" id="{DF59B770-033F-4275-B4DE-3E0D8FA66417}"/>
              </a:ext>
            </a:extLst>
          </p:cNvPr>
          <p:cNvPicPr>
            <a:picLocks noChangeAspect="1"/>
          </p:cNvPicPr>
          <p:nvPr userDrawn="1"/>
        </p:nvPicPr>
        <p:blipFill>
          <a:blip r:embed="rId2"/>
          <a:stretch>
            <a:fillRect/>
          </a:stretch>
        </p:blipFill>
        <p:spPr>
          <a:xfrm>
            <a:off x="10422771" y="560722"/>
            <a:ext cx="1263386" cy="317442"/>
          </a:xfrm>
          <a:prstGeom prst="rect">
            <a:avLst/>
          </a:prstGeom>
        </p:spPr>
      </p:pic>
      <p:sp>
        <p:nvSpPr>
          <p:cNvPr id="5" name="矩形 4">
            <a:extLst>
              <a:ext uri="{FF2B5EF4-FFF2-40B4-BE49-F238E27FC236}">
                <a16:creationId xmlns:a16="http://schemas.microsoft.com/office/drawing/2014/main" id="{C25E111A-7EB1-493A-B16B-7C6C51093715}"/>
              </a:ext>
            </a:extLst>
          </p:cNvPr>
          <p:cNvSpPr/>
          <p:nvPr userDrawn="1"/>
        </p:nvSpPr>
        <p:spPr bwMode="gray">
          <a:xfrm>
            <a:off x="334211" y="6448468"/>
            <a:ext cx="2771975" cy="255580"/>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zh-CN" altLang="en-US" sz="1799"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41337901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3869" y="3090447"/>
            <a:ext cx="11182288" cy="677108"/>
          </a:xfrm>
        </p:spPr>
        <p:txBody>
          <a:bodyPr anchor="ctr" anchorCtr="0">
            <a:noAutofit/>
          </a:bodyPr>
          <a:lstStyle>
            <a:lvl1pPr>
              <a:defRPr sz="4399">
                <a:solidFill>
                  <a:schemeClr val="tx1"/>
                </a:solidFill>
                <a:latin typeface="Arial" panose="020B0604020202020204" pitchFamily="34" charset="0"/>
              </a:defRPr>
            </a:lvl1pPr>
          </a:lstStyle>
          <a:p>
            <a:r>
              <a:rPr lang="en-US" dirty="0"/>
              <a:t>Divider page</a:t>
            </a:r>
            <a:endParaRPr lang="de-DE" dirty="0"/>
          </a:p>
        </p:txBody>
      </p:sp>
    </p:spTree>
    <p:extLst>
      <p:ext uri="{BB962C8B-B14F-4D97-AF65-F5344CB8AC3E}">
        <p14:creationId xmlns:p14="http://schemas.microsoft.com/office/powerpoint/2010/main" val="2913054266"/>
      </p:ext>
    </p:extLst>
  </p:cSld>
  <p:clrMapOvr>
    <a:masterClrMapping/>
  </p:clrMapOvr>
  <p:hf sldNum="0"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a:xfrm>
            <a:off x="2" y="3427200"/>
            <a:ext cx="12192000" cy="3430800"/>
          </a:xfrm>
          <a:noFill/>
        </p:spPr>
        <p:txBody>
          <a:bodyPr tIns="324000"/>
          <a:lstStyle>
            <a:lvl1pPr marL="0" marR="0" indent="0" algn="ctr" defTabSz="1088063" rtl="0" eaLnBrk="1" fontAlgn="auto" latinLnBrk="0" hangingPunct="1">
              <a:lnSpc>
                <a:spcPct val="100000"/>
              </a:lnSpc>
              <a:spcBef>
                <a:spcPts val="1200"/>
              </a:spcBef>
              <a:spcAft>
                <a:spcPts val="0"/>
              </a:spcAft>
              <a:buClr>
                <a:schemeClr val="accent1"/>
              </a:buClr>
              <a:buSzPct val="80000"/>
              <a:buFontTx/>
              <a:buNone/>
              <a:defRPr sz="1600">
                <a:solidFill>
                  <a:schemeClr val="tx1"/>
                </a:solidFill>
              </a:defRPr>
            </a:lvl1pPr>
          </a:lstStyle>
          <a:p>
            <a:pPr marL="0" marR="0" lvl="0" indent="0" algn="ctr" defTabSz="1088063" rtl="0" eaLnBrk="1" fontAlgn="auto" latinLnBrk="0" hangingPunct="1">
              <a:lnSpc>
                <a:spcPct val="100000"/>
              </a:lnSpc>
              <a:spcBef>
                <a:spcPts val="1200"/>
              </a:spcBef>
              <a:spcAft>
                <a:spcPts val="0"/>
              </a:spcAft>
              <a:buClr>
                <a:schemeClr val="accent1"/>
              </a:buClr>
              <a:buSzPct val="80000"/>
              <a:buFontTx/>
              <a:buNone/>
              <a:defRPr/>
            </a:pPr>
            <a:r>
              <a:rPr lang="en-US" dirty="0"/>
              <a:t>Placeholder for image and illustration scene art</a:t>
            </a:r>
          </a:p>
        </p:txBody>
      </p:sp>
      <p:sp>
        <p:nvSpPr>
          <p:cNvPr id="2" name="Divider text"/>
          <p:cNvSpPr>
            <a:spLocks noGrp="1"/>
          </p:cNvSpPr>
          <p:nvPr>
            <p:ph type="ctrTitle" hasCustomPrompt="1"/>
          </p:nvPr>
        </p:nvSpPr>
        <p:spPr bwMode="gray">
          <a:xfrm>
            <a:off x="503869" y="1375046"/>
            <a:ext cx="11182288" cy="677108"/>
          </a:xfrm>
        </p:spPr>
        <p:txBody>
          <a:bodyPr anchor="t" anchorCtr="0">
            <a:noAutofit/>
          </a:bodyPr>
          <a:lstStyle>
            <a:lvl1pPr>
              <a:defRPr sz="4399">
                <a:solidFill>
                  <a:schemeClr val="tx1"/>
                </a:solidFill>
                <a:latin typeface="Arial" panose="020B0604020202020204" pitchFamily="34" charset="0"/>
              </a:defRPr>
            </a:lvl1pPr>
          </a:lstStyle>
          <a:p>
            <a:r>
              <a:rPr lang="en-US" dirty="0"/>
              <a:t>Divider page</a:t>
            </a:r>
            <a:endParaRPr lang="de-DE" dirty="0"/>
          </a:p>
        </p:txBody>
      </p:sp>
    </p:spTree>
    <p:extLst>
      <p:ext uri="{BB962C8B-B14F-4D97-AF65-F5344CB8AC3E}">
        <p14:creationId xmlns:p14="http://schemas.microsoft.com/office/powerpoint/2010/main" val="3371865253"/>
      </p:ext>
    </p:extLst>
  </p:cSld>
  <p:clrMapOvr>
    <a:masterClrMapping/>
  </p:clrMapOvr>
  <p:hf sldNum="0"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Arial" panose="020B0604020202020204" pitchFamily="34" charset="0"/>
                <a:ea typeface="+mj-ea"/>
                <a:cs typeface="Arial" panose="020B0604020202020204" pitchFamily="34" charset="0"/>
              </a:defRPr>
            </a:lvl1pPr>
          </a:lstStyle>
          <a:p>
            <a:r>
              <a:rPr lang="en-US" noProof="0" dirty="0"/>
              <a:t>Insert page title (sentence case)</a:t>
            </a:r>
            <a:endParaRPr lang="en-US" dirty="0"/>
          </a:p>
        </p:txBody>
      </p:sp>
      <p:pic>
        <p:nvPicPr>
          <p:cNvPr id="2" name="图片 1">
            <a:extLst>
              <a:ext uri="{FF2B5EF4-FFF2-40B4-BE49-F238E27FC236}">
                <a16:creationId xmlns:a16="http://schemas.microsoft.com/office/drawing/2014/main" id="{D81D5014-FC61-4F2D-8F7B-766E90CAC53D}"/>
              </a:ext>
            </a:extLst>
          </p:cNvPr>
          <p:cNvPicPr>
            <a:picLocks noChangeAspect="1"/>
          </p:cNvPicPr>
          <p:nvPr userDrawn="1"/>
        </p:nvPicPr>
        <p:blipFill>
          <a:blip r:embed="rId2"/>
          <a:stretch>
            <a:fillRect/>
          </a:stretch>
        </p:blipFill>
        <p:spPr>
          <a:xfrm>
            <a:off x="10733024" y="560722"/>
            <a:ext cx="1263386" cy="317442"/>
          </a:xfrm>
          <a:prstGeom prst="rect">
            <a:avLst/>
          </a:prstGeom>
        </p:spPr>
      </p:pic>
      <p:sp>
        <p:nvSpPr>
          <p:cNvPr id="5" name="矩形 4">
            <a:extLst>
              <a:ext uri="{FF2B5EF4-FFF2-40B4-BE49-F238E27FC236}">
                <a16:creationId xmlns:a16="http://schemas.microsoft.com/office/drawing/2014/main" id="{E2F33780-E73D-4D63-BA65-723404697A52}"/>
              </a:ext>
            </a:extLst>
          </p:cNvPr>
          <p:cNvSpPr/>
          <p:nvPr userDrawn="1"/>
        </p:nvSpPr>
        <p:spPr bwMode="gray">
          <a:xfrm>
            <a:off x="373529" y="6477958"/>
            <a:ext cx="2604870" cy="226090"/>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zh-CN" altLang="en-US" sz="1799"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26890246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Arial" panose="020B0604020202020204" pitchFamily="34"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605598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2905643314"/>
      </p:ext>
    </p:extLst>
  </p:cSld>
  <p:clrMapOvr>
    <a:masterClrMapping/>
  </p:clrMapOvr>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 column 1"/>
          <p:cNvSpPr>
            <a:spLocks noGrp="1"/>
          </p:cNvSpPr>
          <p:nvPr>
            <p:ph type="body" sz="quarter" idx="11" hasCustomPrompt="1"/>
          </p:nvPr>
        </p:nvSpPr>
        <p:spPr>
          <a:xfrm>
            <a:off x="6360820"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8376648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4361"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4115"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3869"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2421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4770000"/>
            <a:ext cx="5326613" cy="1080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5326613" cy="2631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6360820" y="4770000"/>
            <a:ext cx="5326613" cy="1080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6360820" y="1620000"/>
            <a:ext cx="5326613" cy="2631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8848059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3390317" cy="2232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8297116"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8297116" y="1620000"/>
            <a:ext cx="3390317" cy="2232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4400493"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4400493" y="1620000"/>
            <a:ext cx="3390317" cy="2232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93833531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3878221"/>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9272462" y="3878222"/>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2462"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3426734" y="3878222"/>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6734"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3" name="Text placeholder - column 2"/>
          <p:cNvSpPr>
            <a:spLocks noGrp="1"/>
          </p:cNvSpPr>
          <p:nvPr>
            <p:ph type="body" sz="quarter" idx="17" hasCustomPrompt="1"/>
          </p:nvPr>
        </p:nvSpPr>
        <p:spPr>
          <a:xfrm>
            <a:off x="6349599" y="3878222"/>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49599"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80177896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869" y="1800001"/>
            <a:ext cx="11182288" cy="3285032"/>
          </a:xfrm>
        </p:spPr>
        <p:txBody>
          <a:bodyPr/>
          <a:lstStyle>
            <a:lvl1pPr marL="395486" indent="-395486">
              <a:lnSpc>
                <a:spcPct val="90000"/>
              </a:lnSpc>
              <a:spcBef>
                <a:spcPts val="600"/>
              </a:spcBef>
              <a:defRPr sz="5998" b="1">
                <a:solidFill>
                  <a:schemeClr val="tx1"/>
                </a:solidFill>
              </a:defRPr>
            </a:lvl1pPr>
            <a:lvl2pPr marL="395486" indent="0">
              <a:buNone/>
              <a:defRPr sz="1200">
                <a:solidFill>
                  <a:schemeClr val="tx1"/>
                </a:solidFill>
              </a:defRPr>
            </a:lvl2pPr>
          </a:lstStyle>
          <a:p>
            <a:pPr lvl="0"/>
            <a:r>
              <a:rPr lang="en-US" noProof="0" dirty="0"/>
              <a:t>“Quote goes here </a:t>
            </a:r>
            <a:br>
              <a:rPr lang="en-US" noProof="0" dirty="0"/>
            </a:br>
            <a:r>
              <a:rPr lang="en-US" noProof="0" dirty="0"/>
              <a:t>and here.”</a:t>
            </a:r>
          </a:p>
          <a:p>
            <a:pPr lvl="1"/>
            <a:r>
              <a:rPr lang="en-US" noProof="0" dirty="0"/>
              <a:t>Source</a:t>
            </a:r>
          </a:p>
        </p:txBody>
      </p:sp>
      <p:sp>
        <p:nvSpPr>
          <p:cNvPr id="2" name="Title 1"/>
          <p:cNvSpPr>
            <a:spLocks noGrp="1"/>
          </p:cNvSpPr>
          <p:nvPr>
            <p:ph type="title" hasCustomPrompt="1"/>
          </p:nvPr>
        </p:nvSpPr>
        <p:spPr/>
        <p:txBody>
          <a:bodyPr/>
          <a:lstStyle>
            <a:lvl1pPr>
              <a:defRPr>
                <a:solidFill>
                  <a:schemeClr val="tx1"/>
                </a:solidFill>
              </a:defRPr>
            </a:lvl1pPr>
          </a:lstStyle>
          <a:p>
            <a:r>
              <a:rPr lang="en-US" noProof="0" dirty="0"/>
              <a:t>Insert page title (sentence case)</a:t>
            </a:r>
            <a:endParaRPr lang="en-US" dirty="0"/>
          </a:p>
        </p:txBody>
      </p:sp>
    </p:spTree>
    <p:extLst>
      <p:ext uri="{BB962C8B-B14F-4D97-AF65-F5344CB8AC3E}">
        <p14:creationId xmlns:p14="http://schemas.microsoft.com/office/powerpoint/2010/main" val="44661114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text with image 1">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8125059" y="252000"/>
            <a:ext cx="4066941" cy="6606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868" y="1620000"/>
            <a:ext cx="7090154"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2"/>
          <p:cNvSpPr>
            <a:spLocks noGrp="1"/>
          </p:cNvSpPr>
          <p:nvPr>
            <p:ph type="title" hasCustomPrompt="1"/>
          </p:nvPr>
        </p:nvSpPr>
        <p:spPr>
          <a:xfrm>
            <a:off x="503870" y="504000"/>
            <a:ext cx="709015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1854165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text with image 2">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6109584" y="252000"/>
            <a:ext cx="6082416" cy="6606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868" y="1620000"/>
            <a:ext cx="5110669"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2" name="Title 1"/>
          <p:cNvSpPr>
            <a:spLocks noGrp="1"/>
          </p:cNvSpPr>
          <p:nvPr>
            <p:ph type="title" hasCustomPrompt="1"/>
          </p:nvPr>
        </p:nvSpPr>
        <p:spPr>
          <a:xfrm>
            <a:off x="503870" y="504000"/>
            <a:ext cx="5110669" cy="861574"/>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20336138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Image with motion band">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2" y="252000"/>
            <a:ext cx="12192000" cy="6606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87945251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2" y="0"/>
            <a:ext cx="12192000" cy="6858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363831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349975167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4"/>
          <p:cNvSpPr>
            <a:spLocks noGrp="1"/>
          </p:cNvSpPr>
          <p:nvPr>
            <p:ph type="pic" sz="quarter" idx="13" hasCustomPrompt="1"/>
          </p:nvPr>
        </p:nvSpPr>
        <p:spPr bwMode="gray">
          <a:xfrm>
            <a:off x="6360820" y="1601628"/>
            <a:ext cx="5326613" cy="4230000"/>
          </a:xfrm>
          <a:solidFill>
            <a:schemeClr val="tx2">
              <a:alpha val="70000"/>
            </a:schemeClr>
          </a:solidFill>
        </p:spPr>
        <p:txBody>
          <a:bodyPr vert="horz" lIns="0" tIns="1512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screenshot</a:t>
            </a:r>
            <a:endParaRPr lang="de-DE" dirty="0"/>
          </a:p>
        </p:txBody>
      </p:sp>
      <p:sp>
        <p:nvSpPr>
          <p:cNvPr id="4" name="Text Placeholder 3"/>
          <p:cNvSpPr>
            <a:spLocks noGrp="1"/>
          </p:cNvSpPr>
          <p:nvPr>
            <p:ph type="body" sz="quarter" idx="10" hasCustomPrompt="1"/>
          </p:nvPr>
        </p:nvSpPr>
        <p:spPr>
          <a:xfrm>
            <a:off x="503869"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33920609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04359934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2432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668135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8"/>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Arial" panose="020B0604020202020204" pitchFamily="34"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218752345"/>
      </p:ext>
    </p:extLst>
  </p:cSld>
  <p:clrMapOvr>
    <a:masterClrMapping/>
  </p:clrMapOvr>
  <p:hf sldNum="0"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sp>
        <p:nvSpPr>
          <p:cNvPr id="4" name="TextBox 3"/>
          <p:cNvSpPr txBox="1"/>
          <p:nvPr/>
        </p:nvSpPr>
        <p:spPr bwMode="gray">
          <a:xfrm>
            <a:off x="503868" y="1620000"/>
            <a:ext cx="11182288" cy="3154710"/>
          </a:xfrm>
          <a:prstGeom prst="rect">
            <a:avLst/>
          </a:prstGeom>
          <a:noFill/>
        </p:spPr>
        <p:txBody>
          <a:bodyPr wrap="square" lIns="0" tIns="0" rIns="0" bIns="0" rtlCol="0">
            <a:spAutoFit/>
          </a:bodyPr>
          <a:lstStyle/>
          <a:p>
            <a:pPr>
              <a:spcBef>
                <a:spcPts val="1200"/>
              </a:spcBef>
            </a:pPr>
            <a:r>
              <a:rPr lang="en-US" sz="1100" kern="1200" dirty="0">
                <a:solidFill>
                  <a:schemeClr val="tx1"/>
                </a:solidFill>
                <a:latin typeface="Arial" panose="020B0604020202020204" pitchFamily="34" charset="0"/>
                <a:ea typeface="Arial Unicode MS"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The information contained herein may be changed without prior notice. Some software products marketed by SAP SE and its distributors contain proprietary software components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of other software vendors. National product specifications may vary.</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set forth in the express warranty statements accompanying such products and services, if any. Nothing herein should be construed as constituting an additional warranty. </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SAP and other SAP products and services mentioned herein as well as their respective logos are trademarks or registered trademarks of SAP SE (or an SAP affiliate company)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in Germany and other countries. All other product and service names mentioned are the trademarks of their respective companies.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See </a:t>
            </a:r>
            <a:r>
              <a:rPr lang="en-US" sz="1100" kern="1200" dirty="0">
                <a:solidFill>
                  <a:schemeClr val="tx2"/>
                </a:solidFill>
                <a:latin typeface="Arial" panose="020B0604020202020204" pitchFamily="34" charset="0"/>
                <a:ea typeface="Arial Unicode MS" pitchFamily="34" charset="-128"/>
                <a:cs typeface="+mn-cs"/>
                <a:hlinkClick r:id="rId2"/>
              </a:rPr>
              <a:t>http://global.sap.com/corporate-en/legal/copyright/index.epx</a:t>
            </a:r>
            <a:r>
              <a:rPr lang="en-US" sz="1100" kern="1200" dirty="0">
                <a:solidFill>
                  <a:schemeClr val="tx2"/>
                </a:solidFill>
                <a:latin typeface="Arial" panose="020B0604020202020204" pitchFamily="34" charset="0"/>
                <a:ea typeface="Arial Unicode MS" pitchFamily="34" charset="-128"/>
                <a:cs typeface="+mn-cs"/>
              </a:rPr>
              <a:t> </a:t>
            </a:r>
            <a:r>
              <a:rPr lang="en-US" sz="1100" kern="1200" dirty="0">
                <a:solidFill>
                  <a:schemeClr val="tx1"/>
                </a:solidFill>
                <a:latin typeface="Arial" panose="020B0604020202020204" pitchFamily="34" charset="0"/>
                <a:ea typeface="Arial Unicode MS" pitchFamily="34" charset="-128"/>
                <a:cs typeface="+mn-cs"/>
              </a:rPr>
              <a:t>for additional trademark information and notices.</a:t>
            </a:r>
          </a:p>
        </p:txBody>
      </p:sp>
      <p:sp>
        <p:nvSpPr>
          <p:cNvPr id="5" name="TextBox 4"/>
          <p:cNvSpPr txBox="1"/>
          <p:nvPr userDrawn="1"/>
        </p:nvSpPr>
        <p:spPr bwMode="gray">
          <a:xfrm>
            <a:off x="503869" y="719834"/>
            <a:ext cx="9538190"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399" b="0" noProof="0" dirty="0">
                <a:latin typeface="Arial" panose="020B0604020202020204" pitchFamily="34" charset="0"/>
              </a:rPr>
              <a:t>© 2017 SAP SE or an SAP affiliate company. All rights reserved.</a:t>
            </a:r>
          </a:p>
        </p:txBody>
      </p:sp>
      <p:grpSp>
        <p:nvGrpSpPr>
          <p:cNvPr id="16" name="Group 15"/>
          <p:cNvGrpSpPr/>
          <p:nvPr userDrawn="1"/>
        </p:nvGrpSpPr>
        <p:grpSpPr>
          <a:xfrm>
            <a:off x="0" y="0"/>
            <a:ext cx="12193625"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14437783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p:cSld name="Copyright german">
    <p:spTree>
      <p:nvGrpSpPr>
        <p:cNvPr id="1" name=""/>
        <p:cNvGrpSpPr/>
        <p:nvPr/>
      </p:nvGrpSpPr>
      <p:grpSpPr>
        <a:xfrm>
          <a:off x="0" y="0"/>
          <a:ext cx="0" cy="0"/>
          <a:chOff x="0" y="0"/>
          <a:chExt cx="0" cy="0"/>
        </a:xfrm>
      </p:grpSpPr>
      <p:sp>
        <p:nvSpPr>
          <p:cNvPr id="4" name="TextBox 3"/>
          <p:cNvSpPr txBox="1"/>
          <p:nvPr userDrawn="1"/>
        </p:nvSpPr>
        <p:spPr bwMode="gray">
          <a:xfrm>
            <a:off x="503869" y="1620000"/>
            <a:ext cx="11182288" cy="3831818"/>
          </a:xfrm>
          <a:prstGeom prst="rect">
            <a:avLst/>
          </a:prstGeom>
          <a:noFill/>
        </p:spPr>
        <p:txBody>
          <a:bodyPr wrap="square" lIns="0" tIns="0" rIns="0" bIns="0" rtlCol="0">
            <a:spAutoFit/>
          </a:bodyPr>
          <a:lstStyle/>
          <a:p>
            <a:pPr>
              <a:spcBef>
                <a:spcPts val="1200"/>
              </a:spcBef>
            </a:pPr>
            <a:r>
              <a:rPr lang="de-DE" sz="1100" kern="1200" noProof="0" dirty="0">
                <a:solidFill>
                  <a:schemeClr val="tx1"/>
                </a:solidFill>
                <a:effectLst/>
                <a:latin typeface="Arial" panose="020B0604020202020204" pitchFamily="34" charset="0"/>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1200"/>
              </a:spcBef>
            </a:pPr>
            <a:r>
              <a:rPr lang="de-DE" sz="1100" kern="1200" noProof="0" dirty="0">
                <a:solidFill>
                  <a:schemeClr val="tx1"/>
                </a:solidFill>
                <a:effectLst/>
                <a:latin typeface="Arial" panose="020B0604020202020204" pitchFamily="34" charset="0"/>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1200"/>
              </a:spcBef>
            </a:pPr>
            <a:r>
              <a:rPr lang="de-DE" sz="1100" kern="1200" noProof="0" dirty="0">
                <a:solidFill>
                  <a:schemeClr val="tx1"/>
                </a:solidFill>
                <a:effectLst/>
                <a:latin typeface="Arial" panose="020B0604020202020204" pitchFamily="34" charset="0"/>
                <a:ea typeface="+mn-ea"/>
                <a:cs typeface="+mn-cs"/>
              </a:rPr>
              <a:t>Die vorliegenden Unterlagen werden von der SAP SE oder einem SAP-Konzernunternehmen bereitgestellt und dienen ausschließlich zu Informationszwecken.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Die SAP SE oder ihre Konzernunternehmen übernehmen keinerlei Haftung oder Gewährleistung für Fehler oder Unvollständigkeiten in dieser Publikation.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100" kern="1200" noProof="0" dirty="0">
                <a:solidFill>
                  <a:schemeClr val="tx1"/>
                </a:solidFill>
                <a:effectLst/>
                <a:latin typeface="Arial" panose="020B0604020202020204" pitchFamily="34" charset="0"/>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1200"/>
              </a:spcBef>
            </a:pPr>
            <a:r>
              <a:rPr lang="de-DE" sz="1100" kern="1200" noProof="0" dirty="0">
                <a:solidFill>
                  <a:schemeClr val="tx1"/>
                </a:solidFill>
                <a:effectLst/>
                <a:latin typeface="Arial" panose="020B0604020202020204" pitchFamily="34" charset="0"/>
                <a:ea typeface="+mn-ea"/>
                <a:cs typeface="+mn-cs"/>
              </a:rPr>
              <a:t>SAP und andere in diesem Dokument erwähnte Produkte und Dienstleistungen von SAP sowie die dazugehörigen Logos sind Marken oder eingetragene Marken der SAP SE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(oder von einem SAP-Konzernunternehmen) in Deutschland und verschiedenen anderen Ländern weltweit. Alle anderen Namen von Produkten und Dienstleistungen sind Marken der jeweiligen Firmen.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Zusätzliche Informationen zur Marke und Vermerke finden Sie auf der Seite </a:t>
            </a:r>
            <a:r>
              <a:rPr lang="de-DE" sz="1100" kern="1200" noProof="0" dirty="0">
                <a:solidFill>
                  <a:schemeClr val="tx1"/>
                </a:solidFill>
                <a:effectLst/>
                <a:latin typeface="Arial" panose="020B0604020202020204" pitchFamily="34" charset="0"/>
                <a:ea typeface="+mn-ea"/>
                <a:cs typeface="+mn-cs"/>
                <a:hlinkClick r:id="rId2"/>
              </a:rPr>
              <a:t>http://www.sap.com/corporate-de/legal/copyright/index.epx</a:t>
            </a:r>
            <a:endParaRPr lang="de-DE" sz="1100" kern="1200" noProof="0" dirty="0">
              <a:solidFill>
                <a:schemeClr val="tx1"/>
              </a:solidFill>
              <a:effectLst/>
              <a:latin typeface="Arial" panose="020B0604020202020204" pitchFamily="34" charset="0"/>
              <a:ea typeface="+mn-ea"/>
              <a:cs typeface="+mn-cs"/>
            </a:endParaRPr>
          </a:p>
        </p:txBody>
      </p:sp>
      <p:sp>
        <p:nvSpPr>
          <p:cNvPr id="5" name="TextBox 4"/>
          <p:cNvSpPr txBox="1"/>
          <p:nvPr userDrawn="1"/>
        </p:nvSpPr>
        <p:spPr bwMode="gray">
          <a:xfrm>
            <a:off x="503869" y="719834"/>
            <a:ext cx="11182288"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399" b="0" noProof="0" dirty="0">
                <a:latin typeface="Arial" panose="020B0604020202020204" pitchFamily="34" charset="0"/>
              </a:rPr>
              <a:t>© </a:t>
            </a:r>
            <a:r>
              <a:rPr lang="de-DE" sz="2399" b="0" noProof="0" dirty="0">
                <a:latin typeface="Arial" panose="020B0604020202020204" pitchFamily="34" charset="0"/>
              </a:rPr>
              <a:t>2017 SAP SE oder ein SAP-Konzernunternehmen. Alle Rechte vorbehalten.</a:t>
            </a:r>
          </a:p>
        </p:txBody>
      </p:sp>
      <p:grpSp>
        <p:nvGrpSpPr>
          <p:cNvPr id="16" name="Group 15"/>
          <p:cNvGrpSpPr/>
          <p:nvPr userDrawn="1"/>
        </p:nvGrpSpPr>
        <p:grpSpPr>
          <a:xfrm>
            <a:off x="0" y="0"/>
            <a:ext cx="12193625"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40369132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mparison - Light">
    <p:spTree>
      <p:nvGrpSpPr>
        <p:cNvPr id="1" name=""/>
        <p:cNvGrpSpPr/>
        <p:nvPr/>
      </p:nvGrpSpPr>
      <p:grpSpPr>
        <a:xfrm>
          <a:off x="0" y="0"/>
          <a:ext cx="0" cy="0"/>
          <a:chOff x="0" y="0"/>
          <a:chExt cx="0" cy="0"/>
        </a:xfrm>
      </p:grpSpPr>
      <p:sp>
        <p:nvSpPr>
          <p:cNvPr id="2" name="Title 1"/>
          <p:cNvSpPr>
            <a:spLocks noGrp="1"/>
          </p:cNvSpPr>
          <p:nvPr>
            <p:ph type="title"/>
          </p:nvPr>
        </p:nvSpPr>
        <p:spPr>
          <a:xfrm>
            <a:off x="229793" y="2"/>
            <a:ext cx="11736457" cy="430787"/>
          </a:xfrm>
        </p:spPr>
        <p:txBody>
          <a:bodyPr/>
          <a:lstStyle/>
          <a:p>
            <a:r>
              <a:rPr lang="en-US"/>
              <a:t>Click to edit Master title style</a:t>
            </a:r>
          </a:p>
        </p:txBody>
      </p:sp>
      <p:sp>
        <p:nvSpPr>
          <p:cNvPr id="3" name="Text Placeholder 4"/>
          <p:cNvSpPr>
            <a:spLocks noGrp="1"/>
          </p:cNvSpPr>
          <p:nvPr>
            <p:ph type="body" idx="1"/>
          </p:nvPr>
        </p:nvSpPr>
        <p:spPr>
          <a:xfrm>
            <a:off x="225732" y="1348084"/>
            <a:ext cx="5646702" cy="639762"/>
          </a:xfrm>
          <a:prstGeom prst="rect">
            <a:avLst/>
          </a:prstGeom>
        </p:spPr>
        <p:txBody>
          <a:bodyPr/>
          <a:lstStyle>
            <a:lvl1pPr>
              <a:defRPr b="1"/>
            </a:lvl1pPr>
          </a:lstStyle>
          <a:p>
            <a:pPr lvl="0"/>
            <a:r>
              <a:rPr lang="en-US"/>
              <a:t>Click to edit Master text styles</a:t>
            </a:r>
          </a:p>
        </p:txBody>
      </p:sp>
      <p:sp>
        <p:nvSpPr>
          <p:cNvPr id="4" name="Content Placeholder 5"/>
          <p:cNvSpPr>
            <a:spLocks noGrp="1"/>
          </p:cNvSpPr>
          <p:nvPr>
            <p:ph sz="half" idx="2"/>
          </p:nvPr>
        </p:nvSpPr>
        <p:spPr>
          <a:xfrm>
            <a:off x="225732" y="2003922"/>
            <a:ext cx="5646702" cy="4233367"/>
          </a:xfrm>
          <a:prstGeom prst="rect">
            <a:avLst/>
          </a:prstGeom>
        </p:spPr>
        <p:txBody>
          <a:bodyPr>
            <a:normAutofit/>
          </a:bodyPr>
          <a:lstStyle>
            <a:lvl1pPr>
              <a:defRPr sz="1999"/>
            </a:lvl1pPr>
            <a:lvl2pPr marL="282490" marR="0" indent="-282490" algn="l" defTabSz="914126" rtl="0" eaLnBrk="1" fontAlgn="auto" latinLnBrk="0" hangingPunct="1">
              <a:lnSpc>
                <a:spcPct val="90000"/>
              </a:lnSpc>
              <a:spcBef>
                <a:spcPts val="500"/>
              </a:spcBef>
              <a:spcAft>
                <a:spcPts val="0"/>
              </a:spcAft>
              <a:buClr>
                <a:schemeClr val="accent3"/>
              </a:buClr>
              <a:buSzTx/>
              <a:buFont typeface="Arial" panose="020B0604020202020204"/>
              <a:buChar char="•"/>
              <a:defRPr sz="1999"/>
            </a:lvl2pPr>
            <a:lvl3pPr marL="630366" indent="-282490">
              <a:defRPr sz="1799"/>
            </a:lvl3pPr>
            <a:lvl4pPr marL="914126" indent="-282490">
              <a:defRPr sz="1600"/>
            </a:lvl4pPr>
            <a:lvl5pPr marL="968084" indent="-282490">
              <a:defRPr sz="1799"/>
            </a:lvl5pPr>
            <a:lvl7pPr>
              <a:defRPr baseline="0"/>
            </a:lvl7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6"/>
          <p:cNvSpPr>
            <a:spLocks noGrp="1"/>
          </p:cNvSpPr>
          <p:nvPr>
            <p:ph type="body" sz="quarter" idx="3"/>
          </p:nvPr>
        </p:nvSpPr>
        <p:spPr>
          <a:xfrm>
            <a:off x="6324455" y="1348084"/>
            <a:ext cx="5648920" cy="639762"/>
          </a:xfrm>
          <a:prstGeom prst="rect">
            <a:avLst/>
          </a:prstGeom>
        </p:spPr>
        <p:txBody>
          <a:bodyPr/>
          <a:lstStyle>
            <a:lvl1pPr>
              <a:defRPr b="1"/>
            </a:lvl1pPr>
          </a:lstStyle>
          <a:p>
            <a:pPr lvl="0"/>
            <a:r>
              <a:rPr lang="en-US"/>
              <a:t>Click to edit Master text styles</a:t>
            </a:r>
          </a:p>
        </p:txBody>
      </p:sp>
      <p:sp>
        <p:nvSpPr>
          <p:cNvPr id="6" name="Content Placeholder 7"/>
          <p:cNvSpPr>
            <a:spLocks noGrp="1"/>
          </p:cNvSpPr>
          <p:nvPr>
            <p:ph sz="quarter" idx="4"/>
          </p:nvPr>
        </p:nvSpPr>
        <p:spPr>
          <a:xfrm>
            <a:off x="6324455" y="2003921"/>
            <a:ext cx="5648920" cy="4233366"/>
          </a:xfrm>
          <a:prstGeom prst="rect">
            <a:avLst/>
          </a:prstGeom>
        </p:spPr>
        <p:txBody>
          <a:bodyPr/>
          <a:lstStyle>
            <a:lvl1pPr marL="0" indent="0">
              <a:buFont typeface="Arial" panose="020B0604020202020204"/>
              <a:buNone/>
              <a:defRPr sz="1999"/>
            </a:lvl1pPr>
            <a:lvl2pPr marL="342797" marR="0" indent="-342797" algn="l" defTabSz="914126" rtl="0" eaLnBrk="1" fontAlgn="auto" latinLnBrk="0" hangingPunct="1">
              <a:lnSpc>
                <a:spcPct val="90000"/>
              </a:lnSpc>
              <a:spcBef>
                <a:spcPts val="1000"/>
              </a:spcBef>
              <a:spcAft>
                <a:spcPts val="0"/>
              </a:spcAft>
              <a:buClr>
                <a:schemeClr val="accent3"/>
              </a:buClr>
              <a:buSzTx/>
              <a:buFont typeface="Arial" panose="020B0604020202020204"/>
              <a:buChar char="•"/>
              <a:defRPr lang="en-US" sz="1999" kern="1200" dirty="0" smtClean="0">
                <a:solidFill>
                  <a:srgbClr val="37444A"/>
                </a:solidFill>
                <a:latin typeface="Arial" panose="020B0604020202020204" pitchFamily="34" charset="0"/>
                <a:ea typeface="+mn-ea"/>
                <a:cs typeface="Arial" panose="020B0604020202020204" pitchFamily="34" charset="0"/>
              </a:defRPr>
            </a:lvl2pPr>
            <a:lvl3pPr marL="685594" indent="-282490">
              <a:defRPr sz="1799"/>
            </a:lvl3pPr>
            <a:lvl4pPr marL="1031565" indent="-282490">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124093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8"/>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14896504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601877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49"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8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8 h 10000"/>
              <a:gd name="connsiteX0-11" fmla="*/ 0 w 11000"/>
              <a:gd name="connsiteY0-12" fmla="*/ 188 h 10000"/>
              <a:gd name="connsiteX1-13" fmla="*/ 11000 w 11000"/>
              <a:gd name="connsiteY1-14" fmla="*/ 0 h 10000"/>
              <a:gd name="connsiteX2-15" fmla="*/ 11000 w 11000"/>
              <a:gd name="connsiteY2-16" fmla="*/ 10000 h 10000"/>
              <a:gd name="connsiteX3-17" fmla="*/ 1000 w 11000"/>
              <a:gd name="connsiteY3-18" fmla="*/ 10000 h 10000"/>
              <a:gd name="connsiteX4-19" fmla="*/ 0 w 11000"/>
              <a:gd name="connsiteY4-20" fmla="*/ 188 h 10000"/>
              <a:gd name="connsiteX0-21" fmla="*/ 0 w 10719"/>
              <a:gd name="connsiteY0-22" fmla="*/ 521 h 10000"/>
              <a:gd name="connsiteX1-23" fmla="*/ 10719 w 10719"/>
              <a:gd name="connsiteY1-24" fmla="*/ 0 h 10000"/>
              <a:gd name="connsiteX2-25" fmla="*/ 10719 w 10719"/>
              <a:gd name="connsiteY2-26" fmla="*/ 10000 h 10000"/>
              <a:gd name="connsiteX3-27" fmla="*/ 719 w 10719"/>
              <a:gd name="connsiteY3-28" fmla="*/ 10000 h 10000"/>
              <a:gd name="connsiteX4-29" fmla="*/ 0 w 10719"/>
              <a:gd name="connsiteY4-30" fmla="*/ 52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5" dirty="0">
                <a:solidFill>
                  <a:schemeClr val="bg1"/>
                </a:solidFill>
                <a:latin typeface="微软雅黑" panose="020B0503020204020204" pitchFamily="34" charset="-122"/>
                <a:ea typeface="微软雅黑" panose="020B0503020204020204" pitchFamily="34" charset="-122"/>
              </a:rPr>
              <a:t>Copyright ©2018</a:t>
            </a:r>
            <a:r>
              <a:rPr lang="en-US" altLang="zh-CN" sz="485" baseline="0" dirty="0">
                <a:solidFill>
                  <a:schemeClr val="bg1"/>
                </a:solidFill>
                <a:latin typeface="微软雅黑" panose="020B0503020204020204" pitchFamily="34" charset="-122"/>
                <a:ea typeface="微软雅黑" panose="020B0503020204020204" pitchFamily="34" charset="-122"/>
              </a:rPr>
              <a:t> </a:t>
            </a:r>
            <a:r>
              <a:rPr lang="en-US" altLang="zh-CN" sz="485" baseline="0" dirty="0" err="1">
                <a:solidFill>
                  <a:schemeClr val="bg1"/>
                </a:solidFill>
                <a:latin typeface="微软雅黑" panose="020B0503020204020204" pitchFamily="34" charset="-122"/>
                <a:ea typeface="微软雅黑" panose="020B0503020204020204" pitchFamily="34" charset="-122"/>
              </a:rPr>
              <a:t>Bosyun</a:t>
            </a:r>
            <a:r>
              <a:rPr lang="en-US" altLang="zh-CN" sz="485" dirty="0">
                <a:solidFill>
                  <a:schemeClr val="bg1"/>
                </a:solidFill>
                <a:latin typeface="微软雅黑" panose="020B0503020204020204" pitchFamily="34" charset="-122"/>
                <a:ea typeface="微软雅黑" panose="020B0503020204020204" pitchFamily="34" charset="-122"/>
              </a:rPr>
              <a:t> Co., Ltd.</a:t>
            </a:r>
            <a:r>
              <a:rPr lang="en-US" altLang="zh-CN" sz="485"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5"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Tree>
    <p:extLst>
      <p:ext uri="{BB962C8B-B14F-4D97-AF65-F5344CB8AC3E}">
        <p14:creationId xmlns:p14="http://schemas.microsoft.com/office/powerpoint/2010/main" val="2598778451"/>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B6A19212-779F-A346-8775-0CC7B348CC5F}"/>
              </a:ext>
            </a:extLst>
          </p:cNvPr>
          <p:cNvSpPr>
            <a:spLocks noGrp="1"/>
          </p:cNvSpPr>
          <p:nvPr>
            <p:ph type="dt" sz="half" idx="10"/>
          </p:nvPr>
        </p:nvSpPr>
        <p:spPr/>
        <p:txBody>
          <a:bodyPr/>
          <a:lstStyle/>
          <a:p>
            <a:fld id="{EF986E68-4280-0748-B344-6170F9755540}" type="datetimeFigureOut">
              <a:rPr kumimoji="1" lang="zh-CN" altLang="en-US" smtClean="0"/>
              <a:t>2026/9/4</a:t>
            </a:fld>
            <a:endParaRPr kumimoji="1" lang="zh-CN" altLang="en-US"/>
          </a:p>
        </p:txBody>
      </p:sp>
      <p:sp>
        <p:nvSpPr>
          <p:cNvPr id="4" name="页脚占位符 3">
            <a:extLst>
              <a:ext uri="{FF2B5EF4-FFF2-40B4-BE49-F238E27FC236}">
                <a16:creationId xmlns:a16="http://schemas.microsoft.com/office/drawing/2014/main" id="{1C946587-F21D-AE44-9135-977F3EF9EB67}"/>
              </a:ext>
            </a:extLst>
          </p:cNvPr>
          <p:cNvSpPr>
            <a:spLocks noGrp="1"/>
          </p:cNvSpPr>
          <p:nvPr>
            <p:ph type="ftr" sz="quarter" idx="11"/>
          </p:nvPr>
        </p:nvSpPr>
        <p:spPr/>
        <p:txBody>
          <a:bodyPr/>
          <a:lstStyle/>
          <a:p>
            <a:endParaRPr kumimoji="1" lang="zh-CN" altLang="en-US"/>
          </a:p>
        </p:txBody>
      </p:sp>
      <p:sp>
        <p:nvSpPr>
          <p:cNvPr id="5" name="幻灯片编号占位符 4">
            <a:extLst>
              <a:ext uri="{FF2B5EF4-FFF2-40B4-BE49-F238E27FC236}">
                <a16:creationId xmlns:a16="http://schemas.microsoft.com/office/drawing/2014/main" id="{6E4482E8-AB7E-FA47-B8D4-B5FB92B63C8F}"/>
              </a:ext>
            </a:extLst>
          </p:cNvPr>
          <p:cNvSpPr>
            <a:spLocks noGrp="1"/>
          </p:cNvSpPr>
          <p:nvPr>
            <p:ph type="sldNum" sz="quarter" idx="12"/>
          </p:nvPr>
        </p:nvSpPr>
        <p:spPr/>
        <p:txBody>
          <a:bodyPr/>
          <a:lstStyle/>
          <a:p>
            <a:fld id="{2D1970CE-08E8-224F-B13A-8AE2F91D21FA}" type="slidenum">
              <a:rPr kumimoji="1" lang="zh-CN" altLang="en-US" smtClean="0"/>
              <a:t>‹#›</a:t>
            </a:fld>
            <a:endParaRPr kumimoji="1" lang="zh-CN" altLang="en-US"/>
          </a:p>
        </p:txBody>
      </p:sp>
      <p:sp>
        <p:nvSpPr>
          <p:cNvPr id="12" name="Slide number">
            <a:extLst>
              <a:ext uri="{FF2B5EF4-FFF2-40B4-BE49-F238E27FC236}">
                <a16:creationId xmlns:a16="http://schemas.microsoft.com/office/drawing/2014/main" id="{38189238-341C-CA4C-AF57-8D26B9CE9388}"/>
              </a:ext>
            </a:extLst>
          </p:cNvPr>
          <p:cNvSpPr txBox="1"/>
          <p:nvPr userDrawn="1"/>
        </p:nvSpPr>
        <p:spPr bwMode="black">
          <a:xfrm>
            <a:off x="11549414" y="6536752"/>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pic>
        <p:nvPicPr>
          <p:cNvPr id="13" name="图片 12" descr="C:\Users\DELL\AppData\Local\Temp\WeChat Files\587501999669646843.png">
            <a:extLst>
              <a:ext uri="{FF2B5EF4-FFF2-40B4-BE49-F238E27FC236}">
                <a16:creationId xmlns:a16="http://schemas.microsoft.com/office/drawing/2014/main" id="{34A433A4-32A8-4CD6-A4E2-C93D66657EEA}"/>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55214" y="251942"/>
            <a:ext cx="836787" cy="467124"/>
          </a:xfrm>
          <a:prstGeom prst="rect">
            <a:avLst/>
          </a:prstGeom>
          <a:noFill/>
          <a:ln>
            <a:noFill/>
          </a:ln>
        </p:spPr>
      </p:pic>
      <p:grpSp>
        <p:nvGrpSpPr>
          <p:cNvPr id="14" name="Group 3">
            <a:extLst>
              <a:ext uri="{FF2B5EF4-FFF2-40B4-BE49-F238E27FC236}">
                <a16:creationId xmlns:a16="http://schemas.microsoft.com/office/drawing/2014/main" id="{DEA53E0D-75C6-41D7-89FB-28916ADB54A4}"/>
              </a:ext>
            </a:extLst>
          </p:cNvPr>
          <p:cNvGrpSpPr/>
          <p:nvPr userDrawn="1"/>
        </p:nvGrpSpPr>
        <p:grpSpPr>
          <a:xfrm>
            <a:off x="-4587" y="0"/>
            <a:ext cx="12195175" cy="251942"/>
            <a:chOff x="0" y="0"/>
            <a:chExt cx="12195175" cy="251942"/>
          </a:xfrm>
        </p:grpSpPr>
        <p:sp>
          <p:nvSpPr>
            <p:cNvPr id="15" name="Rectangle SAP Gold">
              <a:extLst>
                <a:ext uri="{FF2B5EF4-FFF2-40B4-BE49-F238E27FC236}">
                  <a16:creationId xmlns:a16="http://schemas.microsoft.com/office/drawing/2014/main" id="{E77C7F44-5968-4BC7-A33D-3A4CE53707DE}"/>
                </a:ext>
              </a:extLst>
            </p:cNvPr>
            <p:cNvSpPr/>
            <p:nvPr userDrawn="1"/>
          </p:nvSpPr>
          <p:spPr bwMode="gray">
            <a:xfrm>
              <a:off x="0" y="0"/>
              <a:ext cx="12195175" cy="251942"/>
            </a:xfrm>
            <a:prstGeom prst="rect">
              <a:avLst/>
            </a:prstGeom>
            <a:solidFill>
              <a:schemeClr val="tx1"/>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16" name="Secondary Motion Band">
              <a:extLst>
                <a:ext uri="{FF2B5EF4-FFF2-40B4-BE49-F238E27FC236}">
                  <a16:creationId xmlns:a16="http://schemas.microsoft.com/office/drawing/2014/main" id="{C0F1839E-4179-4052-8E61-17C43A89614A}"/>
                </a:ext>
              </a:extLst>
            </p:cNvPr>
            <p:cNvGrpSpPr/>
            <p:nvPr userDrawn="1"/>
          </p:nvGrpSpPr>
          <p:grpSpPr>
            <a:xfrm>
              <a:off x="10682127" y="0"/>
              <a:ext cx="1513048" cy="251942"/>
              <a:chOff x="10682127" y="0"/>
              <a:chExt cx="1513048" cy="252000"/>
            </a:xfrm>
          </p:grpSpPr>
          <p:sp>
            <p:nvSpPr>
              <p:cNvPr id="17" name="Rectangle SAP Gold">
                <a:extLst>
                  <a:ext uri="{FF2B5EF4-FFF2-40B4-BE49-F238E27FC236}">
                    <a16:creationId xmlns:a16="http://schemas.microsoft.com/office/drawing/2014/main" id="{AA4B6516-B36B-461D-9FD1-461A384A3985}"/>
                  </a:ext>
                </a:extLst>
              </p:cNvPr>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SAP Gold 30%">
                <a:extLst>
                  <a:ext uri="{FF2B5EF4-FFF2-40B4-BE49-F238E27FC236}">
                    <a16:creationId xmlns:a16="http://schemas.microsoft.com/office/drawing/2014/main" id="{516BD50D-1D09-4438-A3A9-42AEB8141D7C}"/>
                  </a:ext>
                </a:extLst>
              </p:cNvPr>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9" name="Rectangle SAP Gold 60%">
                <a:extLst>
                  <a:ext uri="{FF2B5EF4-FFF2-40B4-BE49-F238E27FC236}">
                    <a16:creationId xmlns:a16="http://schemas.microsoft.com/office/drawing/2014/main" id="{5505DEFD-FA5F-478D-B329-EA441E12CA49}"/>
                  </a:ext>
                </a:extLst>
              </p:cNvPr>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427240376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138118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69"/>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99"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sp>
        <p:nvSpPr>
          <p:cNvPr id="12" name="任意多边形 11"/>
          <p:cNvSpPr/>
          <p:nvPr userDrawn="1"/>
        </p:nvSpPr>
        <p:spPr>
          <a:xfrm>
            <a:off x="9116451"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sp>
        <p:nvSpPr>
          <p:cNvPr id="4" name="文本框 3"/>
          <p:cNvSpPr txBox="1"/>
          <p:nvPr userDrawn="1"/>
        </p:nvSpPr>
        <p:spPr>
          <a:xfrm>
            <a:off x="9660642" y="6701364"/>
            <a:ext cx="3483247" cy="200033"/>
          </a:xfrm>
          <a:prstGeom prst="rect">
            <a:avLst/>
          </a:prstGeom>
          <a:noFill/>
        </p:spPr>
        <p:txBody>
          <a:bodyPr wrap="square" lIns="121912" tIns="60956" rIns="121912" bIns="60956" rtlCol="0">
            <a:spAutoFit/>
          </a:bodyPr>
          <a:lstStyle/>
          <a:p>
            <a:r>
              <a:rPr lang="en-US" altLang="zh-CN" sz="500" dirty="0">
                <a:solidFill>
                  <a:schemeClr val="bg1"/>
                </a:solidFill>
                <a:latin typeface="微软雅黑" panose="020B0503020204020204" pitchFamily="34" charset="-122"/>
                <a:ea typeface="微软雅黑" panose="020B0503020204020204" pitchFamily="34" charset="-122"/>
              </a:rPr>
              <a:t>Copyright ©2018</a:t>
            </a:r>
            <a:r>
              <a:rPr lang="en-US" altLang="zh-CN" sz="500" baseline="0" dirty="0">
                <a:solidFill>
                  <a:schemeClr val="bg1"/>
                </a:solidFill>
                <a:latin typeface="微软雅黑" panose="020B0503020204020204" pitchFamily="34" charset="-122"/>
                <a:ea typeface="微软雅黑" panose="020B0503020204020204" pitchFamily="34" charset="-122"/>
              </a:rPr>
              <a:t> </a:t>
            </a:r>
            <a:r>
              <a:rPr lang="en-US" altLang="zh-CN" sz="500" baseline="0" dirty="0" err="1">
                <a:solidFill>
                  <a:schemeClr val="bg1"/>
                </a:solidFill>
                <a:latin typeface="微软雅黑" panose="020B0503020204020204" pitchFamily="34" charset="-122"/>
                <a:ea typeface="微软雅黑" panose="020B0503020204020204" pitchFamily="34" charset="-122"/>
              </a:rPr>
              <a:t>Bosyun</a:t>
            </a:r>
            <a:r>
              <a:rPr lang="en-US" altLang="zh-CN" sz="500" dirty="0">
                <a:solidFill>
                  <a:schemeClr val="bg1"/>
                </a:solidFill>
                <a:latin typeface="微软雅黑" panose="020B0503020204020204" pitchFamily="34" charset="-122"/>
                <a:ea typeface="微软雅黑" panose="020B0503020204020204" pitchFamily="34" charset="-122"/>
              </a:rPr>
              <a:t> Co., Ltd.</a:t>
            </a:r>
            <a:r>
              <a:rPr lang="en-US" altLang="zh-CN" sz="500"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500"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3"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pic>
        <p:nvPicPr>
          <p:cNvPr id="5" name="图片 4">
            <a:extLst>
              <a:ext uri="{FF2B5EF4-FFF2-40B4-BE49-F238E27FC236}">
                <a16:creationId xmlns:a16="http://schemas.microsoft.com/office/drawing/2014/main" id="{E7248F38-0B5A-43AC-99C3-0CC7F7BA59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22993" y="352054"/>
            <a:ext cx="805476" cy="474751"/>
          </a:xfrm>
          <a:prstGeom prst="rect">
            <a:avLst/>
          </a:prstGeom>
        </p:spPr>
      </p:pic>
    </p:spTree>
    <p:extLst>
      <p:ext uri="{BB962C8B-B14F-4D97-AF65-F5344CB8AC3E}">
        <p14:creationId xmlns:p14="http://schemas.microsoft.com/office/powerpoint/2010/main" val="16914179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3288572377"/>
      </p:ext>
    </p:extLst>
  </p:cSld>
  <p:clrMapOvr>
    <a:masterClrMapping/>
  </p:clrMapOvr>
  <p:extLst>
    <p:ext uri="{DCECCB84-F9BA-43D5-87BE-67443E8EF086}">
      <p15:sldGuideLst xmlns:p15="http://schemas.microsoft.com/office/powerpoint/2012/main"/>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64749483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26643793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42461471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97073064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173266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79463008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60.xml"/><Relationship Id="rId13" Type="http://schemas.openxmlformats.org/officeDocument/2006/relationships/slideLayout" Target="../slideLayouts/slideLayout165.xml"/><Relationship Id="rId3" Type="http://schemas.openxmlformats.org/officeDocument/2006/relationships/slideLayout" Target="../slideLayouts/slideLayout155.xml"/><Relationship Id="rId7" Type="http://schemas.openxmlformats.org/officeDocument/2006/relationships/slideLayout" Target="../slideLayouts/slideLayout159.xml"/><Relationship Id="rId12" Type="http://schemas.openxmlformats.org/officeDocument/2006/relationships/slideLayout" Target="../slideLayouts/slideLayout164.xml"/><Relationship Id="rId2" Type="http://schemas.openxmlformats.org/officeDocument/2006/relationships/slideLayout" Target="../slideLayouts/slideLayout154.xml"/><Relationship Id="rId16" Type="http://schemas.openxmlformats.org/officeDocument/2006/relationships/theme" Target="../theme/theme10.xml"/><Relationship Id="rId1" Type="http://schemas.openxmlformats.org/officeDocument/2006/relationships/slideLayout" Target="../slideLayouts/slideLayout153.xml"/><Relationship Id="rId6" Type="http://schemas.openxmlformats.org/officeDocument/2006/relationships/slideLayout" Target="../slideLayouts/slideLayout158.xml"/><Relationship Id="rId11" Type="http://schemas.openxmlformats.org/officeDocument/2006/relationships/slideLayout" Target="../slideLayouts/slideLayout163.xml"/><Relationship Id="rId5" Type="http://schemas.openxmlformats.org/officeDocument/2006/relationships/slideLayout" Target="../slideLayouts/slideLayout157.xml"/><Relationship Id="rId15" Type="http://schemas.openxmlformats.org/officeDocument/2006/relationships/slideLayout" Target="../slideLayouts/slideLayout167.xml"/><Relationship Id="rId10" Type="http://schemas.openxmlformats.org/officeDocument/2006/relationships/slideLayout" Target="../slideLayouts/slideLayout162.xml"/><Relationship Id="rId4" Type="http://schemas.openxmlformats.org/officeDocument/2006/relationships/slideLayout" Target="../slideLayouts/slideLayout156.xml"/><Relationship Id="rId9" Type="http://schemas.openxmlformats.org/officeDocument/2006/relationships/slideLayout" Target="../slideLayouts/slideLayout161.xml"/><Relationship Id="rId14" Type="http://schemas.openxmlformats.org/officeDocument/2006/relationships/slideLayout" Target="../slideLayouts/slideLayout16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slideLayout" Target="../slideLayouts/slideLayout180.xml"/><Relationship Id="rId18" Type="http://schemas.openxmlformats.org/officeDocument/2006/relationships/slideLayout" Target="../slideLayouts/slideLayout185.xml"/><Relationship Id="rId3" Type="http://schemas.openxmlformats.org/officeDocument/2006/relationships/slideLayout" Target="../slideLayouts/slideLayout170.xml"/><Relationship Id="rId21" Type="http://schemas.openxmlformats.org/officeDocument/2006/relationships/slideLayout" Target="../slideLayouts/slideLayout188.xml"/><Relationship Id="rId7" Type="http://schemas.openxmlformats.org/officeDocument/2006/relationships/slideLayout" Target="../slideLayouts/slideLayout174.xml"/><Relationship Id="rId12" Type="http://schemas.openxmlformats.org/officeDocument/2006/relationships/slideLayout" Target="../slideLayouts/slideLayout179.xml"/><Relationship Id="rId17" Type="http://schemas.openxmlformats.org/officeDocument/2006/relationships/slideLayout" Target="../slideLayouts/slideLayout184.xml"/><Relationship Id="rId2" Type="http://schemas.openxmlformats.org/officeDocument/2006/relationships/slideLayout" Target="../slideLayouts/slideLayout169.xml"/><Relationship Id="rId16" Type="http://schemas.openxmlformats.org/officeDocument/2006/relationships/slideLayout" Target="../slideLayouts/slideLayout183.xml"/><Relationship Id="rId20" Type="http://schemas.openxmlformats.org/officeDocument/2006/relationships/slideLayout" Target="../slideLayouts/slideLayout187.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24" Type="http://schemas.openxmlformats.org/officeDocument/2006/relationships/image" Target="../media/image1.png"/><Relationship Id="rId5" Type="http://schemas.openxmlformats.org/officeDocument/2006/relationships/slideLayout" Target="../slideLayouts/slideLayout172.xml"/><Relationship Id="rId15" Type="http://schemas.openxmlformats.org/officeDocument/2006/relationships/slideLayout" Target="../slideLayouts/slideLayout182.xml"/><Relationship Id="rId23" Type="http://schemas.openxmlformats.org/officeDocument/2006/relationships/theme" Target="../theme/theme11.xml"/><Relationship Id="rId10" Type="http://schemas.openxmlformats.org/officeDocument/2006/relationships/slideLayout" Target="../slideLayouts/slideLayout177.xml"/><Relationship Id="rId19" Type="http://schemas.openxmlformats.org/officeDocument/2006/relationships/slideLayout" Target="../slideLayouts/slideLayout186.xml"/><Relationship Id="rId4" Type="http://schemas.openxmlformats.org/officeDocument/2006/relationships/slideLayout" Target="../slideLayouts/slideLayout171.xml"/><Relationship Id="rId9" Type="http://schemas.openxmlformats.org/officeDocument/2006/relationships/slideLayout" Target="../slideLayouts/slideLayout176.xml"/><Relationship Id="rId14" Type="http://schemas.openxmlformats.org/officeDocument/2006/relationships/slideLayout" Target="../slideLayouts/slideLayout181.xml"/><Relationship Id="rId22" Type="http://schemas.openxmlformats.org/officeDocument/2006/relationships/slideLayout" Target="../slideLayouts/slideLayout18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slideLayout" Target="../slideLayouts/slideLayout202.xml"/><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slideLayout" Target="../slideLayouts/slideLayout201.xml"/><Relationship Id="rId2" Type="http://schemas.openxmlformats.org/officeDocument/2006/relationships/slideLayout" Target="../slideLayouts/slideLayout191.xml"/><Relationship Id="rId16" Type="http://schemas.openxmlformats.org/officeDocument/2006/relationships/image" Target="../media/image1.png"/><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5" Type="http://schemas.openxmlformats.org/officeDocument/2006/relationships/theme" Target="../theme/theme12.xml"/><Relationship Id="rId10" Type="http://schemas.openxmlformats.org/officeDocument/2006/relationships/slideLayout" Target="../slideLayouts/slideLayout199.xml"/><Relationship Id="rId4" Type="http://schemas.openxmlformats.org/officeDocument/2006/relationships/slideLayout" Target="../slideLayouts/slideLayout193.xml"/><Relationship Id="rId9" Type="http://schemas.openxmlformats.org/officeDocument/2006/relationships/slideLayout" Target="../slideLayouts/slideLayout198.xml"/><Relationship Id="rId14" Type="http://schemas.openxmlformats.org/officeDocument/2006/relationships/slideLayout" Target="../slideLayouts/slideLayout203.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11.xml"/><Relationship Id="rId13" Type="http://schemas.openxmlformats.org/officeDocument/2006/relationships/slideLayout" Target="../slideLayouts/slideLayout216.xml"/><Relationship Id="rId18" Type="http://schemas.openxmlformats.org/officeDocument/2006/relationships/slideLayout" Target="../slideLayouts/slideLayout221.xml"/><Relationship Id="rId3" Type="http://schemas.openxmlformats.org/officeDocument/2006/relationships/slideLayout" Target="../slideLayouts/slideLayout206.xml"/><Relationship Id="rId7" Type="http://schemas.openxmlformats.org/officeDocument/2006/relationships/slideLayout" Target="../slideLayouts/slideLayout210.xml"/><Relationship Id="rId12" Type="http://schemas.openxmlformats.org/officeDocument/2006/relationships/slideLayout" Target="../slideLayouts/slideLayout215.xml"/><Relationship Id="rId17" Type="http://schemas.openxmlformats.org/officeDocument/2006/relationships/slideLayout" Target="../slideLayouts/slideLayout220.xml"/><Relationship Id="rId2" Type="http://schemas.openxmlformats.org/officeDocument/2006/relationships/slideLayout" Target="../slideLayouts/slideLayout205.xml"/><Relationship Id="rId16" Type="http://schemas.openxmlformats.org/officeDocument/2006/relationships/slideLayout" Target="../slideLayouts/slideLayout219.xml"/><Relationship Id="rId20" Type="http://schemas.openxmlformats.org/officeDocument/2006/relationships/image" Target="../media/image1.png"/><Relationship Id="rId1" Type="http://schemas.openxmlformats.org/officeDocument/2006/relationships/slideLayout" Target="../slideLayouts/slideLayout204.xml"/><Relationship Id="rId6" Type="http://schemas.openxmlformats.org/officeDocument/2006/relationships/slideLayout" Target="../slideLayouts/slideLayout209.xml"/><Relationship Id="rId11" Type="http://schemas.openxmlformats.org/officeDocument/2006/relationships/slideLayout" Target="../slideLayouts/slideLayout214.xml"/><Relationship Id="rId5" Type="http://schemas.openxmlformats.org/officeDocument/2006/relationships/slideLayout" Target="../slideLayouts/slideLayout208.xml"/><Relationship Id="rId15" Type="http://schemas.openxmlformats.org/officeDocument/2006/relationships/slideLayout" Target="../slideLayouts/slideLayout218.xml"/><Relationship Id="rId10" Type="http://schemas.openxmlformats.org/officeDocument/2006/relationships/slideLayout" Target="../slideLayouts/slideLayout213.xml"/><Relationship Id="rId19" Type="http://schemas.openxmlformats.org/officeDocument/2006/relationships/theme" Target="../theme/theme13.xml"/><Relationship Id="rId4" Type="http://schemas.openxmlformats.org/officeDocument/2006/relationships/slideLayout" Target="../slideLayouts/slideLayout207.xml"/><Relationship Id="rId9" Type="http://schemas.openxmlformats.org/officeDocument/2006/relationships/slideLayout" Target="../slideLayouts/slideLayout212.xml"/><Relationship Id="rId14" Type="http://schemas.openxmlformats.org/officeDocument/2006/relationships/slideLayout" Target="../slideLayouts/slideLayout21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29.xml"/><Relationship Id="rId13" Type="http://schemas.openxmlformats.org/officeDocument/2006/relationships/slideLayout" Target="../slideLayouts/slideLayout234.xml"/><Relationship Id="rId18" Type="http://schemas.openxmlformats.org/officeDocument/2006/relationships/slideLayout" Target="../slideLayouts/slideLayout239.xml"/><Relationship Id="rId3" Type="http://schemas.openxmlformats.org/officeDocument/2006/relationships/slideLayout" Target="../slideLayouts/slideLayout224.xml"/><Relationship Id="rId21" Type="http://schemas.openxmlformats.org/officeDocument/2006/relationships/theme" Target="../theme/theme14.xml"/><Relationship Id="rId7" Type="http://schemas.openxmlformats.org/officeDocument/2006/relationships/slideLayout" Target="../slideLayouts/slideLayout228.xml"/><Relationship Id="rId12" Type="http://schemas.openxmlformats.org/officeDocument/2006/relationships/slideLayout" Target="../slideLayouts/slideLayout233.xml"/><Relationship Id="rId17" Type="http://schemas.openxmlformats.org/officeDocument/2006/relationships/slideLayout" Target="../slideLayouts/slideLayout238.xml"/><Relationship Id="rId2" Type="http://schemas.openxmlformats.org/officeDocument/2006/relationships/slideLayout" Target="../slideLayouts/slideLayout223.xml"/><Relationship Id="rId16" Type="http://schemas.openxmlformats.org/officeDocument/2006/relationships/slideLayout" Target="../slideLayouts/slideLayout237.xml"/><Relationship Id="rId20" Type="http://schemas.openxmlformats.org/officeDocument/2006/relationships/slideLayout" Target="../slideLayouts/slideLayout241.xml"/><Relationship Id="rId1" Type="http://schemas.openxmlformats.org/officeDocument/2006/relationships/slideLayout" Target="../slideLayouts/slideLayout222.xml"/><Relationship Id="rId6" Type="http://schemas.openxmlformats.org/officeDocument/2006/relationships/slideLayout" Target="../slideLayouts/slideLayout227.xml"/><Relationship Id="rId11" Type="http://schemas.openxmlformats.org/officeDocument/2006/relationships/slideLayout" Target="../slideLayouts/slideLayout232.xml"/><Relationship Id="rId5" Type="http://schemas.openxmlformats.org/officeDocument/2006/relationships/slideLayout" Target="../slideLayouts/slideLayout226.xml"/><Relationship Id="rId15" Type="http://schemas.openxmlformats.org/officeDocument/2006/relationships/slideLayout" Target="../slideLayouts/slideLayout236.xml"/><Relationship Id="rId10" Type="http://schemas.openxmlformats.org/officeDocument/2006/relationships/slideLayout" Target="../slideLayouts/slideLayout231.xml"/><Relationship Id="rId19" Type="http://schemas.openxmlformats.org/officeDocument/2006/relationships/slideLayout" Target="../slideLayouts/slideLayout240.xml"/><Relationship Id="rId4" Type="http://schemas.openxmlformats.org/officeDocument/2006/relationships/slideLayout" Target="../slideLayouts/slideLayout225.xml"/><Relationship Id="rId9" Type="http://schemas.openxmlformats.org/officeDocument/2006/relationships/slideLayout" Target="../slideLayouts/slideLayout230.xml"/><Relationship Id="rId14" Type="http://schemas.openxmlformats.org/officeDocument/2006/relationships/slideLayout" Target="../slideLayouts/slideLayout235.xml"/><Relationship Id="rId22" Type="http://schemas.openxmlformats.org/officeDocument/2006/relationships/image" Target="../media/image1.pn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49.xml"/><Relationship Id="rId13" Type="http://schemas.openxmlformats.org/officeDocument/2006/relationships/slideLayout" Target="../slideLayouts/slideLayout254.xml"/><Relationship Id="rId3" Type="http://schemas.openxmlformats.org/officeDocument/2006/relationships/slideLayout" Target="../slideLayouts/slideLayout244.xml"/><Relationship Id="rId7" Type="http://schemas.openxmlformats.org/officeDocument/2006/relationships/slideLayout" Target="../slideLayouts/slideLayout248.xml"/><Relationship Id="rId12" Type="http://schemas.openxmlformats.org/officeDocument/2006/relationships/slideLayout" Target="../slideLayouts/slideLayout253.xml"/><Relationship Id="rId2" Type="http://schemas.openxmlformats.org/officeDocument/2006/relationships/slideLayout" Target="../slideLayouts/slideLayout243.xml"/><Relationship Id="rId1" Type="http://schemas.openxmlformats.org/officeDocument/2006/relationships/slideLayout" Target="../slideLayouts/slideLayout242.xml"/><Relationship Id="rId6" Type="http://schemas.openxmlformats.org/officeDocument/2006/relationships/slideLayout" Target="../slideLayouts/slideLayout247.xml"/><Relationship Id="rId11" Type="http://schemas.openxmlformats.org/officeDocument/2006/relationships/slideLayout" Target="../slideLayouts/slideLayout252.xml"/><Relationship Id="rId5" Type="http://schemas.openxmlformats.org/officeDocument/2006/relationships/slideLayout" Target="../slideLayouts/slideLayout246.xml"/><Relationship Id="rId15" Type="http://schemas.openxmlformats.org/officeDocument/2006/relationships/image" Target="../media/image1.png"/><Relationship Id="rId10" Type="http://schemas.openxmlformats.org/officeDocument/2006/relationships/slideLayout" Target="../slideLayouts/slideLayout251.xml"/><Relationship Id="rId4" Type="http://schemas.openxmlformats.org/officeDocument/2006/relationships/slideLayout" Target="../slideLayouts/slideLayout245.xml"/><Relationship Id="rId9" Type="http://schemas.openxmlformats.org/officeDocument/2006/relationships/slideLayout" Target="../slideLayouts/slideLayout250.xml"/><Relationship Id="rId1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62.xml"/><Relationship Id="rId3" Type="http://schemas.openxmlformats.org/officeDocument/2006/relationships/slideLayout" Target="../slideLayouts/slideLayout257.xml"/><Relationship Id="rId7" Type="http://schemas.openxmlformats.org/officeDocument/2006/relationships/slideLayout" Target="../slideLayouts/slideLayout261.xml"/><Relationship Id="rId2" Type="http://schemas.openxmlformats.org/officeDocument/2006/relationships/slideLayout" Target="../slideLayouts/slideLayout256.xml"/><Relationship Id="rId1" Type="http://schemas.openxmlformats.org/officeDocument/2006/relationships/slideLayout" Target="../slideLayouts/slideLayout255.xml"/><Relationship Id="rId6" Type="http://schemas.openxmlformats.org/officeDocument/2006/relationships/slideLayout" Target="../slideLayouts/slideLayout260.xml"/><Relationship Id="rId5" Type="http://schemas.openxmlformats.org/officeDocument/2006/relationships/slideLayout" Target="../slideLayouts/slideLayout259.xml"/><Relationship Id="rId10" Type="http://schemas.openxmlformats.org/officeDocument/2006/relationships/image" Target="../media/image1.png"/><Relationship Id="rId4" Type="http://schemas.openxmlformats.org/officeDocument/2006/relationships/slideLayout" Target="../slideLayouts/slideLayout258.xml"/><Relationship Id="rId9"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70.xml"/><Relationship Id="rId13" Type="http://schemas.openxmlformats.org/officeDocument/2006/relationships/slideLayout" Target="../slideLayouts/slideLayout275.xml"/><Relationship Id="rId3" Type="http://schemas.openxmlformats.org/officeDocument/2006/relationships/slideLayout" Target="../slideLayouts/slideLayout265.xml"/><Relationship Id="rId7" Type="http://schemas.openxmlformats.org/officeDocument/2006/relationships/slideLayout" Target="../slideLayouts/slideLayout269.xml"/><Relationship Id="rId12" Type="http://schemas.openxmlformats.org/officeDocument/2006/relationships/slideLayout" Target="../slideLayouts/slideLayout274.xml"/><Relationship Id="rId2" Type="http://schemas.openxmlformats.org/officeDocument/2006/relationships/slideLayout" Target="../slideLayouts/slideLayout264.xml"/><Relationship Id="rId16" Type="http://schemas.openxmlformats.org/officeDocument/2006/relationships/image" Target="../media/image1.png"/><Relationship Id="rId1" Type="http://schemas.openxmlformats.org/officeDocument/2006/relationships/slideLayout" Target="../slideLayouts/slideLayout263.xml"/><Relationship Id="rId6" Type="http://schemas.openxmlformats.org/officeDocument/2006/relationships/slideLayout" Target="../slideLayouts/slideLayout268.xml"/><Relationship Id="rId11" Type="http://schemas.openxmlformats.org/officeDocument/2006/relationships/slideLayout" Target="../slideLayouts/slideLayout273.xml"/><Relationship Id="rId5" Type="http://schemas.openxmlformats.org/officeDocument/2006/relationships/slideLayout" Target="../slideLayouts/slideLayout267.xml"/><Relationship Id="rId15" Type="http://schemas.openxmlformats.org/officeDocument/2006/relationships/theme" Target="../theme/theme17.xml"/><Relationship Id="rId10" Type="http://schemas.openxmlformats.org/officeDocument/2006/relationships/slideLayout" Target="../slideLayouts/slideLayout272.xml"/><Relationship Id="rId4" Type="http://schemas.openxmlformats.org/officeDocument/2006/relationships/slideLayout" Target="../slideLayouts/slideLayout266.xml"/><Relationship Id="rId9" Type="http://schemas.openxmlformats.org/officeDocument/2006/relationships/slideLayout" Target="../slideLayouts/slideLayout271.xml"/><Relationship Id="rId14" Type="http://schemas.openxmlformats.org/officeDocument/2006/relationships/slideLayout" Target="../slideLayouts/slideLayout27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image" Target="../media/image1.png"/><Relationship Id="rId4" Type="http://schemas.openxmlformats.org/officeDocument/2006/relationships/slideLayout" Target="../slideLayouts/slideLayout24.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theme" Target="../theme/theme4.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slideLayout" Target="../slideLayouts/slideLayout86.xml"/><Relationship Id="rId3" Type="http://schemas.openxmlformats.org/officeDocument/2006/relationships/slideLayout" Target="../slideLayouts/slideLayout63.xml"/><Relationship Id="rId21" Type="http://schemas.openxmlformats.org/officeDocument/2006/relationships/slideLayout" Target="../slideLayouts/slideLayout81.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33" Type="http://schemas.openxmlformats.org/officeDocument/2006/relationships/theme" Target="../theme/theme5.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slideLayout" Target="../slideLayouts/slideLayout80.xml"/><Relationship Id="rId29" Type="http://schemas.openxmlformats.org/officeDocument/2006/relationships/slideLayout" Target="../slideLayouts/slideLayout89.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32" Type="http://schemas.openxmlformats.org/officeDocument/2006/relationships/slideLayout" Target="../slideLayouts/slideLayout92.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28" Type="http://schemas.openxmlformats.org/officeDocument/2006/relationships/slideLayout" Target="../slideLayouts/slideLayout88.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31" Type="http://schemas.openxmlformats.org/officeDocument/2006/relationships/slideLayout" Target="../slideLayouts/slideLayout91.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slideLayout" Target="../slideLayouts/slideLayout82.xml"/><Relationship Id="rId27" Type="http://schemas.openxmlformats.org/officeDocument/2006/relationships/slideLayout" Target="../slideLayouts/slideLayout87.xml"/><Relationship Id="rId30" Type="http://schemas.openxmlformats.org/officeDocument/2006/relationships/slideLayout" Target="../slideLayouts/slideLayout90.xml"/><Relationship Id="rId8" Type="http://schemas.openxmlformats.org/officeDocument/2006/relationships/slideLayout" Target="../slideLayouts/slideLayout6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slideLayout" Target="../slideLayouts/slideLayout105.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slideLayout" Target="../slideLayouts/slideLayout104.xml"/><Relationship Id="rId17" Type="http://schemas.openxmlformats.org/officeDocument/2006/relationships/image" Target="../media/image1.png"/><Relationship Id="rId2" Type="http://schemas.openxmlformats.org/officeDocument/2006/relationships/slideLayout" Target="../slideLayouts/slideLayout94.xml"/><Relationship Id="rId16" Type="http://schemas.openxmlformats.org/officeDocument/2006/relationships/theme" Target="../theme/theme6.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5" Type="http://schemas.openxmlformats.org/officeDocument/2006/relationships/slideLayout" Target="../slideLayouts/slideLayout10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slideLayout" Target="../slideLayouts/slideLayout10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slideLayout" Target="../slideLayouts/slideLayout120.xml"/><Relationship Id="rId18" Type="http://schemas.openxmlformats.org/officeDocument/2006/relationships/slideLayout" Target="../slideLayouts/slideLayout125.xml"/><Relationship Id="rId3" Type="http://schemas.openxmlformats.org/officeDocument/2006/relationships/slideLayout" Target="../slideLayouts/slideLayout110.xml"/><Relationship Id="rId21" Type="http://schemas.openxmlformats.org/officeDocument/2006/relationships/theme" Target="../theme/theme7.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17" Type="http://schemas.openxmlformats.org/officeDocument/2006/relationships/slideLayout" Target="../slideLayouts/slideLayout124.xml"/><Relationship Id="rId2" Type="http://schemas.openxmlformats.org/officeDocument/2006/relationships/slideLayout" Target="../slideLayouts/slideLayout109.xml"/><Relationship Id="rId16" Type="http://schemas.openxmlformats.org/officeDocument/2006/relationships/slideLayout" Target="../slideLayouts/slideLayout123.xml"/><Relationship Id="rId20" Type="http://schemas.openxmlformats.org/officeDocument/2006/relationships/slideLayout" Target="../slideLayouts/slideLayout127.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5" Type="http://schemas.openxmlformats.org/officeDocument/2006/relationships/slideLayout" Target="../slideLayouts/slideLayout122.xml"/><Relationship Id="rId10" Type="http://schemas.openxmlformats.org/officeDocument/2006/relationships/slideLayout" Target="../slideLayouts/slideLayout117.xml"/><Relationship Id="rId19" Type="http://schemas.openxmlformats.org/officeDocument/2006/relationships/slideLayout" Target="../slideLayouts/slideLayout126.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slideLayout" Target="../slideLayouts/slideLayout12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5.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image" Target="../media/image1.png"/><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theme" Target="../theme/theme8.xml"/><Relationship Id="rId5" Type="http://schemas.openxmlformats.org/officeDocument/2006/relationships/slideLayout" Target="../slideLayouts/slideLayout132.xml"/><Relationship Id="rId10" Type="http://schemas.openxmlformats.org/officeDocument/2006/relationships/slideLayout" Target="../slideLayouts/slideLayout137.xml"/><Relationship Id="rId4" Type="http://schemas.openxmlformats.org/officeDocument/2006/relationships/slideLayout" Target="../slideLayouts/slideLayout131.xml"/><Relationship Id="rId9" Type="http://schemas.openxmlformats.org/officeDocument/2006/relationships/slideLayout" Target="../slideLayouts/slideLayout13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45.xml"/><Relationship Id="rId13" Type="http://schemas.openxmlformats.org/officeDocument/2006/relationships/slideLayout" Target="../slideLayouts/slideLayout150.xml"/><Relationship Id="rId3" Type="http://schemas.openxmlformats.org/officeDocument/2006/relationships/slideLayout" Target="../slideLayouts/slideLayout140.xml"/><Relationship Id="rId7" Type="http://schemas.openxmlformats.org/officeDocument/2006/relationships/slideLayout" Target="../slideLayouts/slideLayout144.xml"/><Relationship Id="rId12" Type="http://schemas.openxmlformats.org/officeDocument/2006/relationships/slideLayout" Target="../slideLayouts/slideLayout149.xml"/><Relationship Id="rId17" Type="http://schemas.openxmlformats.org/officeDocument/2006/relationships/image" Target="../media/image1.png"/><Relationship Id="rId2" Type="http://schemas.openxmlformats.org/officeDocument/2006/relationships/slideLayout" Target="../slideLayouts/slideLayout139.xml"/><Relationship Id="rId16" Type="http://schemas.openxmlformats.org/officeDocument/2006/relationships/theme" Target="../theme/theme9.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slideLayout" Target="../slideLayouts/slideLayout148.xml"/><Relationship Id="rId5" Type="http://schemas.openxmlformats.org/officeDocument/2006/relationships/slideLayout" Target="../slideLayouts/slideLayout142.xml"/><Relationship Id="rId15" Type="http://schemas.openxmlformats.org/officeDocument/2006/relationships/slideLayout" Target="../slideLayouts/slideLayout152.xml"/><Relationship Id="rId10" Type="http://schemas.openxmlformats.org/officeDocument/2006/relationships/slideLayout" Target="../slideLayouts/slideLayout147.xml"/><Relationship Id="rId4" Type="http://schemas.openxmlformats.org/officeDocument/2006/relationships/slideLayout" Target="../slideLayouts/slideLayout141.xml"/><Relationship Id="rId9" Type="http://schemas.openxmlformats.org/officeDocument/2006/relationships/slideLayout" Target="../slideLayouts/slideLayout146.xml"/><Relationship Id="rId14" Type="http://schemas.openxmlformats.org/officeDocument/2006/relationships/slideLayout" Target="../slideLayouts/slideLayout1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6216134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8" r:id="rId16"/>
    <p:sldLayoutId id="2147483680" r:id="rId17"/>
    <p:sldLayoutId id="2147483682" r:id="rId18"/>
    <p:sldLayoutId id="2147483683" r:id="rId19"/>
    <p:sldLayoutId id="2147483684" r:id="rId20"/>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4149238397"/>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 id="2147483850" r:id="rId12"/>
    <p:sldLayoutId id="2147483851" r:id="rId13"/>
    <p:sldLayoutId id="2147483852" r:id="rId14"/>
    <p:sldLayoutId id="2147483853" r:id="rId15"/>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3770" marR="0" indent="-83770" algn="l" defTabSz="1087737"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4"/>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09869144"/>
      </p:ext>
    </p:extLst>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 id="2147483867" r:id="rId12"/>
    <p:sldLayoutId id="2147483868" r:id="rId13"/>
    <p:sldLayoutId id="2147483869" r:id="rId14"/>
    <p:sldLayoutId id="2147483870" r:id="rId15"/>
    <p:sldLayoutId id="2147483871" r:id="rId16"/>
    <p:sldLayoutId id="2147483872" r:id="rId17"/>
    <p:sldLayoutId id="2147483873" r:id="rId18"/>
    <p:sldLayoutId id="2147483874" r:id="rId19"/>
    <p:sldLayoutId id="2147483876" r:id="rId20"/>
    <p:sldLayoutId id="2147483877" r:id="rId21"/>
    <p:sldLayoutId id="2147483878" r:id="rId22"/>
  </p:sldLayoutIdLst>
  <p:hf hdr="0" ftr="0" dt="0"/>
  <p:txStyles>
    <p:titleStyle>
      <a:lvl1pPr algn="l" defTabSz="1087737" rtl="0" eaLnBrk="1" latinLnBrk="0" hangingPunct="1">
        <a:spcBef>
          <a:spcPct val="0"/>
        </a:spcBef>
        <a:buNone/>
        <a:defRPr sz="2798" b="1" kern="1200" baseline="0">
          <a:solidFill>
            <a:schemeClr val="tx1"/>
          </a:solidFill>
          <a:latin typeface="+mn-lt"/>
          <a:ea typeface="+mj-ea"/>
          <a:cs typeface="+mj-cs"/>
        </a:defRPr>
      </a:lvl1pPr>
    </p:titleStyle>
    <p:bodyStyle>
      <a:lvl1pPr marL="0" indent="0" algn="l" defTabSz="1087737" rtl="0" eaLnBrk="1" latinLnBrk="0" hangingPunct="1">
        <a:spcBef>
          <a:spcPts val="1798"/>
        </a:spcBef>
        <a:buClr>
          <a:schemeClr val="accent1"/>
        </a:buClr>
        <a:buSzPct val="80000"/>
        <a:buFontTx/>
        <a:buNone/>
        <a:defRPr sz="1998" b="0" kern="1200">
          <a:solidFill>
            <a:schemeClr val="tx1"/>
          </a:solidFill>
          <a:latin typeface="+mn-lt"/>
          <a:ea typeface="+mn-ea"/>
          <a:cs typeface="+mn-cs"/>
        </a:defRPr>
      </a:lvl1pPr>
      <a:lvl2pPr marL="179597" indent="-179597" algn="l" defTabSz="1087737" rtl="0" eaLnBrk="1" latinLnBrk="0" hangingPunct="1">
        <a:spcBef>
          <a:spcPts val="600"/>
        </a:spcBef>
        <a:buClr>
          <a:schemeClr val="accent1"/>
        </a:buClr>
        <a:buSzPct val="100000"/>
        <a:buFont typeface="Wingdings" panose="05000000000000000000" pitchFamily="2" charset="2"/>
        <a:buChar char="§"/>
        <a:defRPr sz="1798" kern="1200">
          <a:solidFill>
            <a:schemeClr val="tx1"/>
          </a:solidFill>
          <a:latin typeface="+mn-lt"/>
          <a:ea typeface="+mn-ea"/>
          <a:cs typeface="+mn-cs"/>
        </a:defRPr>
      </a:lvl2pPr>
      <a:lvl3pPr marL="358559" indent="-179597" algn="l" defTabSz="1087737" rtl="0" eaLnBrk="1" latinLnBrk="0" hangingPunct="1">
        <a:spcBef>
          <a:spcPts val="300"/>
        </a:spcBef>
        <a:buClr>
          <a:schemeClr val="tx1"/>
        </a:buClr>
        <a:buSzPct val="100000"/>
        <a:buFont typeface="Arial" panose="020B0604020202020204" pitchFamily="34" charset="0"/>
        <a:buChar char="–"/>
        <a:defRPr lang="en-US" sz="1798" kern="1200" noProof="0" dirty="0" smtClean="0">
          <a:solidFill>
            <a:schemeClr val="tx1"/>
          </a:solidFill>
          <a:latin typeface="+mn-lt"/>
          <a:ea typeface="+mn-ea"/>
          <a:cs typeface="+mn-cs"/>
        </a:defRPr>
      </a:lvl3pPr>
      <a:lvl4pPr marL="539426" indent="-179597" algn="l" defTabSz="1087737"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658" indent="-179597" algn="l" defTabSz="1087737"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59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6pPr>
      <a:lvl7pPr marL="3535463"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7pPr>
      <a:lvl8pPr marL="4079331"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8pPr>
      <a:lvl9pPr marL="462383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9pPr>
    </p:bodyStyle>
    <p:otherStyle>
      <a:defPPr>
        <a:defRPr lang="de-DE"/>
      </a:defPPr>
      <a:lvl1pPr marL="0" algn="l" defTabSz="1087737" rtl="0" eaLnBrk="1" latinLnBrk="0" hangingPunct="1">
        <a:defRPr sz="2098" kern="1200">
          <a:solidFill>
            <a:schemeClr val="tx1"/>
          </a:solidFill>
          <a:latin typeface="+mn-lt"/>
          <a:ea typeface="+mn-ea"/>
          <a:cs typeface="+mn-cs"/>
        </a:defRPr>
      </a:lvl1pPr>
      <a:lvl2pPr marL="543869" algn="l" defTabSz="1087737" rtl="0" eaLnBrk="1" latinLnBrk="0" hangingPunct="1">
        <a:defRPr sz="2098" kern="1200">
          <a:solidFill>
            <a:schemeClr val="tx1"/>
          </a:solidFill>
          <a:latin typeface="+mn-lt"/>
          <a:ea typeface="+mn-ea"/>
          <a:cs typeface="+mn-cs"/>
        </a:defRPr>
      </a:lvl2pPr>
      <a:lvl3pPr marL="1087737" algn="l" defTabSz="1087737" rtl="0" eaLnBrk="1" latinLnBrk="0" hangingPunct="1">
        <a:defRPr sz="2098" kern="1200">
          <a:solidFill>
            <a:schemeClr val="tx1"/>
          </a:solidFill>
          <a:latin typeface="+mn-lt"/>
          <a:ea typeface="+mn-ea"/>
          <a:cs typeface="+mn-cs"/>
        </a:defRPr>
      </a:lvl3pPr>
      <a:lvl4pPr marL="1631605" algn="l" defTabSz="1087737" rtl="0" eaLnBrk="1" latinLnBrk="0" hangingPunct="1">
        <a:defRPr sz="2098" kern="1200">
          <a:solidFill>
            <a:schemeClr val="tx1"/>
          </a:solidFill>
          <a:latin typeface="+mn-lt"/>
          <a:ea typeface="+mn-ea"/>
          <a:cs typeface="+mn-cs"/>
        </a:defRPr>
      </a:lvl4pPr>
      <a:lvl5pPr marL="2176109" algn="l" defTabSz="1087737" rtl="0" eaLnBrk="1" latinLnBrk="0" hangingPunct="1">
        <a:defRPr sz="2098" kern="1200">
          <a:solidFill>
            <a:schemeClr val="tx1"/>
          </a:solidFill>
          <a:latin typeface="+mn-lt"/>
          <a:ea typeface="+mn-ea"/>
          <a:cs typeface="+mn-cs"/>
        </a:defRPr>
      </a:lvl5pPr>
      <a:lvl6pPr marL="2719978" algn="l" defTabSz="1087737" rtl="0" eaLnBrk="1" latinLnBrk="0" hangingPunct="1">
        <a:defRPr sz="2098" kern="1200">
          <a:solidFill>
            <a:schemeClr val="tx1"/>
          </a:solidFill>
          <a:latin typeface="+mn-lt"/>
          <a:ea typeface="+mn-ea"/>
          <a:cs typeface="+mn-cs"/>
        </a:defRPr>
      </a:lvl6pPr>
      <a:lvl7pPr marL="3263846" algn="l" defTabSz="1087737" rtl="0" eaLnBrk="1" latinLnBrk="0" hangingPunct="1">
        <a:defRPr sz="2098" kern="1200">
          <a:solidFill>
            <a:schemeClr val="tx1"/>
          </a:solidFill>
          <a:latin typeface="+mn-lt"/>
          <a:ea typeface="+mn-ea"/>
          <a:cs typeface="+mn-cs"/>
        </a:defRPr>
      </a:lvl7pPr>
      <a:lvl8pPr marL="3807714" algn="l" defTabSz="1087737" rtl="0" eaLnBrk="1" latinLnBrk="0" hangingPunct="1">
        <a:defRPr sz="2098" kern="1200">
          <a:solidFill>
            <a:schemeClr val="tx1"/>
          </a:solidFill>
          <a:latin typeface="+mn-lt"/>
          <a:ea typeface="+mn-ea"/>
          <a:cs typeface="+mn-cs"/>
        </a:defRPr>
      </a:lvl8pPr>
      <a:lvl9pPr marL="4351583" algn="l" defTabSz="1087737" rtl="0" eaLnBrk="1" latinLnBrk="0" hangingPunct="1">
        <a:defRPr sz="2098"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6"/>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69309842"/>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8" r:id="rId8"/>
    <p:sldLayoutId id="2147483889" r:id="rId9"/>
    <p:sldLayoutId id="2147483890" r:id="rId10"/>
    <p:sldLayoutId id="2147483891" r:id="rId11"/>
    <p:sldLayoutId id="2147483892" r:id="rId12"/>
    <p:sldLayoutId id="2147483893" r:id="rId13"/>
    <p:sldLayoutId id="2147483983" r:id="rId14"/>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20"/>
          <a:stretch>
            <a:fillRect/>
          </a:stretch>
        </p:blipFill>
        <p:spPr>
          <a:xfrm>
            <a:off x="10100363" y="251942"/>
            <a:ext cx="2086329" cy="579331"/>
          </a:xfrm>
          <a:prstGeom prst="rect">
            <a:avLst/>
          </a:prstGeom>
        </p:spPr>
      </p:pic>
    </p:spTree>
    <p:extLst>
      <p:ext uri="{BB962C8B-B14F-4D97-AF65-F5344CB8AC3E}">
        <p14:creationId xmlns:p14="http://schemas.microsoft.com/office/powerpoint/2010/main" val="1426544738"/>
      </p:ext>
    </p:extLst>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 id="2147483930" r:id="rId12"/>
    <p:sldLayoutId id="2147483931" r:id="rId13"/>
    <p:sldLayoutId id="2147483932" r:id="rId14"/>
    <p:sldLayoutId id="2147483969" r:id="rId15"/>
    <p:sldLayoutId id="2147483970" r:id="rId16"/>
    <p:sldLayoutId id="2147483980" r:id="rId17"/>
    <p:sldLayoutId id="2147483981" r:id="rId18"/>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43906381"/>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3" r:id="rId9"/>
    <p:sldLayoutId id="2147483944" r:id="rId10"/>
    <p:sldLayoutId id="2147483945" r:id="rId11"/>
    <p:sldLayoutId id="2147483946" r:id="rId12"/>
    <p:sldLayoutId id="2147483947" r:id="rId13"/>
    <p:sldLayoutId id="2147483948" r:id="rId14"/>
    <p:sldLayoutId id="2147483950" r:id="rId15"/>
    <p:sldLayoutId id="2147483953" r:id="rId16"/>
    <p:sldLayoutId id="2147484020" r:id="rId17"/>
    <p:sldLayoutId id="2147484021" r:id="rId18"/>
    <p:sldLayoutId id="2147484022" r:id="rId19"/>
    <p:sldLayoutId id="2147484023" r:id="rId20"/>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4071" marR="0" indent="-84071" algn="l" defTabSz="1087905"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5"/>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44340204"/>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 id="2147483958" r:id="rId4"/>
    <p:sldLayoutId id="2147483959" r:id="rId5"/>
    <p:sldLayoutId id="2147483960" r:id="rId6"/>
    <p:sldLayoutId id="2147483961" r:id="rId7"/>
    <p:sldLayoutId id="2147483963" r:id="rId8"/>
    <p:sldLayoutId id="2147483964" r:id="rId9"/>
    <p:sldLayoutId id="2147483965" r:id="rId10"/>
    <p:sldLayoutId id="2147483966" r:id="rId11"/>
    <p:sldLayoutId id="2147483967" r:id="rId12"/>
    <p:sldLayoutId id="2147483968" r:id="rId13"/>
  </p:sldLayoutIdLst>
  <p:hf hdr="0" ftr="0" dt="0"/>
  <p:txStyles>
    <p:titleStyle>
      <a:lvl1pPr algn="l" defTabSz="1087905" rtl="0" eaLnBrk="1" latinLnBrk="0" hangingPunct="1">
        <a:spcBef>
          <a:spcPct val="0"/>
        </a:spcBef>
        <a:buNone/>
        <a:defRPr sz="2798" b="1" kern="1200" baseline="0">
          <a:solidFill>
            <a:schemeClr val="tx1"/>
          </a:solidFill>
          <a:latin typeface="+mn-lt"/>
          <a:ea typeface="+mj-ea"/>
          <a:cs typeface="+mj-cs"/>
        </a:defRPr>
      </a:lvl1pPr>
    </p:titleStyle>
    <p:bodyStyle>
      <a:lvl1pPr marL="0" indent="0" algn="l" defTabSz="1087905" rtl="0" eaLnBrk="1" latinLnBrk="0" hangingPunct="1">
        <a:spcBef>
          <a:spcPts val="1798"/>
        </a:spcBef>
        <a:buClr>
          <a:schemeClr val="accent1"/>
        </a:buClr>
        <a:buSzPct val="80000"/>
        <a:buFontTx/>
        <a:buNone/>
        <a:defRPr sz="1998" b="0" kern="1200">
          <a:solidFill>
            <a:schemeClr val="tx1"/>
          </a:solidFill>
          <a:latin typeface="+mn-lt"/>
          <a:ea typeface="+mn-ea"/>
          <a:cs typeface="+mn-cs"/>
        </a:defRPr>
      </a:lvl1pPr>
      <a:lvl2pPr marL="179856" indent="-179856" algn="l" defTabSz="1087905" rtl="0" eaLnBrk="1" latinLnBrk="0" hangingPunct="1">
        <a:spcBef>
          <a:spcPts val="600"/>
        </a:spcBef>
        <a:buClr>
          <a:schemeClr val="accent1"/>
        </a:buClr>
        <a:buSzPct val="100000"/>
        <a:buFont typeface="Wingdings" pitchFamily="2" charset="2"/>
        <a:buChar char="§"/>
        <a:defRPr sz="1798" kern="1200">
          <a:solidFill>
            <a:schemeClr val="tx1"/>
          </a:solidFill>
          <a:latin typeface="+mn-lt"/>
          <a:ea typeface="+mn-ea"/>
          <a:cs typeface="+mn-cs"/>
        </a:defRPr>
      </a:lvl2pPr>
      <a:lvl3pPr marL="358559" indent="-179280" algn="l" defTabSz="1087905" rtl="0" eaLnBrk="1" latinLnBrk="0" hangingPunct="1">
        <a:spcBef>
          <a:spcPts val="300"/>
        </a:spcBef>
        <a:buClr>
          <a:schemeClr val="tx1"/>
        </a:buClr>
        <a:buSzPct val="100000"/>
        <a:buFont typeface="Arial" panose="020B0604020202020204" pitchFamily="34" charset="0"/>
        <a:buChar char="–"/>
        <a:defRPr lang="en-US" sz="1798" kern="1200" noProof="0" dirty="0" smtClean="0">
          <a:solidFill>
            <a:schemeClr val="tx1"/>
          </a:solidFill>
          <a:latin typeface="+mn-lt"/>
          <a:ea typeface="+mn-ea"/>
          <a:cs typeface="+mn-cs"/>
        </a:defRPr>
      </a:lvl3pPr>
      <a:lvl4pPr marL="539568" indent="-179856" algn="l" defTabSz="1087905"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424" indent="-179856" algn="l" defTabSz="1087905"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739"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6pPr>
      <a:lvl7pPr marL="3535692"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7pPr>
      <a:lvl8pPr marL="4079644"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8pPr>
      <a:lvl9pPr marL="4623598"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9pPr>
    </p:bodyStyle>
    <p:otherStyle>
      <a:defPPr>
        <a:defRPr lang="de-DE"/>
      </a:defPPr>
      <a:lvl1pPr marL="0" algn="l" defTabSz="1087905" rtl="0" eaLnBrk="1" latinLnBrk="0" hangingPunct="1">
        <a:defRPr sz="2098" kern="1200">
          <a:solidFill>
            <a:schemeClr val="tx1"/>
          </a:solidFill>
          <a:latin typeface="+mn-lt"/>
          <a:ea typeface="+mn-ea"/>
          <a:cs typeface="+mn-cs"/>
        </a:defRPr>
      </a:lvl1pPr>
      <a:lvl2pPr marL="543953" algn="l" defTabSz="1087905" rtl="0" eaLnBrk="1" latinLnBrk="0" hangingPunct="1">
        <a:defRPr sz="2098" kern="1200">
          <a:solidFill>
            <a:schemeClr val="tx1"/>
          </a:solidFill>
          <a:latin typeface="+mn-lt"/>
          <a:ea typeface="+mn-ea"/>
          <a:cs typeface="+mn-cs"/>
        </a:defRPr>
      </a:lvl2pPr>
      <a:lvl3pPr marL="1087905" algn="l" defTabSz="1087905" rtl="0" eaLnBrk="1" latinLnBrk="0" hangingPunct="1">
        <a:defRPr sz="2098" kern="1200">
          <a:solidFill>
            <a:schemeClr val="tx1"/>
          </a:solidFill>
          <a:latin typeface="+mn-lt"/>
          <a:ea typeface="+mn-ea"/>
          <a:cs typeface="+mn-cs"/>
        </a:defRPr>
      </a:lvl3pPr>
      <a:lvl4pPr marL="1631857" algn="l" defTabSz="1087905" rtl="0" eaLnBrk="1" latinLnBrk="0" hangingPunct="1">
        <a:defRPr sz="2098" kern="1200">
          <a:solidFill>
            <a:schemeClr val="tx1"/>
          </a:solidFill>
          <a:latin typeface="+mn-lt"/>
          <a:ea typeface="+mn-ea"/>
          <a:cs typeface="+mn-cs"/>
        </a:defRPr>
      </a:lvl4pPr>
      <a:lvl5pPr marL="2175810" algn="l" defTabSz="1087905" rtl="0" eaLnBrk="1" latinLnBrk="0" hangingPunct="1">
        <a:defRPr sz="2098" kern="1200">
          <a:solidFill>
            <a:schemeClr val="tx1"/>
          </a:solidFill>
          <a:latin typeface="+mn-lt"/>
          <a:ea typeface="+mn-ea"/>
          <a:cs typeface="+mn-cs"/>
        </a:defRPr>
      </a:lvl5pPr>
      <a:lvl6pPr marL="2719764" algn="l" defTabSz="1087905" rtl="0" eaLnBrk="1" latinLnBrk="0" hangingPunct="1">
        <a:defRPr sz="2098" kern="1200">
          <a:solidFill>
            <a:schemeClr val="tx1"/>
          </a:solidFill>
          <a:latin typeface="+mn-lt"/>
          <a:ea typeface="+mn-ea"/>
          <a:cs typeface="+mn-cs"/>
        </a:defRPr>
      </a:lvl6pPr>
      <a:lvl7pPr marL="3263716" algn="l" defTabSz="1087905" rtl="0" eaLnBrk="1" latinLnBrk="0" hangingPunct="1">
        <a:defRPr sz="2098" kern="1200">
          <a:solidFill>
            <a:schemeClr val="tx1"/>
          </a:solidFill>
          <a:latin typeface="+mn-lt"/>
          <a:ea typeface="+mn-ea"/>
          <a:cs typeface="+mn-cs"/>
        </a:defRPr>
      </a:lvl7pPr>
      <a:lvl8pPr marL="3807668" algn="l" defTabSz="1087905" rtl="0" eaLnBrk="1" latinLnBrk="0" hangingPunct="1">
        <a:defRPr sz="2098" kern="1200">
          <a:solidFill>
            <a:schemeClr val="tx1"/>
          </a:solidFill>
          <a:latin typeface="+mn-lt"/>
          <a:ea typeface="+mn-ea"/>
          <a:cs typeface="+mn-cs"/>
        </a:defRPr>
      </a:lvl8pPr>
      <a:lvl9pPr marL="4351621" algn="l" defTabSz="1087905" rtl="0" eaLnBrk="1" latinLnBrk="0" hangingPunct="1">
        <a:defRPr sz="209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3770" marR="0" indent="-83770" algn="l" defTabSz="1087737"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0"/>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154295212"/>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74" r:id="rId3"/>
    <p:sldLayoutId id="2147483975" r:id="rId4"/>
    <p:sldLayoutId id="2147483976" r:id="rId5"/>
    <p:sldLayoutId id="2147483977" r:id="rId6"/>
    <p:sldLayoutId id="2147483978" r:id="rId7"/>
    <p:sldLayoutId id="2147483979" r:id="rId8"/>
  </p:sldLayoutIdLst>
  <p:hf hdr="0" ftr="0" dt="0"/>
  <p:txStyles>
    <p:titleStyle>
      <a:lvl1pPr algn="l" defTabSz="1087737" rtl="0" eaLnBrk="1" latinLnBrk="0" hangingPunct="1">
        <a:spcBef>
          <a:spcPct val="0"/>
        </a:spcBef>
        <a:buNone/>
        <a:defRPr sz="2798" b="1" kern="1200" baseline="0">
          <a:solidFill>
            <a:schemeClr val="tx1"/>
          </a:solidFill>
          <a:latin typeface="+mn-lt"/>
          <a:ea typeface="+mj-ea"/>
          <a:cs typeface="+mj-cs"/>
        </a:defRPr>
      </a:lvl1pPr>
    </p:titleStyle>
    <p:bodyStyle>
      <a:lvl1pPr marL="0" indent="0" algn="l" defTabSz="1087737" rtl="0" eaLnBrk="1" latinLnBrk="0" hangingPunct="1">
        <a:spcBef>
          <a:spcPts val="1798"/>
        </a:spcBef>
        <a:buClr>
          <a:schemeClr val="accent1"/>
        </a:buClr>
        <a:buSzPct val="80000"/>
        <a:buFontTx/>
        <a:buNone/>
        <a:defRPr sz="1998" b="0" kern="1200">
          <a:solidFill>
            <a:schemeClr val="tx1"/>
          </a:solidFill>
          <a:latin typeface="+mn-lt"/>
          <a:ea typeface="+mn-ea"/>
          <a:cs typeface="+mn-cs"/>
        </a:defRPr>
      </a:lvl1pPr>
      <a:lvl2pPr marL="179597" indent="-179597" algn="l" defTabSz="1087737" rtl="0" eaLnBrk="1" latinLnBrk="0" hangingPunct="1">
        <a:spcBef>
          <a:spcPts val="600"/>
        </a:spcBef>
        <a:buClr>
          <a:schemeClr val="accent1"/>
        </a:buClr>
        <a:buSzPct val="100000"/>
        <a:buFont typeface="Wingdings" panose="05000000000000000000" pitchFamily="2" charset="2"/>
        <a:buChar char="§"/>
        <a:defRPr sz="1798" kern="1200">
          <a:solidFill>
            <a:schemeClr val="tx1"/>
          </a:solidFill>
          <a:latin typeface="+mn-lt"/>
          <a:ea typeface="+mn-ea"/>
          <a:cs typeface="+mn-cs"/>
        </a:defRPr>
      </a:lvl2pPr>
      <a:lvl3pPr marL="358559" indent="-179597" algn="l" defTabSz="1087737" rtl="0" eaLnBrk="1" latinLnBrk="0" hangingPunct="1">
        <a:spcBef>
          <a:spcPts val="300"/>
        </a:spcBef>
        <a:buClr>
          <a:schemeClr val="tx1"/>
        </a:buClr>
        <a:buSzPct val="100000"/>
        <a:buFont typeface="Arial" panose="020B0604020202020204" pitchFamily="34" charset="0"/>
        <a:buChar char="–"/>
        <a:defRPr lang="en-US" sz="1798" kern="1200" noProof="0" dirty="0" smtClean="0">
          <a:solidFill>
            <a:schemeClr val="tx1"/>
          </a:solidFill>
          <a:latin typeface="+mn-lt"/>
          <a:ea typeface="+mn-ea"/>
          <a:cs typeface="+mn-cs"/>
        </a:defRPr>
      </a:lvl3pPr>
      <a:lvl4pPr marL="539426" indent="-179597" algn="l" defTabSz="1087737"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658" indent="-179597" algn="l" defTabSz="1087737"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59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6pPr>
      <a:lvl7pPr marL="3535463"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7pPr>
      <a:lvl8pPr marL="4079331"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8pPr>
      <a:lvl9pPr marL="462383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9pPr>
    </p:bodyStyle>
    <p:otherStyle>
      <a:defPPr>
        <a:defRPr lang="de-DE"/>
      </a:defPPr>
      <a:lvl1pPr marL="0" algn="l" defTabSz="1087737" rtl="0" eaLnBrk="1" latinLnBrk="0" hangingPunct="1">
        <a:defRPr sz="2098" kern="1200">
          <a:solidFill>
            <a:schemeClr val="tx1"/>
          </a:solidFill>
          <a:latin typeface="+mn-lt"/>
          <a:ea typeface="+mn-ea"/>
          <a:cs typeface="+mn-cs"/>
        </a:defRPr>
      </a:lvl1pPr>
      <a:lvl2pPr marL="543869" algn="l" defTabSz="1087737" rtl="0" eaLnBrk="1" latinLnBrk="0" hangingPunct="1">
        <a:defRPr sz="2098" kern="1200">
          <a:solidFill>
            <a:schemeClr val="tx1"/>
          </a:solidFill>
          <a:latin typeface="+mn-lt"/>
          <a:ea typeface="+mn-ea"/>
          <a:cs typeface="+mn-cs"/>
        </a:defRPr>
      </a:lvl2pPr>
      <a:lvl3pPr marL="1087737" algn="l" defTabSz="1087737" rtl="0" eaLnBrk="1" latinLnBrk="0" hangingPunct="1">
        <a:defRPr sz="2098" kern="1200">
          <a:solidFill>
            <a:schemeClr val="tx1"/>
          </a:solidFill>
          <a:latin typeface="+mn-lt"/>
          <a:ea typeface="+mn-ea"/>
          <a:cs typeface="+mn-cs"/>
        </a:defRPr>
      </a:lvl3pPr>
      <a:lvl4pPr marL="1631605" algn="l" defTabSz="1087737" rtl="0" eaLnBrk="1" latinLnBrk="0" hangingPunct="1">
        <a:defRPr sz="2098" kern="1200">
          <a:solidFill>
            <a:schemeClr val="tx1"/>
          </a:solidFill>
          <a:latin typeface="+mn-lt"/>
          <a:ea typeface="+mn-ea"/>
          <a:cs typeface="+mn-cs"/>
        </a:defRPr>
      </a:lvl4pPr>
      <a:lvl5pPr marL="2176109" algn="l" defTabSz="1087737" rtl="0" eaLnBrk="1" latinLnBrk="0" hangingPunct="1">
        <a:defRPr sz="2098" kern="1200">
          <a:solidFill>
            <a:schemeClr val="tx1"/>
          </a:solidFill>
          <a:latin typeface="+mn-lt"/>
          <a:ea typeface="+mn-ea"/>
          <a:cs typeface="+mn-cs"/>
        </a:defRPr>
      </a:lvl5pPr>
      <a:lvl6pPr marL="2719978" algn="l" defTabSz="1087737" rtl="0" eaLnBrk="1" latinLnBrk="0" hangingPunct="1">
        <a:defRPr sz="2098" kern="1200">
          <a:solidFill>
            <a:schemeClr val="tx1"/>
          </a:solidFill>
          <a:latin typeface="+mn-lt"/>
          <a:ea typeface="+mn-ea"/>
          <a:cs typeface="+mn-cs"/>
        </a:defRPr>
      </a:lvl6pPr>
      <a:lvl7pPr marL="3263846" algn="l" defTabSz="1087737" rtl="0" eaLnBrk="1" latinLnBrk="0" hangingPunct="1">
        <a:defRPr sz="2098" kern="1200">
          <a:solidFill>
            <a:schemeClr val="tx1"/>
          </a:solidFill>
          <a:latin typeface="+mn-lt"/>
          <a:ea typeface="+mn-ea"/>
          <a:cs typeface="+mn-cs"/>
        </a:defRPr>
      </a:lvl7pPr>
      <a:lvl8pPr marL="3807714" algn="l" defTabSz="1087737" rtl="0" eaLnBrk="1" latinLnBrk="0" hangingPunct="1">
        <a:defRPr sz="2098" kern="1200">
          <a:solidFill>
            <a:schemeClr val="tx1"/>
          </a:solidFill>
          <a:latin typeface="+mn-lt"/>
          <a:ea typeface="+mn-ea"/>
          <a:cs typeface="+mn-cs"/>
        </a:defRPr>
      </a:lvl8pPr>
      <a:lvl9pPr marL="4351583" algn="l" defTabSz="1087737" rtl="0" eaLnBrk="1" latinLnBrk="0" hangingPunct="1">
        <a:defRPr sz="2098"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6"/>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275097025"/>
      </p:ext>
    </p:extLst>
  </p:cSld>
  <p:clrMap bg1="lt1" tx1="dk1" bg2="lt2" tx2="dk2" accent1="accent1" accent2="accent2" accent3="accent3" accent4="accent4" accent5="accent5" accent6="accent6" hlink="hlink" folHlink="folHlink"/>
  <p:sldLayoutIdLst>
    <p:sldLayoutId id="2147484005" r:id="rId1"/>
    <p:sldLayoutId id="2147484006" r:id="rId2"/>
    <p:sldLayoutId id="2147484007" r:id="rId3"/>
    <p:sldLayoutId id="2147484008" r:id="rId4"/>
    <p:sldLayoutId id="2147484009" r:id="rId5"/>
    <p:sldLayoutId id="2147484010" r:id="rId6"/>
    <p:sldLayoutId id="2147484011" r:id="rId7"/>
    <p:sldLayoutId id="2147484013" r:id="rId8"/>
    <p:sldLayoutId id="2147484014" r:id="rId9"/>
    <p:sldLayoutId id="2147484015" r:id="rId10"/>
    <p:sldLayoutId id="2147484016" r:id="rId11"/>
    <p:sldLayoutId id="2147484017" r:id="rId12"/>
    <p:sldLayoutId id="2147484018" r:id="rId13"/>
    <p:sldLayoutId id="2147484019" r:id="rId14"/>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0"/>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9249451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751330728"/>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3" r:id="rId8"/>
    <p:sldLayoutId id="2147483704" r:id="rId9"/>
    <p:sldLayoutId id="2147483705" r:id="rId10"/>
    <p:sldLayoutId id="2147483706" r:id="rId11"/>
    <p:sldLayoutId id="2147483707" r:id="rId12"/>
    <p:sldLayoutId id="2147483708" r:id="rId13"/>
    <p:sldLayoutId id="2147483709" r:id="rId14"/>
    <p:sldLayoutId id="2147483711" r:id="rId15"/>
    <p:sldLayoutId id="2147483713" r:id="rId16"/>
    <p:sldLayoutId id="2147483714" r:id="rId17"/>
    <p:sldLayoutId id="2147483715" r:id="rId18"/>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spTree>
    <p:extLst>
      <p:ext uri="{BB962C8B-B14F-4D97-AF65-F5344CB8AC3E}">
        <p14:creationId xmlns:p14="http://schemas.microsoft.com/office/powerpoint/2010/main" val="81566117"/>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8" r:id="rId11"/>
    <p:sldLayoutId id="2147483729" r:id="rId12"/>
    <p:sldLayoutId id="2147483730" r:id="rId13"/>
    <p:sldLayoutId id="2147483731" r:id="rId14"/>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46406" y="6536752"/>
            <a:ext cx="14102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Arial" panose="020B0604020202020204" pitchFamily="34" charset="0"/>
                <a:cs typeface="Arial" panose="020B0604020202020204" pitchFamily="34" charset="0"/>
              </a:rPr>
              <a:pPr marL="0" lvl="0" indent="0" algn="r">
                <a:buNone/>
              </a:pPr>
              <a:t>‹#›</a:t>
            </a:fld>
            <a:endParaRPr lang="en-US" sz="900" noProof="0" dirty="0">
              <a:latin typeface="Arial" panose="020B0604020202020204" pitchFamily="34" charset="0"/>
              <a:cs typeface="Arial" panose="020B0604020202020204" pitchFamily="34" charset="0"/>
            </a:endParaRPr>
          </a:p>
        </p:txBody>
      </p:sp>
      <p:sp>
        <p:nvSpPr>
          <p:cNvPr id="10" name="Copyright"/>
          <p:cNvSpPr txBox="1"/>
          <p:nvPr/>
        </p:nvSpPr>
        <p:spPr bwMode="black">
          <a:xfrm>
            <a:off x="503871"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Arial" panose="020B0604020202020204" pitchFamily="34" charset="0"/>
              </a:rPr>
              <a:t>2018 SAP SE </a:t>
            </a:r>
            <a:r>
              <a:rPr lang="en-US" sz="600" noProof="0" dirty="0">
                <a:solidFill>
                  <a:schemeClr val="tx1"/>
                </a:solidFill>
                <a:latin typeface="Arial" panose="020B0604020202020204" pitchFamily="34" charset="0"/>
                <a:cs typeface="Arial" panose="020B0604020202020204" pitchFamily="34" charset="0"/>
              </a:rPr>
              <a:t>or</a:t>
            </a:r>
            <a:r>
              <a:rPr lang="en-US" sz="600" noProof="0" dirty="0">
                <a:solidFill>
                  <a:schemeClr val="tx1"/>
                </a:solidFill>
                <a:latin typeface="Arial" panose="020B0604020202020204" pitchFamily="34" charset="0"/>
              </a:rPr>
              <a:t> an SAP affiliate company. All rights reserved. </a:t>
            </a:r>
            <a:endParaRPr kumimoji="0" lang="en-US" sz="600" b="0" i="0" u="none" kern="0" baseline="0" dirty="0">
              <a:solidFill>
                <a:schemeClr val="tx1"/>
              </a:solidFill>
              <a:latin typeface="Arial" panose="020B0604020202020204" pitchFamily="34" charset="0"/>
              <a:ea typeface="Arial Unicode MS"/>
              <a:cs typeface="Arial Unicode MS" pitchFamily="34" charset="-128"/>
              <a:sym typeface="Arial" panose="020B0604020202020204"/>
            </a:endParaRPr>
          </a:p>
        </p:txBody>
      </p:sp>
      <p:sp>
        <p:nvSpPr>
          <p:cNvPr id="3" name="Text Placeholder 2"/>
          <p:cNvSpPr>
            <a:spLocks noGrp="1"/>
          </p:cNvSpPr>
          <p:nvPr>
            <p:ph type="body" idx="1"/>
          </p:nvPr>
        </p:nvSpPr>
        <p:spPr bwMode="gray">
          <a:xfrm>
            <a:off x="503870" y="1620001"/>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590362148"/>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 id="2147483756" r:id="rId24"/>
    <p:sldLayoutId id="2147483757" r:id="rId25"/>
    <p:sldLayoutId id="2147483758" r:id="rId26"/>
    <p:sldLayoutId id="2147483759" r:id="rId27"/>
    <p:sldLayoutId id="2147483760" r:id="rId28"/>
    <p:sldLayoutId id="2147483761" r:id="rId29"/>
    <p:sldLayoutId id="2147483762" r:id="rId30"/>
    <p:sldLayoutId id="2147483763" r:id="rId31"/>
    <p:sldLayoutId id="2147483764" r:id="rId32"/>
  </p:sldLayoutIdLst>
  <p:hf hdr="0" ftr="0" dt="0"/>
  <p:txStyles>
    <p:titleStyle>
      <a:lvl1pPr algn="l" defTabSz="1088063" rtl="0" eaLnBrk="1" latinLnBrk="0" hangingPunct="1">
        <a:spcBef>
          <a:spcPct val="0"/>
        </a:spcBef>
        <a:buNone/>
        <a:defRPr sz="2799" b="1" kern="1200" baseline="0">
          <a:solidFill>
            <a:schemeClr val="tx1"/>
          </a:solidFill>
          <a:latin typeface="Arial" panose="020B0604020202020204" pitchFamily="34" charset="0"/>
          <a:ea typeface="+mj-ea"/>
          <a:cs typeface="Arial" panose="020B0604020202020204" pitchFamily="34" charset="0"/>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Arial" panose="020B0604020202020204" pitchFamily="34" charset="0"/>
          <a:ea typeface="+mn-ea"/>
          <a:cs typeface="Arial" panose="020B0604020202020204" pitchFamily="34" charset="0"/>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Arial" panose="020B0604020202020204" pitchFamily="34" charset="0"/>
          <a:ea typeface="+mn-ea"/>
          <a:cs typeface="Arial" panose="020B0604020202020204" pitchFamily="34" charset="0"/>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Arial" panose="020B0604020202020204" pitchFamily="34" charset="0"/>
          <a:ea typeface="+mn-ea"/>
          <a:cs typeface="Arial" panose="020B0604020202020204" pitchFamily="34" charset="0"/>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Arial" panose="020B0604020202020204" pitchFamily="34" charset="0"/>
          <a:ea typeface="+mn-ea"/>
          <a:cs typeface="Arial" panose="020B0604020202020204" pitchFamily="34" charset="0"/>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CFE33AB4-332E-454E-9B47-BB38F8D6A507}"/>
              </a:ext>
            </a:extLst>
          </p:cNvPr>
          <p:cNvPicPr>
            <a:picLocks noChangeAspect="1"/>
          </p:cNvPicPr>
          <p:nvPr userDrawn="1"/>
        </p:nvPicPr>
        <p:blipFill>
          <a:blip r:embed="rId17"/>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914611489"/>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5" r:id="rId8"/>
    <p:sldLayoutId id="2147483777" r:id="rId9"/>
    <p:sldLayoutId id="2147483778" r:id="rId10"/>
    <p:sldLayoutId id="2147483779" r:id="rId11"/>
    <p:sldLayoutId id="2147483780" r:id="rId12"/>
    <p:sldLayoutId id="2147483783" r:id="rId13"/>
    <p:sldLayoutId id="2147483784" r:id="rId14"/>
    <p:sldLayoutId id="2147483785" r:id="rId15"/>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2856375039"/>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6" r:id="rId8"/>
    <p:sldLayoutId id="2147483797" r:id="rId9"/>
    <p:sldLayoutId id="2147483798" r:id="rId10"/>
    <p:sldLayoutId id="2147483799" r:id="rId11"/>
    <p:sldLayoutId id="2147483800" r:id="rId12"/>
    <p:sldLayoutId id="2147483801" r:id="rId13"/>
    <p:sldLayoutId id="2147483802" r:id="rId14"/>
    <p:sldLayoutId id="2147483803" r:id="rId15"/>
    <p:sldLayoutId id="2147483804" r:id="rId16"/>
    <p:sldLayoutId id="2147483805" r:id="rId17"/>
    <p:sldLayoutId id="2147483806" r:id="rId18"/>
    <p:sldLayoutId id="2147483807" r:id="rId19"/>
    <p:sldLayoutId id="2147484003" r:id="rId20"/>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253559" y="324086"/>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A3D55B58-A57A-4E94-96C8-7EBA734A986B}"/>
              </a:ext>
            </a:extLst>
          </p:cNvPr>
          <p:cNvPicPr>
            <a:picLocks noChangeAspect="1"/>
          </p:cNvPicPr>
          <p:nvPr userDrawn="1"/>
        </p:nvPicPr>
        <p:blipFill>
          <a:blip r:embed="rId12"/>
          <a:stretch>
            <a:fillRect/>
          </a:stretch>
        </p:blipFill>
        <p:spPr>
          <a:xfrm>
            <a:off x="9979536" y="180884"/>
            <a:ext cx="2212464" cy="646232"/>
          </a:xfrm>
          <a:prstGeom prst="rect">
            <a:avLst/>
          </a:prstGeom>
        </p:spPr>
      </p:pic>
    </p:spTree>
    <p:extLst>
      <p:ext uri="{BB962C8B-B14F-4D97-AF65-F5344CB8AC3E}">
        <p14:creationId xmlns:p14="http://schemas.microsoft.com/office/powerpoint/2010/main" val="4064968725"/>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9" r:id="rId10"/>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7"/>
          <a:stretch>
            <a:fillRect/>
          </a:stretch>
        </p:blipFill>
        <p:spPr>
          <a:xfrm>
            <a:off x="9979536" y="180884"/>
            <a:ext cx="2212464" cy="646232"/>
          </a:xfrm>
          <a:prstGeom prst="rect">
            <a:avLst/>
          </a:prstGeom>
        </p:spPr>
      </p:pic>
    </p:spTree>
    <p:extLst>
      <p:ext uri="{BB962C8B-B14F-4D97-AF65-F5344CB8AC3E}">
        <p14:creationId xmlns:p14="http://schemas.microsoft.com/office/powerpoint/2010/main" val="132796286"/>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 id="2147483832" r:id="rId12"/>
    <p:sldLayoutId id="2147483833" r:id="rId13"/>
    <p:sldLayoutId id="2147483834" r:id="rId14"/>
    <p:sldLayoutId id="2147483835" r:id="rId15"/>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22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8.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3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01F3D880-0E3C-8FA9-D850-20B4E1ADBBD8}"/>
              </a:ext>
            </a:extLst>
          </p:cNvPr>
          <p:cNvPicPr>
            <a:picLocks noChangeAspect="1"/>
          </p:cNvPicPr>
          <p:nvPr/>
        </p:nvPicPr>
        <p:blipFill>
          <a:blip r:embed="rId3">
            <a:extLst>
              <a:ext uri="{28A0092B-C50C-407E-A947-70E740481C1C}">
                <a14:useLocalDpi xmlns:a14="http://schemas.microsoft.com/office/drawing/2010/main" val="0"/>
              </a:ext>
            </a:extLst>
          </a:blip>
          <a:srcRect t="9997"/>
          <a:stretch>
            <a:fillRect/>
          </a:stretch>
        </p:blipFill>
        <p:spPr>
          <a:xfrm>
            <a:off x="0" y="-114"/>
            <a:ext cx="12192000" cy="3429113"/>
          </a:xfrm>
          <a:prstGeom prst="rect">
            <a:avLst/>
          </a:prstGeom>
        </p:spPr>
      </p:pic>
      <p:sp>
        <p:nvSpPr>
          <p:cNvPr id="10" name="Text Placeholder 9"/>
          <p:cNvSpPr>
            <a:spLocks noGrp="1"/>
          </p:cNvSpPr>
          <p:nvPr>
            <p:ph type="body" sz="quarter" idx="14"/>
          </p:nvPr>
        </p:nvSpPr>
        <p:spPr>
          <a:xfrm>
            <a:off x="272355" y="3754822"/>
            <a:ext cx="11580131" cy="1384610"/>
          </a:xfrm>
        </p:spPr>
        <p:txBody>
          <a:bodyPr/>
          <a:lstStyle/>
          <a:p>
            <a:r>
              <a:rPr lang="en-US" altLang="zh-CN" dirty="0">
                <a:latin typeface="Microsoft YaHei" charset="-122"/>
                <a:ea typeface="Microsoft YaHei" charset="-122"/>
                <a:cs typeface="Microsoft YaHei" charset="-122"/>
              </a:rPr>
              <a:t>SAP&amp;</a:t>
            </a:r>
            <a:r>
              <a:rPr lang="zh-CN" altLang="en-US" dirty="0">
                <a:latin typeface="Microsoft YaHei" charset="-122"/>
                <a:ea typeface="Microsoft YaHei" charset="-122"/>
                <a:cs typeface="Microsoft YaHei" charset="-122"/>
              </a:rPr>
              <a:t>帛丝云商助您打造智慧企业，实现数字化腾飞  </a:t>
            </a:r>
            <a:endParaRPr lang="en-US" altLang="zh-CN" dirty="0">
              <a:latin typeface="Microsoft YaHei" charset="-122"/>
              <a:ea typeface="Microsoft YaHei" charset="-122"/>
              <a:cs typeface="Microsoft YaHei" charset="-122"/>
            </a:endParaRPr>
          </a:p>
          <a:p>
            <a:endParaRPr lang="en-US" altLang="zh-CN" dirty="0">
              <a:latin typeface="Arial" panose="020B0604020202020204" pitchFamily="34" charset="0"/>
            </a:endParaRPr>
          </a:p>
          <a:p>
            <a:r>
              <a:rPr lang="en-US" altLang="zh-CN" sz="2799" dirty="0">
                <a:latin typeface="Arial" panose="020B0604020202020204" pitchFamily="34" charset="0"/>
                <a:ea typeface="微软雅黑" panose="020B0503020204020204" pitchFamily="34" charset="-122"/>
                <a:cs typeface="Calibri" panose="020F0502020204030204" charset="0"/>
              </a:rPr>
              <a:t>—— </a:t>
            </a:r>
            <a:r>
              <a:rPr lang="zh-CN" altLang="en-US" sz="2799" dirty="0">
                <a:latin typeface="Arial" panose="020B0604020202020204" pitchFamily="34" charset="0"/>
                <a:ea typeface="微软雅黑" panose="020B0503020204020204" pitchFamily="34" charset="-122"/>
                <a:cs typeface="Calibri" panose="020F0502020204030204" charset="0"/>
              </a:rPr>
              <a:t>百疆</a:t>
            </a:r>
            <a:r>
              <a:rPr lang="en-US" altLang="zh-CN" sz="2799" dirty="0">
                <a:latin typeface="Arial" panose="020B0604020202020204" pitchFamily="34" charset="0"/>
                <a:ea typeface="微软雅黑" panose="020B0503020204020204" pitchFamily="34" charset="-122"/>
                <a:cs typeface="Calibri" panose="020F0502020204030204" charset="0"/>
              </a:rPr>
              <a:t>SAP</a:t>
            </a:r>
            <a:r>
              <a:rPr lang="zh-CN" altLang="en-US" sz="2799" dirty="0">
                <a:latin typeface="Arial" panose="020B0604020202020204" pitchFamily="34" charset="0"/>
                <a:ea typeface="微软雅黑" panose="020B0503020204020204" pitchFamily="34" charset="-122"/>
                <a:cs typeface="Calibri" panose="020F0502020204030204" charset="0"/>
              </a:rPr>
              <a:t>项目启动大会</a:t>
            </a:r>
            <a:endParaRPr lang="en-US" dirty="0">
              <a:latin typeface="Arial" panose="020B0604020202020204" pitchFamily="34" charset="0"/>
            </a:endParaRPr>
          </a:p>
        </p:txBody>
      </p:sp>
      <p:grpSp>
        <p:nvGrpSpPr>
          <p:cNvPr id="3" name="Group 2"/>
          <p:cNvGrpSpPr/>
          <p:nvPr/>
        </p:nvGrpSpPr>
        <p:grpSpPr>
          <a:xfrm>
            <a:off x="9168786" y="893"/>
            <a:ext cx="3023215" cy="3429113"/>
            <a:chOff x="9171173" y="0"/>
            <a:chExt cx="3024002" cy="3430006"/>
          </a:xfrm>
        </p:grpSpPr>
        <p:sp>
          <p:nvSpPr>
            <p:cNvPr id="18" name="Rectangle 17"/>
            <p:cNvSpPr/>
            <p:nvPr userDrawn="1"/>
          </p:nvSpPr>
          <p:spPr bwMode="gray">
            <a:xfrm>
              <a:off x="11187175" y="0"/>
              <a:ext cx="1008000" cy="3430006"/>
            </a:xfrm>
            <a:prstGeom prst="rect">
              <a:avLst/>
            </a:prstGeom>
            <a:solidFill>
              <a:schemeClr val="accent1"/>
            </a:solidFill>
            <a:ln w="6350" algn="ctr">
              <a:noFill/>
              <a:miter lim="800000"/>
            </a:ln>
          </p:spPr>
          <p:txBody>
            <a:bodyPr lIns="89977" tIns="71981" rIns="89977" bIns="71981"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89977" tIns="71981" rIns="89977" bIns="71981"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89977" tIns="71981" rIns="89977" bIns="71981"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grpSp>
      <p:sp>
        <p:nvSpPr>
          <p:cNvPr id="8" name="Subtitle 7"/>
          <p:cNvSpPr>
            <a:spLocks noGrp="1"/>
          </p:cNvSpPr>
          <p:nvPr>
            <p:ph type="subTitle" idx="1"/>
          </p:nvPr>
        </p:nvSpPr>
        <p:spPr>
          <a:xfrm>
            <a:off x="272355" y="5464272"/>
            <a:ext cx="1504827" cy="428011"/>
          </a:xfrm>
        </p:spPr>
        <p:txBody>
          <a:bodyPr/>
          <a:lstStyle/>
          <a:p>
            <a:pPr>
              <a:lnSpc>
                <a:spcPct val="150000"/>
              </a:lnSpc>
            </a:pPr>
            <a:r>
              <a:rPr lang="en-US" altLang="zh-CN" sz="1799" dirty="0"/>
              <a:t>20260901</a:t>
            </a:r>
            <a:endParaRPr lang="en-US" sz="1799" dirty="0"/>
          </a:p>
        </p:txBody>
      </p:sp>
      <p:sp>
        <p:nvSpPr>
          <p:cNvPr id="6" name="矩形 5">
            <a:extLst>
              <a:ext uri="{FF2B5EF4-FFF2-40B4-BE49-F238E27FC236}">
                <a16:creationId xmlns:a16="http://schemas.microsoft.com/office/drawing/2014/main" id="{466F6957-CAB7-3A23-1864-13280BEB9B74}"/>
              </a:ext>
            </a:extLst>
          </p:cNvPr>
          <p:cNvSpPr/>
          <p:nvPr/>
        </p:nvSpPr>
        <p:spPr bwMode="gray">
          <a:xfrm>
            <a:off x="8934773" y="4897464"/>
            <a:ext cx="2092271" cy="994819"/>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A2C09A-C068-0FE4-C443-644069E33570}"/>
              </a:ext>
            </a:extLst>
          </p:cNvPr>
          <p:cNvSpPr>
            <a:spLocks noGrp="1"/>
          </p:cNvSpPr>
          <p:nvPr>
            <p:ph type="title"/>
          </p:nvPr>
        </p:nvSpPr>
        <p:spPr/>
        <p:txBody>
          <a:bodyPr/>
          <a:lstStyle/>
          <a:p>
            <a:r>
              <a:rPr lang="zh-CN" altLang="en-US" dirty="0"/>
              <a:t>实施模式</a:t>
            </a:r>
          </a:p>
        </p:txBody>
      </p:sp>
      <p:sp>
        <p:nvSpPr>
          <p:cNvPr id="3" name="Rectangle 5">
            <a:extLst>
              <a:ext uri="{FF2B5EF4-FFF2-40B4-BE49-F238E27FC236}">
                <a16:creationId xmlns:a16="http://schemas.microsoft.com/office/drawing/2014/main" id="{DE828E15-ADAD-A29B-4104-D2B2526B4BAD}"/>
              </a:ext>
            </a:extLst>
          </p:cNvPr>
          <p:cNvSpPr/>
          <p:nvPr/>
        </p:nvSpPr>
        <p:spPr>
          <a:xfrm>
            <a:off x="410904" y="1344979"/>
            <a:ext cx="3657600" cy="4114800"/>
          </a:xfrm>
          <a:prstGeom prst="rect">
            <a:avLst/>
          </a:prstGeom>
          <a:solidFill>
            <a:srgbClr val="ECF0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Oval 6">
            <a:extLst>
              <a:ext uri="{FF2B5EF4-FFF2-40B4-BE49-F238E27FC236}">
                <a16:creationId xmlns:a16="http://schemas.microsoft.com/office/drawing/2014/main" id="{09628B61-A222-F1B2-6560-46763365E1A1}"/>
              </a:ext>
            </a:extLst>
          </p:cNvPr>
          <p:cNvSpPr/>
          <p:nvPr/>
        </p:nvSpPr>
        <p:spPr>
          <a:xfrm>
            <a:off x="1599624" y="1710739"/>
            <a:ext cx="1280160" cy="1280160"/>
          </a:xfrm>
          <a:prstGeom prst="ellipse">
            <a:avLst/>
          </a:prstGeom>
          <a:solidFill>
            <a:srgbClr val="007CC0"/>
          </a:solidFill>
          <a:ln>
            <a:no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b="1">
                <a:solidFill>
                  <a:srgbClr val="FFFFFF"/>
                </a:solidFill>
              </a:rPr>
              <a:t>第一步</a:t>
            </a:r>
          </a:p>
        </p:txBody>
      </p:sp>
      <p:sp>
        <p:nvSpPr>
          <p:cNvPr id="7" name="TextBox 7">
            <a:extLst>
              <a:ext uri="{FF2B5EF4-FFF2-40B4-BE49-F238E27FC236}">
                <a16:creationId xmlns:a16="http://schemas.microsoft.com/office/drawing/2014/main" id="{A2F58584-D225-2EDD-1661-C1F667A3DB0F}"/>
              </a:ext>
            </a:extLst>
          </p:cNvPr>
          <p:cNvSpPr txBox="1"/>
          <p:nvPr/>
        </p:nvSpPr>
        <p:spPr>
          <a:xfrm>
            <a:off x="593784" y="3173779"/>
            <a:ext cx="3291840" cy="400110"/>
          </a:xfrm>
          <a:prstGeom prst="rect">
            <a:avLst/>
          </a:prstGeom>
          <a:noFill/>
        </p:spPr>
        <p:txBody>
          <a:bodyPr wrap="square">
            <a:spAutoFit/>
          </a:bodyPr>
          <a:lstStyle/>
          <a:p>
            <a:pPr algn="ctr">
              <a:defRPr sz="2000" b="1">
                <a:solidFill>
                  <a:srgbClr val="007CC0"/>
                </a:solidFill>
              </a:defRPr>
            </a:pPr>
            <a:r>
              <a:rPr sz="2000" b="1" dirty="0" err="1">
                <a:solidFill>
                  <a:srgbClr val="007CC0"/>
                </a:solidFill>
              </a:rPr>
              <a:t>重点模式调研</a:t>
            </a:r>
            <a:endParaRPr sz="2000" b="1" dirty="0">
              <a:solidFill>
                <a:srgbClr val="007CC0"/>
              </a:solidFill>
            </a:endParaRPr>
          </a:p>
        </p:txBody>
      </p:sp>
      <p:sp>
        <p:nvSpPr>
          <p:cNvPr id="9" name="TextBox 8">
            <a:extLst>
              <a:ext uri="{FF2B5EF4-FFF2-40B4-BE49-F238E27FC236}">
                <a16:creationId xmlns:a16="http://schemas.microsoft.com/office/drawing/2014/main" id="{76A6493C-9B95-78A9-CD5B-3AF6F74906B2}"/>
              </a:ext>
            </a:extLst>
          </p:cNvPr>
          <p:cNvSpPr txBox="1"/>
          <p:nvPr/>
        </p:nvSpPr>
        <p:spPr>
          <a:xfrm>
            <a:off x="685224" y="3813859"/>
            <a:ext cx="3108960" cy="1371600"/>
          </a:xfrm>
          <a:prstGeom prst="rect">
            <a:avLst/>
          </a:prstGeom>
          <a:noFill/>
        </p:spPr>
        <p:txBody>
          <a:bodyPr wrap="square">
            <a:spAutoFit/>
          </a:bodyPr>
          <a:lstStyle/>
          <a:p>
            <a:pPr algn="ctr">
              <a:defRPr sz="1400" b="0">
                <a:solidFill>
                  <a:srgbClr val="2C3E50"/>
                </a:solidFill>
              </a:defRPr>
            </a:pPr>
            <a:r>
              <a:t>深入了解核心业务需求，以中国、菲律宾、加拿大为例，进行深入沟通，确保本地业务需求被充分理解</a:t>
            </a:r>
          </a:p>
        </p:txBody>
      </p:sp>
      <p:sp>
        <p:nvSpPr>
          <p:cNvPr id="11" name="TextBox 9">
            <a:extLst>
              <a:ext uri="{FF2B5EF4-FFF2-40B4-BE49-F238E27FC236}">
                <a16:creationId xmlns:a16="http://schemas.microsoft.com/office/drawing/2014/main" id="{4DE687F8-6AC4-890E-245D-27EB22F5A84D}"/>
              </a:ext>
            </a:extLst>
          </p:cNvPr>
          <p:cNvSpPr txBox="1"/>
          <p:nvPr/>
        </p:nvSpPr>
        <p:spPr>
          <a:xfrm>
            <a:off x="4159944" y="2076499"/>
            <a:ext cx="457200" cy="457200"/>
          </a:xfrm>
          <a:prstGeom prst="rect">
            <a:avLst/>
          </a:prstGeom>
          <a:noFill/>
        </p:spPr>
        <p:txBody>
          <a:bodyPr wrap="square">
            <a:spAutoFit/>
          </a:bodyPr>
          <a:lstStyle/>
          <a:p>
            <a:pPr algn="ctr">
              <a:defRPr sz="3200" b="1">
                <a:solidFill>
                  <a:srgbClr val="F39C12"/>
                </a:solidFill>
              </a:defRPr>
            </a:pPr>
            <a:r>
              <a:t>→</a:t>
            </a:r>
          </a:p>
        </p:txBody>
      </p:sp>
      <p:sp>
        <p:nvSpPr>
          <p:cNvPr id="13" name="Rectangle 10">
            <a:extLst>
              <a:ext uri="{FF2B5EF4-FFF2-40B4-BE49-F238E27FC236}">
                <a16:creationId xmlns:a16="http://schemas.microsoft.com/office/drawing/2014/main" id="{F60195DD-BD4B-5AB8-E4C8-AC5DE3386346}"/>
              </a:ext>
            </a:extLst>
          </p:cNvPr>
          <p:cNvSpPr/>
          <p:nvPr/>
        </p:nvSpPr>
        <p:spPr>
          <a:xfrm>
            <a:off x="4342824" y="1344979"/>
            <a:ext cx="3657600" cy="4114800"/>
          </a:xfrm>
          <a:prstGeom prst="rect">
            <a:avLst/>
          </a:prstGeom>
          <a:solidFill>
            <a:srgbClr val="ECF0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Oval 11">
            <a:extLst>
              <a:ext uri="{FF2B5EF4-FFF2-40B4-BE49-F238E27FC236}">
                <a16:creationId xmlns:a16="http://schemas.microsoft.com/office/drawing/2014/main" id="{BE034636-2C53-57DE-E715-AF02C515C65D}"/>
              </a:ext>
            </a:extLst>
          </p:cNvPr>
          <p:cNvSpPr/>
          <p:nvPr/>
        </p:nvSpPr>
        <p:spPr>
          <a:xfrm>
            <a:off x="5531544" y="1710739"/>
            <a:ext cx="1280160" cy="1280160"/>
          </a:xfrm>
          <a:prstGeom prst="ellipse">
            <a:avLst/>
          </a:prstGeom>
          <a:solidFill>
            <a:srgbClr val="007CC0"/>
          </a:solidFill>
          <a:ln>
            <a:no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defRPr sz="1800" b="1">
                <a:solidFill>
                  <a:srgbClr val="FFFFFF"/>
                </a:solidFill>
              </a:defRPr>
            </a:pPr>
            <a:r>
              <a:t>第二步</a:t>
            </a:r>
          </a:p>
        </p:txBody>
      </p:sp>
      <p:sp>
        <p:nvSpPr>
          <p:cNvPr id="17" name="TextBox 12">
            <a:extLst>
              <a:ext uri="{FF2B5EF4-FFF2-40B4-BE49-F238E27FC236}">
                <a16:creationId xmlns:a16="http://schemas.microsoft.com/office/drawing/2014/main" id="{0374E349-9100-568A-0678-DBA4BF66FFC3}"/>
              </a:ext>
            </a:extLst>
          </p:cNvPr>
          <p:cNvSpPr txBox="1"/>
          <p:nvPr/>
        </p:nvSpPr>
        <p:spPr>
          <a:xfrm>
            <a:off x="4525704" y="3173779"/>
            <a:ext cx="3291840" cy="457200"/>
          </a:xfrm>
          <a:prstGeom prst="rect">
            <a:avLst/>
          </a:prstGeom>
          <a:noFill/>
        </p:spPr>
        <p:txBody>
          <a:bodyPr wrap="square">
            <a:spAutoFit/>
          </a:bodyPr>
          <a:lstStyle/>
          <a:p>
            <a:pPr algn="ctr">
              <a:defRPr sz="2000" b="1">
                <a:solidFill>
                  <a:srgbClr val="007CC0"/>
                </a:solidFill>
              </a:defRPr>
            </a:pPr>
            <a:r>
              <a:rPr dirty="0" err="1"/>
              <a:t>形成集团模板</a:t>
            </a:r>
            <a:endParaRPr dirty="0"/>
          </a:p>
        </p:txBody>
      </p:sp>
      <p:sp>
        <p:nvSpPr>
          <p:cNvPr id="19" name="TextBox 13">
            <a:extLst>
              <a:ext uri="{FF2B5EF4-FFF2-40B4-BE49-F238E27FC236}">
                <a16:creationId xmlns:a16="http://schemas.microsoft.com/office/drawing/2014/main" id="{B53AF93D-8B5B-BDB6-3432-899D343C96A4}"/>
              </a:ext>
            </a:extLst>
          </p:cNvPr>
          <p:cNvSpPr txBox="1"/>
          <p:nvPr/>
        </p:nvSpPr>
        <p:spPr>
          <a:xfrm>
            <a:off x="4617144" y="3813859"/>
            <a:ext cx="3108960" cy="1371600"/>
          </a:xfrm>
          <a:prstGeom prst="rect">
            <a:avLst/>
          </a:prstGeom>
          <a:noFill/>
        </p:spPr>
        <p:txBody>
          <a:bodyPr wrap="square">
            <a:spAutoFit/>
          </a:bodyPr>
          <a:lstStyle/>
          <a:p>
            <a:pPr algn="ctr">
              <a:defRPr sz="1400" b="0">
                <a:solidFill>
                  <a:srgbClr val="2C3E50"/>
                </a:solidFill>
              </a:defRPr>
            </a:pPr>
            <a:r>
              <a:t>标准化解决方案</a:t>
            </a:r>
          </a:p>
        </p:txBody>
      </p:sp>
      <p:sp>
        <p:nvSpPr>
          <p:cNvPr id="21" name="TextBox 14">
            <a:extLst>
              <a:ext uri="{FF2B5EF4-FFF2-40B4-BE49-F238E27FC236}">
                <a16:creationId xmlns:a16="http://schemas.microsoft.com/office/drawing/2014/main" id="{BCDE434B-11EF-F0CF-0C05-AFE1D7DA6AB2}"/>
              </a:ext>
            </a:extLst>
          </p:cNvPr>
          <p:cNvSpPr txBox="1"/>
          <p:nvPr/>
        </p:nvSpPr>
        <p:spPr>
          <a:xfrm>
            <a:off x="8091863" y="2076499"/>
            <a:ext cx="457200" cy="457200"/>
          </a:xfrm>
          <a:prstGeom prst="rect">
            <a:avLst/>
          </a:prstGeom>
          <a:noFill/>
        </p:spPr>
        <p:txBody>
          <a:bodyPr wrap="square">
            <a:spAutoFit/>
          </a:bodyPr>
          <a:lstStyle/>
          <a:p>
            <a:pPr algn="ctr">
              <a:defRPr sz="3200" b="1">
                <a:solidFill>
                  <a:srgbClr val="F39C12"/>
                </a:solidFill>
              </a:defRPr>
            </a:pPr>
            <a:r>
              <a:t>→</a:t>
            </a:r>
          </a:p>
        </p:txBody>
      </p:sp>
      <p:sp>
        <p:nvSpPr>
          <p:cNvPr id="23" name="Rectangle 15">
            <a:extLst>
              <a:ext uri="{FF2B5EF4-FFF2-40B4-BE49-F238E27FC236}">
                <a16:creationId xmlns:a16="http://schemas.microsoft.com/office/drawing/2014/main" id="{2C9F1944-E6C8-0B96-6752-13034D50728B}"/>
              </a:ext>
            </a:extLst>
          </p:cNvPr>
          <p:cNvSpPr/>
          <p:nvPr/>
        </p:nvSpPr>
        <p:spPr>
          <a:xfrm>
            <a:off x="8274744" y="1344979"/>
            <a:ext cx="3657600" cy="4114800"/>
          </a:xfrm>
          <a:prstGeom prst="rect">
            <a:avLst/>
          </a:prstGeom>
          <a:solidFill>
            <a:srgbClr val="ECF0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Oval 16">
            <a:extLst>
              <a:ext uri="{FF2B5EF4-FFF2-40B4-BE49-F238E27FC236}">
                <a16:creationId xmlns:a16="http://schemas.microsoft.com/office/drawing/2014/main" id="{11D6380E-B032-EAC5-D119-25F3946CF4D0}"/>
              </a:ext>
            </a:extLst>
          </p:cNvPr>
          <p:cNvSpPr/>
          <p:nvPr/>
        </p:nvSpPr>
        <p:spPr>
          <a:xfrm>
            <a:off x="9463464" y="1710739"/>
            <a:ext cx="1280160" cy="1280160"/>
          </a:xfrm>
          <a:prstGeom prst="ellipse">
            <a:avLst/>
          </a:prstGeom>
          <a:solidFill>
            <a:srgbClr val="007CC0"/>
          </a:solidFill>
          <a:ln>
            <a:no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b="1">
                <a:solidFill>
                  <a:srgbClr val="FFFFFF"/>
                </a:solidFill>
              </a:rPr>
              <a:t>第三步</a:t>
            </a:r>
          </a:p>
        </p:txBody>
      </p:sp>
      <p:sp>
        <p:nvSpPr>
          <p:cNvPr id="27" name="TextBox 17">
            <a:extLst>
              <a:ext uri="{FF2B5EF4-FFF2-40B4-BE49-F238E27FC236}">
                <a16:creationId xmlns:a16="http://schemas.microsoft.com/office/drawing/2014/main" id="{5B0137FF-E2CF-AFC6-5A26-FD1F355F27A2}"/>
              </a:ext>
            </a:extLst>
          </p:cNvPr>
          <p:cNvSpPr txBox="1"/>
          <p:nvPr/>
        </p:nvSpPr>
        <p:spPr>
          <a:xfrm>
            <a:off x="8457623" y="3173779"/>
            <a:ext cx="3291840" cy="400110"/>
          </a:xfrm>
          <a:prstGeom prst="rect">
            <a:avLst/>
          </a:prstGeom>
          <a:noFill/>
        </p:spPr>
        <p:txBody>
          <a:bodyPr wrap="square">
            <a:spAutoFit/>
          </a:bodyPr>
          <a:lstStyle/>
          <a:p>
            <a:pPr algn="ctr">
              <a:defRPr sz="2000" b="1">
                <a:solidFill>
                  <a:srgbClr val="007CC0"/>
                </a:solidFill>
              </a:defRPr>
            </a:pPr>
            <a:r>
              <a:rPr sz="2000" b="1" dirty="0" err="1">
                <a:solidFill>
                  <a:srgbClr val="007CC0"/>
                </a:solidFill>
              </a:rPr>
              <a:t>与其他团队沟通确认</a:t>
            </a:r>
            <a:endParaRPr sz="2000" b="1" dirty="0">
              <a:solidFill>
                <a:srgbClr val="007CC0"/>
              </a:solidFill>
            </a:endParaRPr>
          </a:p>
        </p:txBody>
      </p:sp>
      <p:sp>
        <p:nvSpPr>
          <p:cNvPr id="29" name="TextBox 18">
            <a:extLst>
              <a:ext uri="{FF2B5EF4-FFF2-40B4-BE49-F238E27FC236}">
                <a16:creationId xmlns:a16="http://schemas.microsoft.com/office/drawing/2014/main" id="{7CAC5FA1-69D5-F00D-FE96-9F1CE953F910}"/>
              </a:ext>
            </a:extLst>
          </p:cNvPr>
          <p:cNvSpPr txBox="1"/>
          <p:nvPr/>
        </p:nvSpPr>
        <p:spPr>
          <a:xfrm>
            <a:off x="8549064" y="3813859"/>
            <a:ext cx="3108960" cy="1371600"/>
          </a:xfrm>
          <a:prstGeom prst="rect">
            <a:avLst/>
          </a:prstGeom>
          <a:noFill/>
        </p:spPr>
        <p:txBody>
          <a:bodyPr wrap="square">
            <a:spAutoFit/>
          </a:bodyPr>
          <a:lstStyle/>
          <a:p>
            <a:pPr algn="ctr">
              <a:defRPr sz="1400" b="0">
                <a:solidFill>
                  <a:srgbClr val="2C3E50"/>
                </a:solidFill>
              </a:defRPr>
            </a:pPr>
            <a:r>
              <a:t>确保全球一致性</a:t>
            </a:r>
          </a:p>
        </p:txBody>
      </p:sp>
      <p:sp>
        <p:nvSpPr>
          <p:cNvPr id="31" name="Rectangle 19">
            <a:extLst>
              <a:ext uri="{FF2B5EF4-FFF2-40B4-BE49-F238E27FC236}">
                <a16:creationId xmlns:a16="http://schemas.microsoft.com/office/drawing/2014/main" id="{E8B98D02-82DE-DDF9-4EEF-E89D54247641}"/>
              </a:ext>
            </a:extLst>
          </p:cNvPr>
          <p:cNvSpPr/>
          <p:nvPr/>
        </p:nvSpPr>
        <p:spPr>
          <a:xfrm>
            <a:off x="410904" y="5642659"/>
            <a:ext cx="11247120" cy="548640"/>
          </a:xfrm>
          <a:prstGeom prst="rect">
            <a:avLst/>
          </a:prstGeom>
          <a:solidFill>
            <a:srgbClr val="00528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TextBox 20">
            <a:extLst>
              <a:ext uri="{FF2B5EF4-FFF2-40B4-BE49-F238E27FC236}">
                <a16:creationId xmlns:a16="http://schemas.microsoft.com/office/drawing/2014/main" id="{7A4E3751-C0D3-0F1E-E4CF-EB532B6D11AD}"/>
              </a:ext>
            </a:extLst>
          </p:cNvPr>
          <p:cNvSpPr txBox="1"/>
          <p:nvPr/>
        </p:nvSpPr>
        <p:spPr>
          <a:xfrm>
            <a:off x="685224" y="5688379"/>
            <a:ext cx="10698480" cy="457200"/>
          </a:xfrm>
          <a:prstGeom prst="rect">
            <a:avLst/>
          </a:prstGeom>
          <a:noFill/>
        </p:spPr>
        <p:txBody>
          <a:bodyPr wrap="square">
            <a:spAutoFit/>
          </a:bodyPr>
          <a:lstStyle/>
          <a:p>
            <a:pPr algn="ctr">
              <a:defRPr sz="1600" b="1">
                <a:solidFill>
                  <a:srgbClr val="FFFFFF"/>
                </a:solidFill>
              </a:defRPr>
            </a:pPr>
            <a:r>
              <a:t>此模式有助于提升整体实施效率，避免重复劳动，确保项目有序推进</a:t>
            </a:r>
          </a:p>
        </p:txBody>
      </p:sp>
    </p:spTree>
    <p:extLst>
      <p:ext uri="{BB962C8B-B14F-4D97-AF65-F5344CB8AC3E}">
        <p14:creationId xmlns:p14="http://schemas.microsoft.com/office/powerpoint/2010/main" val="1460078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标题 2"/>
          <p:cNvSpPr txBox="1"/>
          <p:nvPr/>
        </p:nvSpPr>
        <p:spPr bwMode="gray">
          <a:xfrm>
            <a:off x="354407" y="463727"/>
            <a:ext cx="11178064" cy="369140"/>
          </a:xfrm>
          <a:prstGeom prst="rect">
            <a:avLst/>
          </a:prstGeom>
        </p:spPr>
        <p:txBody>
          <a:bodyPr vert="horz" wrap="square" lIns="0" tIns="0" rIns="0" bIns="0" rtlCol="0" anchor="t" anchorCtr="0">
            <a:spAutoFit/>
          </a:bodyPr>
          <a:lstStyle>
            <a:lvl1pPr algn="l" defTabSz="1088390" rtl="0" eaLnBrk="1" latinLnBrk="0" hangingPunct="1">
              <a:spcBef>
                <a:spcPct val="0"/>
              </a:spcBef>
              <a:buNone/>
              <a:defRPr lang="en-US" sz="2800" b="1" kern="1200" baseline="0" dirty="0">
                <a:solidFill>
                  <a:schemeClr val="tx1"/>
                </a:solidFill>
                <a:latin typeface="+mj-lt"/>
                <a:ea typeface="+mj-ea"/>
                <a:cs typeface="+mj-cs"/>
              </a:defRPr>
            </a:lvl1pPr>
          </a:lstStyle>
          <a:p>
            <a:pPr marL="13962" defTabSz="1088063">
              <a:defRPr/>
            </a:pPr>
            <a:r>
              <a:rPr lang="zh-CN" altLang="en-US" sz="2398" dirty="0">
                <a:solidFill>
                  <a:srgbClr val="000000"/>
                </a:solidFill>
                <a:latin typeface="微软雅黑" panose="020B0503020204020204" pitchFamily="34" charset="-122"/>
                <a:ea typeface="微软雅黑" panose="020B0503020204020204" pitchFamily="34" charset="-122"/>
              </a:rPr>
              <a:t>需求确认机制</a:t>
            </a:r>
          </a:p>
        </p:txBody>
      </p:sp>
      <p:sp>
        <p:nvSpPr>
          <p:cNvPr id="2" name="矩形: 圆角 1">
            <a:extLst>
              <a:ext uri="{FF2B5EF4-FFF2-40B4-BE49-F238E27FC236}">
                <a16:creationId xmlns:a16="http://schemas.microsoft.com/office/drawing/2014/main" id="{9C229C6E-67F4-597A-845A-D315B1D7A92D}"/>
              </a:ext>
            </a:extLst>
          </p:cNvPr>
          <p:cNvSpPr/>
          <p:nvPr/>
        </p:nvSpPr>
        <p:spPr bwMode="gray">
          <a:xfrm>
            <a:off x="624372" y="2171613"/>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1.</a:t>
            </a:r>
            <a:r>
              <a:rPr lang="zh-CN" altLang="en-US" sz="1200" kern="0" dirty="0">
                <a:latin typeface="微软雅黑" panose="020B0503020204020204" pitchFamily="34" charset="-122"/>
                <a:ea typeface="微软雅黑" panose="020B0503020204020204" pitchFamily="34" charset="-122"/>
                <a:cs typeface="Arial Unicode MS" pitchFamily="34" charset="-128"/>
              </a:rPr>
              <a:t>提出需求，内部确认后提交</a:t>
            </a:r>
          </a:p>
        </p:txBody>
      </p:sp>
      <p:cxnSp>
        <p:nvCxnSpPr>
          <p:cNvPr id="36" name="直接连接符 35">
            <a:extLst>
              <a:ext uri="{FF2B5EF4-FFF2-40B4-BE49-F238E27FC236}">
                <a16:creationId xmlns:a16="http://schemas.microsoft.com/office/drawing/2014/main" id="{631898B9-7FD3-28CA-BBDF-DB217E211ACB}"/>
              </a:ext>
            </a:extLst>
          </p:cNvPr>
          <p:cNvCxnSpPr>
            <a:cxnSpLocks/>
          </p:cNvCxnSpPr>
          <p:nvPr/>
        </p:nvCxnSpPr>
        <p:spPr>
          <a:xfrm>
            <a:off x="587674" y="1538596"/>
            <a:ext cx="10739156" cy="0"/>
          </a:xfrm>
          <a:prstGeom prst="line">
            <a:avLst/>
          </a:prstGeom>
          <a:ln w="19050">
            <a:solidFill>
              <a:schemeClr val="tx1"/>
            </a:solidFill>
            <a:prstDash val="dash"/>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E8E3F92B-0130-553B-2DF0-10BB939DC94C}"/>
              </a:ext>
            </a:extLst>
          </p:cNvPr>
          <p:cNvCxnSpPr>
            <a:cxnSpLocks/>
          </p:cNvCxnSpPr>
          <p:nvPr/>
        </p:nvCxnSpPr>
        <p:spPr>
          <a:xfrm>
            <a:off x="3170545" y="1096436"/>
            <a:ext cx="0" cy="5535759"/>
          </a:xfrm>
          <a:prstGeom prst="line">
            <a:avLst/>
          </a:prstGeom>
          <a:ln w="19050">
            <a:solidFill>
              <a:schemeClr val="tx1"/>
            </a:solidFill>
            <a:prstDash val="dash"/>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85" name="连接符: 肘形 84">
            <a:extLst>
              <a:ext uri="{FF2B5EF4-FFF2-40B4-BE49-F238E27FC236}">
                <a16:creationId xmlns:a16="http://schemas.microsoft.com/office/drawing/2014/main" id="{BA04F6E3-5216-10C4-18E5-3C4BE28AB5A5}"/>
              </a:ext>
            </a:extLst>
          </p:cNvPr>
          <p:cNvCxnSpPr>
            <a:cxnSpLocks/>
            <a:stCxn id="2" idx="3"/>
            <a:endCxn id="88" idx="1"/>
          </p:cNvCxnSpPr>
          <p:nvPr/>
        </p:nvCxnSpPr>
        <p:spPr>
          <a:xfrm flipV="1">
            <a:off x="2095804" y="2458472"/>
            <a:ext cx="1305522" cy="2378"/>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88" name="矩形: 圆角 87">
            <a:extLst>
              <a:ext uri="{FF2B5EF4-FFF2-40B4-BE49-F238E27FC236}">
                <a16:creationId xmlns:a16="http://schemas.microsoft.com/office/drawing/2014/main" id="{8896A24D-9246-A79A-8E3B-3D1A7DF9C46D}"/>
              </a:ext>
            </a:extLst>
          </p:cNvPr>
          <p:cNvSpPr/>
          <p:nvPr/>
        </p:nvSpPr>
        <p:spPr bwMode="gray">
          <a:xfrm>
            <a:off x="3401326" y="2169234"/>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2.</a:t>
            </a:r>
            <a:r>
              <a:rPr lang="zh-CN" altLang="en-US" sz="1200" kern="0" dirty="0">
                <a:latin typeface="微软雅黑" panose="020B0503020204020204" pitchFamily="34" charset="-122"/>
                <a:ea typeface="微软雅黑" panose="020B0503020204020204" pitchFamily="34" charset="-122"/>
                <a:cs typeface="Arial Unicode MS" pitchFamily="34" charset="-128"/>
              </a:rPr>
              <a:t>内部讨论确认</a:t>
            </a:r>
          </a:p>
        </p:txBody>
      </p:sp>
      <p:sp>
        <p:nvSpPr>
          <p:cNvPr id="91" name="矩形: 圆角 90">
            <a:extLst>
              <a:ext uri="{FF2B5EF4-FFF2-40B4-BE49-F238E27FC236}">
                <a16:creationId xmlns:a16="http://schemas.microsoft.com/office/drawing/2014/main" id="{1A52FD26-4A2F-664E-9BCA-CA8244F85144}"/>
              </a:ext>
            </a:extLst>
          </p:cNvPr>
          <p:cNvSpPr/>
          <p:nvPr/>
        </p:nvSpPr>
        <p:spPr bwMode="gray">
          <a:xfrm>
            <a:off x="1026622" y="1094836"/>
            <a:ext cx="1581646" cy="379653"/>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400" kern="0" dirty="0">
                <a:latin typeface="微软雅黑" panose="020B0503020204020204" pitchFamily="34" charset="-122"/>
                <a:ea typeface="微软雅黑" panose="020B0503020204020204" pitchFamily="34" charset="-122"/>
                <a:cs typeface="Arial Unicode MS" pitchFamily="34" charset="-128"/>
              </a:rPr>
              <a:t>组员</a:t>
            </a:r>
            <a:r>
              <a:rPr lang="en-US" altLang="zh-CN" sz="1400" kern="0" dirty="0">
                <a:latin typeface="微软雅黑" panose="020B0503020204020204" pitchFamily="34" charset="-122"/>
                <a:ea typeface="微软雅黑" panose="020B0503020204020204" pitchFamily="34" charset="-122"/>
                <a:cs typeface="Arial Unicode MS" pitchFamily="34" charset="-128"/>
              </a:rPr>
              <a:t>/</a:t>
            </a:r>
            <a:r>
              <a:rPr lang="zh-CN" altLang="en-US" sz="1400" kern="0" dirty="0">
                <a:latin typeface="微软雅黑" panose="020B0503020204020204" pitchFamily="34" charset="-122"/>
                <a:ea typeface="微软雅黑" panose="020B0503020204020204" pitchFamily="34" charset="-122"/>
                <a:cs typeface="Arial Unicode MS" pitchFamily="34" charset="-128"/>
              </a:rPr>
              <a:t>组长</a:t>
            </a:r>
          </a:p>
        </p:txBody>
      </p:sp>
      <p:sp>
        <p:nvSpPr>
          <p:cNvPr id="93" name="矩形: 圆角 92">
            <a:extLst>
              <a:ext uri="{FF2B5EF4-FFF2-40B4-BE49-F238E27FC236}">
                <a16:creationId xmlns:a16="http://schemas.microsoft.com/office/drawing/2014/main" id="{0D1FDA68-B6D6-2922-B934-9340249088F6}"/>
              </a:ext>
            </a:extLst>
          </p:cNvPr>
          <p:cNvSpPr/>
          <p:nvPr/>
        </p:nvSpPr>
        <p:spPr bwMode="gray">
          <a:xfrm>
            <a:off x="4469231" y="1094836"/>
            <a:ext cx="1581646" cy="379653"/>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400" kern="0" dirty="0">
                <a:latin typeface="微软雅黑" panose="020B0503020204020204" pitchFamily="34" charset="-122"/>
                <a:ea typeface="微软雅黑" panose="020B0503020204020204" pitchFamily="34" charset="-122"/>
                <a:cs typeface="Arial Unicode MS" pitchFamily="34" charset="-128"/>
              </a:rPr>
              <a:t>项目经理</a:t>
            </a:r>
          </a:p>
        </p:txBody>
      </p:sp>
      <p:sp>
        <p:nvSpPr>
          <p:cNvPr id="95" name="流程图: 决策 94">
            <a:extLst>
              <a:ext uri="{FF2B5EF4-FFF2-40B4-BE49-F238E27FC236}">
                <a16:creationId xmlns:a16="http://schemas.microsoft.com/office/drawing/2014/main" id="{C90EB368-1FE1-B5EE-161C-7A94FF52A93C}"/>
              </a:ext>
            </a:extLst>
          </p:cNvPr>
          <p:cNvSpPr/>
          <p:nvPr/>
        </p:nvSpPr>
        <p:spPr bwMode="gray">
          <a:xfrm>
            <a:off x="3299208" y="3206161"/>
            <a:ext cx="1669797" cy="800757"/>
          </a:xfrm>
          <a:prstGeom prst="flowChartDecision">
            <a:avLst/>
          </a:prstGeom>
          <a:solidFill>
            <a:schemeClr val="bg1">
              <a:lumMod val="85000"/>
            </a:schemeClr>
          </a:solidFill>
          <a:ln w="6350" algn="ctr">
            <a:noFill/>
            <a:miter lim="800000"/>
            <a:headEnd/>
            <a:tailEnd/>
          </a:ln>
        </p:spPr>
        <p:txBody>
          <a:bodyPr lIns="89977" tIns="71981" rIns="89977" bIns="71981" rtlCol="0" anchor="ctr"/>
          <a:lstStyle/>
          <a:p>
            <a:pP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是否为本期</a:t>
            </a:r>
            <a:r>
              <a:rPr lang="en-US" altLang="zh-CN" sz="1200" kern="0" dirty="0">
                <a:latin typeface="微软雅黑" panose="020B0503020204020204" pitchFamily="34" charset="-122"/>
                <a:ea typeface="微软雅黑" panose="020B0503020204020204" pitchFamily="34" charset="-122"/>
                <a:cs typeface="Arial Unicode MS" pitchFamily="34" charset="-128"/>
              </a:rPr>
              <a:t>ERP</a:t>
            </a:r>
            <a:r>
              <a:rPr lang="zh-CN" altLang="en-US" sz="1200" kern="0" dirty="0">
                <a:latin typeface="微软雅黑" panose="020B0503020204020204" pitchFamily="34" charset="-122"/>
                <a:ea typeface="微软雅黑" panose="020B0503020204020204" pitchFamily="34" charset="-122"/>
                <a:cs typeface="Arial Unicode MS" pitchFamily="34" charset="-128"/>
              </a:rPr>
              <a:t>实施范围内需求</a:t>
            </a:r>
          </a:p>
        </p:txBody>
      </p:sp>
      <p:cxnSp>
        <p:nvCxnSpPr>
          <p:cNvPr id="96" name="连接符: 肘形 95">
            <a:extLst>
              <a:ext uri="{FF2B5EF4-FFF2-40B4-BE49-F238E27FC236}">
                <a16:creationId xmlns:a16="http://schemas.microsoft.com/office/drawing/2014/main" id="{6989033B-AC8B-F3D6-22D0-148B98C51C76}"/>
              </a:ext>
            </a:extLst>
          </p:cNvPr>
          <p:cNvCxnSpPr>
            <a:cxnSpLocks/>
            <a:stCxn id="88" idx="2"/>
            <a:endCxn id="95" idx="0"/>
          </p:cNvCxnSpPr>
          <p:nvPr/>
        </p:nvCxnSpPr>
        <p:spPr>
          <a:xfrm rot="5400000">
            <a:off x="3906350" y="2975467"/>
            <a:ext cx="458452" cy="2935"/>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C06A7C15-7C39-6DF8-7589-C880BAA11166}"/>
              </a:ext>
            </a:extLst>
          </p:cNvPr>
          <p:cNvCxnSpPr>
            <a:cxnSpLocks/>
          </p:cNvCxnSpPr>
          <p:nvPr/>
        </p:nvCxnSpPr>
        <p:spPr>
          <a:xfrm>
            <a:off x="7298779" y="1118202"/>
            <a:ext cx="0" cy="5513993"/>
          </a:xfrm>
          <a:prstGeom prst="line">
            <a:avLst/>
          </a:prstGeom>
          <a:ln w="19050">
            <a:solidFill>
              <a:schemeClr val="tx1"/>
            </a:solidFill>
            <a:prstDash val="dash"/>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101" name="流程图: 决策 100">
            <a:extLst>
              <a:ext uri="{FF2B5EF4-FFF2-40B4-BE49-F238E27FC236}">
                <a16:creationId xmlns:a16="http://schemas.microsoft.com/office/drawing/2014/main" id="{F74CB154-6834-BA46-7044-CB68687A36D1}"/>
              </a:ext>
            </a:extLst>
          </p:cNvPr>
          <p:cNvSpPr/>
          <p:nvPr/>
        </p:nvSpPr>
        <p:spPr bwMode="gray">
          <a:xfrm>
            <a:off x="4975712" y="4055812"/>
            <a:ext cx="1596387" cy="800757"/>
          </a:xfrm>
          <a:prstGeom prst="flowChartDecision">
            <a:avLst/>
          </a:prstGeom>
          <a:solidFill>
            <a:schemeClr val="bg1">
              <a:lumMod val="85000"/>
            </a:schemeClr>
          </a:solidFill>
          <a:ln w="6350" algn="ctr">
            <a:noFill/>
            <a:miter lim="800000"/>
            <a:headEnd/>
            <a:tailEnd/>
          </a:ln>
        </p:spPr>
        <p:txBody>
          <a:bodyPr lIns="89977" tIns="71981" rIns="89977" bIns="71981" rtlCol="0" anchor="ctr"/>
          <a:lstStyle/>
          <a:p>
            <a:pP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是否为影响公司管理层面的需求</a:t>
            </a:r>
          </a:p>
        </p:txBody>
      </p:sp>
      <p:cxnSp>
        <p:nvCxnSpPr>
          <p:cNvPr id="102" name="连接符: 肘形 101">
            <a:extLst>
              <a:ext uri="{FF2B5EF4-FFF2-40B4-BE49-F238E27FC236}">
                <a16:creationId xmlns:a16="http://schemas.microsoft.com/office/drawing/2014/main" id="{58841AB7-B6A8-5D17-EE97-578E0824741A}"/>
              </a:ext>
            </a:extLst>
          </p:cNvPr>
          <p:cNvCxnSpPr>
            <a:cxnSpLocks/>
            <a:stCxn id="95" idx="3"/>
            <a:endCxn id="111" idx="1"/>
          </p:cNvCxnSpPr>
          <p:nvPr/>
        </p:nvCxnSpPr>
        <p:spPr>
          <a:xfrm flipV="1">
            <a:off x="4969005" y="2774126"/>
            <a:ext cx="2604088" cy="832414"/>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05" name="矩形: 圆角 104">
            <a:extLst>
              <a:ext uri="{FF2B5EF4-FFF2-40B4-BE49-F238E27FC236}">
                <a16:creationId xmlns:a16="http://schemas.microsoft.com/office/drawing/2014/main" id="{89E504C5-9495-9E49-9F98-555A0FE2A5EB}"/>
              </a:ext>
            </a:extLst>
          </p:cNvPr>
          <p:cNvSpPr/>
          <p:nvPr/>
        </p:nvSpPr>
        <p:spPr bwMode="gray">
          <a:xfrm>
            <a:off x="649350" y="4464683"/>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4.</a:t>
            </a:r>
            <a:r>
              <a:rPr lang="zh-CN" altLang="en-US" sz="1200" kern="0" dirty="0">
                <a:latin typeface="微软雅黑" panose="020B0503020204020204" pitchFamily="34" charset="-122"/>
                <a:ea typeface="微软雅黑" panose="020B0503020204020204" pitchFamily="34" charset="-122"/>
                <a:cs typeface="Arial Unicode MS" pitchFamily="34" charset="-128"/>
              </a:rPr>
              <a:t>回复相关用户，关闭需求</a:t>
            </a:r>
          </a:p>
        </p:txBody>
      </p:sp>
      <p:cxnSp>
        <p:nvCxnSpPr>
          <p:cNvPr id="106" name="连接符: 肘形 105">
            <a:extLst>
              <a:ext uri="{FF2B5EF4-FFF2-40B4-BE49-F238E27FC236}">
                <a16:creationId xmlns:a16="http://schemas.microsoft.com/office/drawing/2014/main" id="{1D8EBFA7-ACDD-183B-960C-50C8DF3D1B2D}"/>
              </a:ext>
            </a:extLst>
          </p:cNvPr>
          <p:cNvCxnSpPr>
            <a:cxnSpLocks/>
            <a:stCxn id="95" idx="1"/>
            <a:endCxn id="105" idx="0"/>
          </p:cNvCxnSpPr>
          <p:nvPr/>
        </p:nvCxnSpPr>
        <p:spPr>
          <a:xfrm rot="10800000" flipV="1">
            <a:off x="1385067" y="3606539"/>
            <a:ext cx="1914143" cy="858144"/>
          </a:xfrm>
          <a:prstGeom prst="bentConnector2">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0C5667CE-96C4-8E32-035B-2A58B0530E33}"/>
              </a:ext>
            </a:extLst>
          </p:cNvPr>
          <p:cNvCxnSpPr>
            <a:cxnSpLocks/>
          </p:cNvCxnSpPr>
          <p:nvPr/>
        </p:nvCxnSpPr>
        <p:spPr>
          <a:xfrm>
            <a:off x="9315742" y="1139967"/>
            <a:ext cx="0" cy="5572035"/>
          </a:xfrm>
          <a:prstGeom prst="line">
            <a:avLst/>
          </a:prstGeom>
          <a:ln w="19050">
            <a:solidFill>
              <a:schemeClr val="tx1"/>
            </a:solidFill>
            <a:prstDash val="dash"/>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111" name="矩形: 圆角 110">
            <a:extLst>
              <a:ext uri="{FF2B5EF4-FFF2-40B4-BE49-F238E27FC236}">
                <a16:creationId xmlns:a16="http://schemas.microsoft.com/office/drawing/2014/main" id="{76397A80-DBFE-DCDF-5056-EC7BCEF90D3E}"/>
              </a:ext>
            </a:extLst>
          </p:cNvPr>
          <p:cNvSpPr/>
          <p:nvPr/>
        </p:nvSpPr>
        <p:spPr bwMode="gray">
          <a:xfrm>
            <a:off x="7573094" y="2484888"/>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3.</a:t>
            </a:r>
            <a:r>
              <a:rPr lang="zh-CN" altLang="en-US" sz="1200" kern="0" dirty="0">
                <a:latin typeface="微软雅黑" panose="020B0503020204020204" pitchFamily="34" charset="-122"/>
                <a:ea typeface="微软雅黑" panose="020B0503020204020204" pitchFamily="34" charset="-122"/>
                <a:cs typeface="Arial Unicode MS" pitchFamily="34" charset="-128"/>
              </a:rPr>
              <a:t>给出建议解决方案</a:t>
            </a:r>
          </a:p>
        </p:txBody>
      </p:sp>
      <p:sp>
        <p:nvSpPr>
          <p:cNvPr id="114" name="矩形: 圆角 113">
            <a:extLst>
              <a:ext uri="{FF2B5EF4-FFF2-40B4-BE49-F238E27FC236}">
                <a16:creationId xmlns:a16="http://schemas.microsoft.com/office/drawing/2014/main" id="{9B5716BD-1D34-6ABF-9AD8-260BF713104E}"/>
              </a:ext>
            </a:extLst>
          </p:cNvPr>
          <p:cNvSpPr/>
          <p:nvPr/>
        </p:nvSpPr>
        <p:spPr bwMode="gray">
          <a:xfrm>
            <a:off x="7433898" y="1094836"/>
            <a:ext cx="1581646" cy="379653"/>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endParaRPr lang="zh-CN" altLang="en-US" sz="1400" kern="0" dirty="0">
              <a:latin typeface="微软雅黑" panose="020B0503020204020204" pitchFamily="34" charset="-122"/>
              <a:ea typeface="微软雅黑" panose="020B0503020204020204" pitchFamily="34" charset="-122"/>
              <a:cs typeface="Arial Unicode MS" pitchFamily="34" charset="-128"/>
            </a:endParaRPr>
          </a:p>
        </p:txBody>
      </p:sp>
      <p:sp>
        <p:nvSpPr>
          <p:cNvPr id="116" name="矩形: 圆角 115">
            <a:extLst>
              <a:ext uri="{FF2B5EF4-FFF2-40B4-BE49-F238E27FC236}">
                <a16:creationId xmlns:a16="http://schemas.microsoft.com/office/drawing/2014/main" id="{2CE5A806-1370-0735-61D3-C35989328B67}"/>
              </a:ext>
            </a:extLst>
          </p:cNvPr>
          <p:cNvSpPr/>
          <p:nvPr/>
        </p:nvSpPr>
        <p:spPr bwMode="gray">
          <a:xfrm>
            <a:off x="7482404" y="1094836"/>
            <a:ext cx="1581646" cy="379653"/>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400" kern="0" dirty="0">
                <a:latin typeface="微软雅黑" panose="020B0503020204020204" pitchFamily="34" charset="-122"/>
                <a:ea typeface="微软雅黑" panose="020B0503020204020204" pitchFamily="34" charset="-122"/>
                <a:cs typeface="Arial Unicode MS" pitchFamily="34" charset="-128"/>
              </a:rPr>
              <a:t>顾问</a:t>
            </a:r>
          </a:p>
        </p:txBody>
      </p:sp>
      <p:cxnSp>
        <p:nvCxnSpPr>
          <p:cNvPr id="117" name="连接符: 肘形 116">
            <a:extLst>
              <a:ext uri="{FF2B5EF4-FFF2-40B4-BE49-F238E27FC236}">
                <a16:creationId xmlns:a16="http://schemas.microsoft.com/office/drawing/2014/main" id="{F71EFBD8-C229-1FE3-625F-89BFAB7D48F6}"/>
              </a:ext>
            </a:extLst>
          </p:cNvPr>
          <p:cNvCxnSpPr>
            <a:cxnSpLocks/>
            <a:stCxn id="111" idx="2"/>
            <a:endCxn id="101" idx="0"/>
          </p:cNvCxnSpPr>
          <p:nvPr/>
        </p:nvCxnSpPr>
        <p:spPr>
          <a:xfrm rot="5400000">
            <a:off x="6545134" y="2292135"/>
            <a:ext cx="992449" cy="2534904"/>
          </a:xfrm>
          <a:prstGeom prst="bentConnector3">
            <a:avLst>
              <a:gd name="adj1" fmla="val 78511"/>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20" name="矩形: 圆角 119">
            <a:extLst>
              <a:ext uri="{FF2B5EF4-FFF2-40B4-BE49-F238E27FC236}">
                <a16:creationId xmlns:a16="http://schemas.microsoft.com/office/drawing/2014/main" id="{A4FB42C8-D3D4-668C-73A2-D1B27155821C}"/>
              </a:ext>
            </a:extLst>
          </p:cNvPr>
          <p:cNvSpPr/>
          <p:nvPr/>
        </p:nvSpPr>
        <p:spPr bwMode="gray">
          <a:xfrm>
            <a:off x="9298423" y="1094836"/>
            <a:ext cx="1990739" cy="379653"/>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400" kern="0" dirty="0">
                <a:latin typeface="微软雅黑" panose="020B0503020204020204" pitchFamily="34" charset="-122"/>
                <a:ea typeface="微软雅黑" panose="020B0503020204020204" pitchFamily="34" charset="-122"/>
                <a:cs typeface="Arial Unicode MS" pitchFamily="34" charset="-128"/>
              </a:rPr>
              <a:t>项目总监</a:t>
            </a:r>
            <a:r>
              <a:rPr lang="en-US" altLang="zh-CN" sz="1400" kern="0" dirty="0">
                <a:latin typeface="微软雅黑" panose="020B0503020204020204" pitchFamily="34" charset="-122"/>
                <a:ea typeface="微软雅黑" panose="020B0503020204020204" pitchFamily="34" charset="-122"/>
                <a:cs typeface="Arial Unicode MS" pitchFamily="34" charset="-128"/>
              </a:rPr>
              <a:t>/</a:t>
            </a:r>
            <a:r>
              <a:rPr lang="zh-CN" altLang="en-US" sz="1400" kern="0" dirty="0">
                <a:latin typeface="微软雅黑" panose="020B0503020204020204" pitchFamily="34" charset="-122"/>
                <a:ea typeface="微软雅黑" panose="020B0503020204020204" pitchFamily="34" charset="-122"/>
                <a:cs typeface="Arial Unicode MS" pitchFamily="34" charset="-128"/>
              </a:rPr>
              <a:t>管理委员会</a:t>
            </a:r>
          </a:p>
        </p:txBody>
      </p:sp>
      <p:sp>
        <p:nvSpPr>
          <p:cNvPr id="121" name="矩形: 圆角 120">
            <a:extLst>
              <a:ext uri="{FF2B5EF4-FFF2-40B4-BE49-F238E27FC236}">
                <a16:creationId xmlns:a16="http://schemas.microsoft.com/office/drawing/2014/main" id="{EF1C3722-86BA-4E78-3A63-950BB24E47D4}"/>
              </a:ext>
            </a:extLst>
          </p:cNvPr>
          <p:cNvSpPr/>
          <p:nvPr/>
        </p:nvSpPr>
        <p:spPr bwMode="gray">
          <a:xfrm>
            <a:off x="9505764" y="1889190"/>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5.</a:t>
            </a:r>
            <a:r>
              <a:rPr lang="zh-CN" altLang="en-US" sz="1200" kern="0" dirty="0">
                <a:latin typeface="微软雅黑" panose="020B0503020204020204" pitchFamily="34" charset="-122"/>
                <a:ea typeface="微软雅黑" panose="020B0503020204020204" pitchFamily="34" charset="-122"/>
                <a:cs typeface="Arial Unicode MS" pitchFamily="34" charset="-128"/>
              </a:rPr>
              <a:t>参与解决方案的讨论并确认最终方案</a:t>
            </a:r>
          </a:p>
        </p:txBody>
      </p:sp>
      <p:cxnSp>
        <p:nvCxnSpPr>
          <p:cNvPr id="122" name="连接符: 肘形 121">
            <a:extLst>
              <a:ext uri="{FF2B5EF4-FFF2-40B4-BE49-F238E27FC236}">
                <a16:creationId xmlns:a16="http://schemas.microsoft.com/office/drawing/2014/main" id="{70DC877B-C466-27D4-0351-2782EFACC4D5}"/>
              </a:ext>
            </a:extLst>
          </p:cNvPr>
          <p:cNvCxnSpPr>
            <a:cxnSpLocks/>
            <a:stCxn id="101" idx="3"/>
            <a:endCxn id="121" idx="2"/>
          </p:cNvCxnSpPr>
          <p:nvPr/>
        </p:nvCxnSpPr>
        <p:spPr>
          <a:xfrm flipV="1">
            <a:off x="6572100" y="2467666"/>
            <a:ext cx="3669381" cy="1988525"/>
          </a:xfrm>
          <a:prstGeom prst="bentConnector2">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31" name="矩形: 圆角 130">
            <a:extLst>
              <a:ext uri="{FF2B5EF4-FFF2-40B4-BE49-F238E27FC236}">
                <a16:creationId xmlns:a16="http://schemas.microsoft.com/office/drawing/2014/main" id="{0087A34F-B1C5-12E0-CDAC-26B7DD5A8D19}"/>
              </a:ext>
            </a:extLst>
          </p:cNvPr>
          <p:cNvSpPr/>
          <p:nvPr/>
        </p:nvSpPr>
        <p:spPr bwMode="gray">
          <a:xfrm>
            <a:off x="5037872" y="5386217"/>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6.</a:t>
            </a:r>
            <a:r>
              <a:rPr lang="zh-CN" altLang="en-US" sz="1200" kern="0" dirty="0">
                <a:latin typeface="微软雅黑" panose="020B0503020204020204" pitchFamily="34" charset="-122"/>
                <a:ea typeface="微软雅黑" panose="020B0503020204020204" pitchFamily="34" charset="-122"/>
                <a:cs typeface="Arial Unicode MS" pitchFamily="34" charset="-128"/>
              </a:rPr>
              <a:t>参与方案的讨论与确并确认最终方案</a:t>
            </a:r>
          </a:p>
        </p:txBody>
      </p:sp>
      <p:cxnSp>
        <p:nvCxnSpPr>
          <p:cNvPr id="132" name="连接符: 肘形 131">
            <a:extLst>
              <a:ext uri="{FF2B5EF4-FFF2-40B4-BE49-F238E27FC236}">
                <a16:creationId xmlns:a16="http://schemas.microsoft.com/office/drawing/2014/main" id="{52D43C66-9111-AA16-600F-E4D63C46F91E}"/>
              </a:ext>
            </a:extLst>
          </p:cNvPr>
          <p:cNvCxnSpPr>
            <a:cxnSpLocks/>
            <a:stCxn id="101" idx="2"/>
            <a:endCxn id="131" idx="0"/>
          </p:cNvCxnSpPr>
          <p:nvPr/>
        </p:nvCxnSpPr>
        <p:spPr>
          <a:xfrm rot="5400000">
            <a:off x="5508923" y="5121234"/>
            <a:ext cx="529648" cy="318"/>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50" name="流程图: 接点 149">
            <a:extLst>
              <a:ext uri="{FF2B5EF4-FFF2-40B4-BE49-F238E27FC236}">
                <a16:creationId xmlns:a16="http://schemas.microsoft.com/office/drawing/2014/main" id="{4C94680C-6E58-7E9D-E05A-59A772F6CE05}"/>
              </a:ext>
            </a:extLst>
          </p:cNvPr>
          <p:cNvSpPr/>
          <p:nvPr/>
        </p:nvSpPr>
        <p:spPr bwMode="gray">
          <a:xfrm>
            <a:off x="1014351" y="1597214"/>
            <a:ext cx="695372" cy="422201"/>
          </a:xfrm>
          <a:prstGeom prst="flowChartConnector">
            <a:avLst/>
          </a:prstGeom>
          <a:solidFill>
            <a:schemeClr val="bg1">
              <a:lumMod val="85000"/>
            </a:schemeClr>
          </a:solidFill>
          <a:ln w="6350" algn="ctr">
            <a:solidFill>
              <a:schemeClr val="bg1"/>
            </a:solidFill>
            <a:miter lim="800000"/>
            <a:headEnd/>
            <a:tailEnd/>
          </a:ln>
        </p:spPr>
        <p:txBody>
          <a:bodyPr lIns="89977" tIns="71981" rIns="89977" bIns="71981" rtlCol="0" anchor="ctr"/>
          <a:lstStyle/>
          <a:p>
            <a:pP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开始</a:t>
            </a:r>
          </a:p>
        </p:txBody>
      </p:sp>
      <p:sp>
        <p:nvSpPr>
          <p:cNvPr id="151" name="流程图: 接点 150">
            <a:extLst>
              <a:ext uri="{FF2B5EF4-FFF2-40B4-BE49-F238E27FC236}">
                <a16:creationId xmlns:a16="http://schemas.microsoft.com/office/drawing/2014/main" id="{E479BE9D-0E7F-5A3B-78A3-EBA9926B5CF9}"/>
              </a:ext>
            </a:extLst>
          </p:cNvPr>
          <p:cNvSpPr/>
          <p:nvPr/>
        </p:nvSpPr>
        <p:spPr bwMode="gray">
          <a:xfrm>
            <a:off x="10118707" y="5886742"/>
            <a:ext cx="695372" cy="357364"/>
          </a:xfrm>
          <a:prstGeom prst="flowChartConnector">
            <a:avLst/>
          </a:prstGeom>
          <a:solidFill>
            <a:schemeClr val="bg1">
              <a:lumMod val="85000"/>
            </a:schemeClr>
          </a:solidFill>
          <a:ln w="6350" algn="ctr">
            <a:solidFill>
              <a:schemeClr val="bg1"/>
            </a:solidFill>
            <a:miter lim="800000"/>
            <a:headEnd/>
            <a:tailEnd/>
          </a:ln>
        </p:spPr>
        <p:txBody>
          <a:bodyPr lIns="89977" tIns="71981" rIns="89977" bIns="71981" rtlCol="0" anchor="ctr"/>
          <a:lstStyle/>
          <a:p>
            <a:pP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结束</a:t>
            </a:r>
          </a:p>
        </p:txBody>
      </p:sp>
      <p:cxnSp>
        <p:nvCxnSpPr>
          <p:cNvPr id="152" name="连接符: 肘形 151">
            <a:extLst>
              <a:ext uri="{FF2B5EF4-FFF2-40B4-BE49-F238E27FC236}">
                <a16:creationId xmlns:a16="http://schemas.microsoft.com/office/drawing/2014/main" id="{CC98179A-ACD3-13C7-FBF7-307F1BEB8761}"/>
              </a:ext>
            </a:extLst>
          </p:cNvPr>
          <p:cNvCxnSpPr>
            <a:cxnSpLocks/>
            <a:stCxn id="121" idx="3"/>
            <a:endCxn id="151" idx="6"/>
          </p:cNvCxnSpPr>
          <p:nvPr/>
        </p:nvCxnSpPr>
        <p:spPr>
          <a:xfrm flipH="1">
            <a:off x="10814078" y="2178428"/>
            <a:ext cx="163118" cy="3886997"/>
          </a:xfrm>
          <a:prstGeom prst="bentConnector3">
            <a:avLst>
              <a:gd name="adj1" fmla="val -140108"/>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57" name="连接符: 肘形 156">
            <a:extLst>
              <a:ext uri="{FF2B5EF4-FFF2-40B4-BE49-F238E27FC236}">
                <a16:creationId xmlns:a16="http://schemas.microsoft.com/office/drawing/2014/main" id="{621A8172-BFCA-125D-7FD3-18E70A911EBF}"/>
              </a:ext>
            </a:extLst>
          </p:cNvPr>
          <p:cNvCxnSpPr>
            <a:cxnSpLocks/>
            <a:stCxn id="131" idx="3"/>
            <a:endCxn id="151" idx="0"/>
          </p:cNvCxnSpPr>
          <p:nvPr/>
        </p:nvCxnSpPr>
        <p:spPr>
          <a:xfrm>
            <a:off x="6509303" y="5675455"/>
            <a:ext cx="3957090" cy="211287"/>
          </a:xfrm>
          <a:prstGeom prst="bentConnector2">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60" name="连接符: 肘形 159">
            <a:extLst>
              <a:ext uri="{FF2B5EF4-FFF2-40B4-BE49-F238E27FC236}">
                <a16:creationId xmlns:a16="http://schemas.microsoft.com/office/drawing/2014/main" id="{FBB003B1-7AC3-0220-92BC-2D1F46C9F4DA}"/>
              </a:ext>
            </a:extLst>
          </p:cNvPr>
          <p:cNvCxnSpPr>
            <a:cxnSpLocks/>
            <a:stCxn id="105" idx="2"/>
            <a:endCxn id="151" idx="4"/>
          </p:cNvCxnSpPr>
          <p:nvPr/>
        </p:nvCxnSpPr>
        <p:spPr>
          <a:xfrm rot="16200000" flipH="1">
            <a:off x="5325256" y="1102969"/>
            <a:ext cx="1200947" cy="9081327"/>
          </a:xfrm>
          <a:prstGeom prst="bentConnector3">
            <a:avLst>
              <a:gd name="adj1" fmla="val 11903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63" name="连接符: 肘形 162">
            <a:extLst>
              <a:ext uri="{FF2B5EF4-FFF2-40B4-BE49-F238E27FC236}">
                <a16:creationId xmlns:a16="http://schemas.microsoft.com/office/drawing/2014/main" id="{4499CB61-77DB-FBE2-447C-5678128CB4B6}"/>
              </a:ext>
            </a:extLst>
          </p:cNvPr>
          <p:cNvCxnSpPr>
            <a:cxnSpLocks/>
            <a:stCxn id="150" idx="4"/>
            <a:endCxn id="2" idx="0"/>
          </p:cNvCxnSpPr>
          <p:nvPr/>
        </p:nvCxnSpPr>
        <p:spPr>
          <a:xfrm rot="5400000">
            <a:off x="1284964" y="2094540"/>
            <a:ext cx="152198" cy="1948"/>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72" name="矩形: 圆角 171">
            <a:extLst>
              <a:ext uri="{FF2B5EF4-FFF2-40B4-BE49-F238E27FC236}">
                <a16:creationId xmlns:a16="http://schemas.microsoft.com/office/drawing/2014/main" id="{AE9F5469-C739-8ED0-C199-20732888BD56}"/>
              </a:ext>
            </a:extLst>
          </p:cNvPr>
          <p:cNvSpPr/>
          <p:nvPr/>
        </p:nvSpPr>
        <p:spPr bwMode="gray">
          <a:xfrm>
            <a:off x="5002345" y="3343749"/>
            <a:ext cx="475753" cy="236356"/>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是</a:t>
            </a:r>
          </a:p>
        </p:txBody>
      </p:sp>
      <p:sp>
        <p:nvSpPr>
          <p:cNvPr id="173" name="矩形: 圆角 172">
            <a:extLst>
              <a:ext uri="{FF2B5EF4-FFF2-40B4-BE49-F238E27FC236}">
                <a16:creationId xmlns:a16="http://schemas.microsoft.com/office/drawing/2014/main" id="{08BB40C7-BC14-D413-7315-0715892CA1FD}"/>
              </a:ext>
            </a:extLst>
          </p:cNvPr>
          <p:cNvSpPr/>
          <p:nvPr/>
        </p:nvSpPr>
        <p:spPr bwMode="gray">
          <a:xfrm>
            <a:off x="2442687" y="3345565"/>
            <a:ext cx="459416" cy="230984"/>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否</a:t>
            </a:r>
          </a:p>
        </p:txBody>
      </p:sp>
      <p:sp>
        <p:nvSpPr>
          <p:cNvPr id="199" name="矩形: 圆角 198">
            <a:extLst>
              <a:ext uri="{FF2B5EF4-FFF2-40B4-BE49-F238E27FC236}">
                <a16:creationId xmlns:a16="http://schemas.microsoft.com/office/drawing/2014/main" id="{A66DDB07-E78F-97F9-7D06-EFD86659FC6F}"/>
              </a:ext>
            </a:extLst>
          </p:cNvPr>
          <p:cNvSpPr/>
          <p:nvPr/>
        </p:nvSpPr>
        <p:spPr bwMode="gray">
          <a:xfrm>
            <a:off x="7549707" y="4228326"/>
            <a:ext cx="475753" cy="236356"/>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是</a:t>
            </a:r>
          </a:p>
        </p:txBody>
      </p:sp>
      <p:sp>
        <p:nvSpPr>
          <p:cNvPr id="200" name="矩形: 圆角 199">
            <a:extLst>
              <a:ext uri="{FF2B5EF4-FFF2-40B4-BE49-F238E27FC236}">
                <a16:creationId xmlns:a16="http://schemas.microsoft.com/office/drawing/2014/main" id="{5AFE36A3-EC93-9FD0-B7A8-8D8EC87F996D}"/>
              </a:ext>
            </a:extLst>
          </p:cNvPr>
          <p:cNvSpPr/>
          <p:nvPr/>
        </p:nvSpPr>
        <p:spPr bwMode="gray">
          <a:xfrm>
            <a:off x="5685773" y="4934461"/>
            <a:ext cx="459416" cy="230984"/>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否</a:t>
            </a:r>
          </a:p>
        </p:txBody>
      </p:sp>
    </p:spTree>
    <p:extLst>
      <p:ext uri="{BB962C8B-B14F-4D97-AF65-F5344CB8AC3E}">
        <p14:creationId xmlns:p14="http://schemas.microsoft.com/office/powerpoint/2010/main" val="30031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058">
            <a:extLst>
              <a:ext uri="{FF2B5EF4-FFF2-40B4-BE49-F238E27FC236}">
                <a16:creationId xmlns:a16="http://schemas.microsoft.com/office/drawing/2014/main" id="{08212A8E-D117-4AE6-82D6-05A72F4C198E}"/>
              </a:ext>
            </a:extLst>
          </p:cNvPr>
          <p:cNvGraphicFramePr>
            <a:graphicFrameLocks noGrp="1"/>
          </p:cNvGraphicFramePr>
          <p:nvPr>
            <p:extLst>
              <p:ext uri="{D42A27DB-BD31-4B8C-83A1-F6EECF244321}">
                <p14:modId xmlns:p14="http://schemas.microsoft.com/office/powerpoint/2010/main" val="3196114785"/>
              </p:ext>
            </p:extLst>
          </p:nvPr>
        </p:nvGraphicFramePr>
        <p:xfrm>
          <a:off x="515639" y="964754"/>
          <a:ext cx="11323435" cy="5756086"/>
        </p:xfrm>
        <a:graphic>
          <a:graphicData uri="http://schemas.openxmlformats.org/drawingml/2006/table">
            <a:tbl>
              <a:tblPr/>
              <a:tblGrid>
                <a:gridCol w="783772">
                  <a:extLst>
                    <a:ext uri="{9D8B030D-6E8A-4147-A177-3AD203B41FA5}">
                      <a16:colId xmlns:a16="http://schemas.microsoft.com/office/drawing/2014/main" val="2911178181"/>
                    </a:ext>
                  </a:extLst>
                </a:gridCol>
                <a:gridCol w="3265714">
                  <a:extLst>
                    <a:ext uri="{9D8B030D-6E8A-4147-A177-3AD203B41FA5}">
                      <a16:colId xmlns:a16="http://schemas.microsoft.com/office/drawing/2014/main" val="3476943707"/>
                    </a:ext>
                  </a:extLst>
                </a:gridCol>
                <a:gridCol w="7273949">
                  <a:extLst>
                    <a:ext uri="{9D8B030D-6E8A-4147-A177-3AD203B41FA5}">
                      <a16:colId xmlns:a16="http://schemas.microsoft.com/office/drawing/2014/main" val="1071660229"/>
                    </a:ext>
                  </a:extLst>
                </a:gridCol>
              </a:tblGrid>
              <a:tr h="393993">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序号</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89000"/>
                        </a:lnSpc>
                        <a:spcBef>
                          <a:spcPct val="30000"/>
                        </a:spcBef>
                        <a:spcAft>
                          <a:spcPct val="10000"/>
                        </a:spcAft>
                        <a:buClr>
                          <a:srgbClr val="EF0129"/>
                        </a:buClr>
                        <a:buSzPct val="75000"/>
                        <a:buFont typeface="Wingdings" panose="05000000000000000000" pitchFamily="2" charset="2"/>
                        <a:buNone/>
                        <a:tabLst/>
                      </a:pPr>
                      <a:r>
                        <a:rPr kumimoji="0" lang="zh-CN" altLang="de-DE"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项目风险</a:t>
                      </a:r>
                      <a:endPar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风险抑制方法</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484224132"/>
                  </a:ext>
                </a:extLst>
              </a:tr>
              <a:tr h="429530">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1</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管理层的支持</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、承诺、及参与</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管理队伍的主人翁精神和参与度是成功的关键因素. 对项目的参与度可以作为业绩评估的标准。</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323128608"/>
                  </a:ext>
                </a:extLst>
              </a:tr>
              <a:tr h="541052">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2</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关键用户</a:t>
                      </a:r>
                      <a:r>
                        <a:rPr kumimoji="0" lang="zh-CN" altLang="en-GB"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项目</a:t>
                      </a:r>
                      <a:r>
                        <a:rPr kumimoji="0" lang="zh-CN" altLang="en-US"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时间</a:t>
                      </a:r>
                      <a:r>
                        <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因自身的日常工作而</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无法保证</a:t>
                      </a:r>
                      <a:endParaRPr kumimoji="0" lang="zh-CN" altLang="en-US"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从项目一开始就必须明确项目实施小组成员将</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全力</a:t>
                      </a:r>
                      <a:r>
                        <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参与整个项目。</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百疆</a:t>
                      </a:r>
                      <a:r>
                        <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高级管理层需保证参与</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关键用户项目参与时间。</a:t>
                      </a:r>
                      <a:endPar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529987629"/>
                  </a:ext>
                </a:extLst>
              </a:tr>
              <a:tr h="986892">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3</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过渡强调部门自身要求</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,忽视公司总体发展及</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标准流程。</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高层领导要尽可能将企业未来的发展方向给各部门明确，同时各部门应站在企业整体的角度来提出要求</a:t>
                      </a:r>
                    </a:p>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是流程化的</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ERP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软件,集成了大量优秀企业的管理思想，对企业业务流程的标准化科学化有相当的好处. 项目组要尽量发挥,挖掘</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的标准功能.</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837434361"/>
                  </a:ext>
                </a:extLst>
              </a:tr>
              <a:tr h="592781">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4</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对</a:t>
                      </a:r>
                      <a:r>
                        <a:rPr kumimoji="0" lang="zh-CN" altLang="en-GB"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用户的培训</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及上线后的支持</a:t>
                      </a:r>
                      <a:endPar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注重对项目</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培训的计划和执行, </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加强</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用户</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的参与程度并将其可以作为业绩评估的标准。</a:t>
                      </a:r>
                    </a:p>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尽早决定</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用户支持策略, </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设立用户支持中心。</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44819012"/>
                  </a:ext>
                </a:extLst>
              </a:tr>
              <a:tr h="918280">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en-US"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5</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在项目中由于实施小组成员遇到各种不可预见的问题，而不经意地使</a:t>
                      </a:r>
                      <a:r>
                        <a:rPr kumimoji="0" lang="zh-CN" altLang="en-GB"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项目范围逐渐扩大</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a:t>
                      </a:r>
                      <a:endPar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各级人员需认识到</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企业信息化的推进过程是</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需采用分步实施</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，因此现阶段不能解决企业管理中存在的所有问题，问题的解决是有优先级的。</a:t>
                      </a:r>
                    </a:p>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必须建立恰当的项目变更申请机制，以防止项目范围的失控。</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百疆</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高级管理层必须对项目范围作出承诺。</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227559472"/>
                  </a:ext>
                </a:extLst>
              </a:tr>
              <a:tr h="653433">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en-US"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6</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必需通过分配优先级的方式严格管理开发需求，以防止随意要求开发，致使</a:t>
                      </a:r>
                      <a:r>
                        <a:rPr kumimoji="0" lang="zh-CN" altLang="en-US"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过度开发</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，造成项目实施的进度拖期。</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所有开发需求被提请并分配优先级</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 </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申请中需包含开发的关键信息，需要经过项目管理委员会的决策才允许进行开发。</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41821432"/>
                  </a:ext>
                </a:extLst>
              </a:tr>
              <a:tr h="734924">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en-US"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7</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de-DE"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de-DE"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的实施可能使组织结构，工作职责和业务流程发生变化</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，需要</a:t>
                      </a:r>
                      <a:r>
                        <a:rPr kumimoji="0" lang="zh-CN" altLang="en-US"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部门间高度协同</a:t>
                      </a:r>
                      <a:r>
                        <a:rPr kumimoji="0" lang="zh-CN" altLang="de-DE"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恰当的变革管理程序将有助于克服各种阻力，</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百疆</a:t>
                      </a:r>
                      <a:r>
                        <a:rPr kumimoji="0" lang="zh-CN" altLang="de-DE"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项目经理必须就转型好处和相关人员进行交流，并恰当的改变组织结构</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a:t>
                      </a:r>
                      <a:endPar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一旦做出决定，</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百疆</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的高级管理层将全力支持实施小组的工作和决定。</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215533098"/>
                  </a:ext>
                </a:extLst>
              </a:tr>
              <a:tr h="505201">
                <a:tc>
                  <a:txBody>
                    <a:body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en-US"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8</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多系统集成</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，需要三系统协同一致</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本次实施除</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外，还有电商</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OMS</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系统、线下门店</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POS</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系统、</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 BTP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系统集成，需要协调这些外围系统的同步计划，保证系统测试的及时和充分，保证项目的顺利上线。</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451173678"/>
                  </a:ext>
                </a:extLst>
              </a:tr>
            </a:tbl>
          </a:graphicData>
        </a:graphic>
      </p:graphicFrame>
      <p:sp>
        <p:nvSpPr>
          <p:cNvPr id="5" name="文本框 4">
            <a:extLst>
              <a:ext uri="{FF2B5EF4-FFF2-40B4-BE49-F238E27FC236}">
                <a16:creationId xmlns:a16="http://schemas.microsoft.com/office/drawing/2014/main" id="{CEF974D2-9F19-4D48-81F3-4AFFF1790534}"/>
              </a:ext>
            </a:extLst>
          </p:cNvPr>
          <p:cNvSpPr txBox="1"/>
          <p:nvPr/>
        </p:nvSpPr>
        <p:spPr>
          <a:xfrm>
            <a:off x="180000" y="360000"/>
            <a:ext cx="6098290" cy="369204"/>
          </a:xfrm>
          <a:prstGeom prst="rect">
            <a:avLst/>
          </a:prstGeom>
        </p:spPr>
        <p:txBody>
          <a:bodyPr vert="horz" wrap="square" lIns="0" tIns="0" rIns="0" bIns="0" rtlCol="0" anchor="t" anchorCtr="0">
            <a:spAutoFit/>
          </a:bodyPr>
          <a:lstStyle>
            <a:defPPr>
              <a:defRPr lang="zh-CN"/>
            </a:defPPr>
            <a:lvl1pPr marR="0" lvl="0" indent="0" defTabSz="1088558" fontAlgn="auto">
              <a:lnSpc>
                <a:spcPct val="100000"/>
              </a:lnSpc>
              <a:spcBef>
                <a:spcPct val="0"/>
              </a:spcBef>
              <a:spcAft>
                <a:spcPts val="0"/>
              </a:spcAft>
              <a:buClrTx/>
              <a:buSzTx/>
              <a:buFontTx/>
              <a:buNone/>
              <a:tabLst/>
              <a:defRPr kumimoji="0" sz="2399" b="1" i="0" u="none" strike="noStrike" cap="none" spc="0" normalizeH="0" baseline="0">
                <a:ln>
                  <a:noFill/>
                </a:ln>
                <a:solidFill>
                  <a:srgbClr val="000000"/>
                </a:solidFill>
                <a:effectLst/>
                <a:uLnTx/>
                <a:uFillTx/>
                <a:latin typeface="微软雅黑" panose="020B0503020204020204" pitchFamily="34" charset="-122"/>
                <a:ea typeface="微软雅黑" panose="020B0503020204020204" pitchFamily="34" charset="-122"/>
                <a:cs typeface="+mj-cs"/>
              </a:defRPr>
            </a:lvl1pPr>
          </a:lstStyle>
          <a:p>
            <a:r>
              <a:rPr kumimoji="0" lang="zh-CN" altLang="en-US"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百疆团队人员要求</a:t>
            </a:r>
            <a:r>
              <a:rPr kumimoji="0" lang="en-US" altLang="zh-CN"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a:t>
            </a:r>
            <a:r>
              <a:rPr lang="zh-CN" altLang="en-US" dirty="0"/>
              <a:t>风险控制</a:t>
            </a:r>
          </a:p>
        </p:txBody>
      </p:sp>
    </p:spTree>
    <p:extLst>
      <p:ext uri="{BB962C8B-B14F-4D97-AF65-F5344CB8AC3E}">
        <p14:creationId xmlns:p14="http://schemas.microsoft.com/office/powerpoint/2010/main" val="15287886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A2E6453-33A6-4526-9C6C-3559D580F6A5}"/>
              </a:ext>
            </a:extLst>
          </p:cNvPr>
          <p:cNvSpPr txBox="1"/>
          <p:nvPr/>
        </p:nvSpPr>
        <p:spPr>
          <a:xfrm>
            <a:off x="343124" y="1085630"/>
            <a:ext cx="8896200" cy="4624728"/>
          </a:xfrm>
          <a:prstGeom prst="rect">
            <a:avLst/>
          </a:prstGeom>
          <a:noFill/>
        </p:spPr>
        <p:txBody>
          <a:bodyPr wrap="square">
            <a:spAutoFit/>
          </a:bodyPr>
          <a:lstStyle/>
          <a:p>
            <a:pPr marL="266700" marR="0" lvl="0" indent="133350" algn="just" defTabSz="914400" rtl="0" eaLnBrk="1" fontAlgn="auto" latinLnBrk="0" hangingPunct="1">
              <a:lnSpc>
                <a:spcPct val="150000"/>
              </a:lnSpc>
              <a:spcBef>
                <a:spcPts val="0"/>
              </a:spcBef>
              <a:spcAft>
                <a:spcPts val="600"/>
              </a:spcAft>
              <a:buClrTx/>
              <a:buSzTx/>
              <a:buFontTx/>
              <a:buNone/>
              <a:tabLst/>
              <a:defRPr/>
            </a:pPr>
            <a:r>
              <a:rPr kumimoji="0" lang="zh-CN" altLang="zh-CN"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流程</a:t>
            </a:r>
            <a:r>
              <a:rPr kumimoji="0" lang="zh-CN" altLang="en-US"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负责</a:t>
            </a:r>
            <a:r>
              <a:rPr kumimoji="0" lang="zh-CN" altLang="zh-CN"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人（</a:t>
            </a:r>
            <a:r>
              <a:rPr lang="zh-CN" altLang="en-US" sz="1400" b="1" u="sng"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组长</a:t>
            </a:r>
            <a:r>
              <a:rPr kumimoji="0" lang="zh-CN" altLang="zh-CN"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）主要职责：</a:t>
            </a:r>
            <a:endPar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266700" marR="0" lvl="0" indent="133350" algn="just" defTabSz="914400" rtl="0" eaLnBrk="1" fontAlgn="auto" latinLnBrk="0" hangingPunct="1">
              <a:lnSpc>
                <a:spcPct val="150000"/>
              </a:lnSpc>
              <a:spcBef>
                <a:spcPts val="0"/>
              </a:spcBef>
              <a:spcAft>
                <a:spcPts val="600"/>
              </a:spcAft>
              <a:buClrTx/>
              <a:buSzTx/>
              <a:buFontTx/>
              <a:buNone/>
              <a:tabLst/>
              <a:defRPr/>
            </a:pP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由各业务模块主管领导担任，在</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业务流程和业务模式的层面进行决定，并保障项目定义的内容能够在项目进行过程中得以贯彻和执行。</a:t>
            </a: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对</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关键点业务流程</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进行</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决策</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，积极参与</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业务</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变革</a:t>
            </a:r>
            <a:r>
              <a:rPr lang="zh-CN" altLang="en-US" sz="1400" kern="100" dirty="0">
                <a:latin typeface="微软雅黑" panose="020B0503020204020204" pitchFamily="34" charset="-122"/>
                <a:ea typeface="微软雅黑" panose="020B0503020204020204" pitchFamily="34" charset="-122"/>
                <a:cs typeface="Times New Roman" panose="02020603050405020304" pitchFamily="18" charset="0"/>
              </a:rPr>
              <a:t>的讨论</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kumimoji="0" lang="zh-CN" altLang="en-US" sz="140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a:t>
            </a:r>
            <a:r>
              <a:rPr kumimoji="0" lang="zh-CN" altLang="en-US"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争议问题进行快速决策</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保证项目顺利进行；</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为项目提供人员、时间等的支持；</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与其他部门相互协同</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，避免相互推诿，以公司管理角度考虑方案的合理性</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600"/>
              </a:spcAft>
              <a:buFont typeface="Wingdings" panose="05000000000000000000" pitchFamily="2" charset="2"/>
              <a:buChar char=""/>
              <a:defRPr/>
            </a:pP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重大业务流程的变更，需要</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制定相关的策略</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，从而保障这一变更能够得以执行</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endPar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充分</a:t>
            </a:r>
            <a:r>
              <a:rPr lang="zh-CN" altLang="en-US" sz="1400" kern="100" dirty="0">
                <a:latin typeface="微软雅黑" panose="020B0503020204020204" pitchFamily="34" charset="-122"/>
                <a:ea typeface="微软雅黑" panose="020B0503020204020204" pitchFamily="34" charset="-122"/>
                <a:cs typeface="Times New Roman" panose="02020603050405020304" pitchFamily="18" charset="0"/>
              </a:rPr>
              <a:t>认识信息化过程中</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新流程、新操作变化</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带来的冲击，鼓励本部门员工认真参加培训，建立相应的考核，保证项目顺利实施；</a:t>
            </a:r>
            <a:endParaRPr lang="en-US" alt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蓝图文档签字确认；</a:t>
            </a:r>
            <a:endParaRPr lang="en-US" alt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上线仅仅是起步，需</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加强上线后的管理</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，保证按照流程规定进行操作，</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保证业务数据的正确</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Title 1">
            <a:extLst>
              <a:ext uri="{FF2B5EF4-FFF2-40B4-BE49-F238E27FC236}">
                <a16:creationId xmlns:a16="http://schemas.microsoft.com/office/drawing/2014/main" id="{421DA617-2062-479C-88F7-C7C5E357F388}"/>
              </a:ext>
            </a:extLst>
          </p:cNvPr>
          <p:cNvSpPr txBox="1">
            <a:spLocks/>
          </p:cNvSpPr>
          <p:nvPr/>
        </p:nvSpPr>
        <p:spPr bwMode="gray">
          <a:xfrm>
            <a:off x="180000" y="360000"/>
            <a:ext cx="11183564" cy="369236"/>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marL="0" marR="0" lvl="0" indent="0" algn="l" defTabSz="1088558" rtl="0" eaLnBrk="1" fontAlgn="auto" latinLnBrk="0" hangingPunct="1">
              <a:lnSpc>
                <a:spcPct val="100000"/>
              </a:lnSpc>
              <a:spcBef>
                <a:spcPct val="0"/>
              </a:spcBef>
              <a:spcAft>
                <a:spcPts val="0"/>
              </a:spcAft>
              <a:buClrTx/>
              <a:buSzTx/>
              <a:buFontTx/>
              <a:buNone/>
              <a:tabLst/>
              <a:defRPr/>
            </a:pPr>
            <a:r>
              <a:rPr kumimoji="0" lang="zh-CN" altLang="en-US"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百疆团队人员要求</a:t>
            </a:r>
            <a:r>
              <a:rPr lang="en-US" altLang="zh-CN" sz="2399" dirty="0">
                <a:solidFill>
                  <a:srgbClr val="000000"/>
                </a:solidFill>
                <a:latin typeface="微软雅黑" panose="020B0503020204020204" pitchFamily="34" charset="-122"/>
                <a:ea typeface="微软雅黑" panose="020B0503020204020204" pitchFamily="34" charset="-122"/>
              </a:rPr>
              <a:t>——</a:t>
            </a:r>
            <a:r>
              <a:rPr lang="zh-CN" altLang="en-US" sz="2399" dirty="0">
                <a:solidFill>
                  <a:srgbClr val="000000"/>
                </a:solidFill>
                <a:latin typeface="微软雅黑" panose="020B0503020204020204" pitchFamily="34" charset="-122"/>
                <a:ea typeface="微软雅黑" panose="020B0503020204020204" pitchFamily="34" charset="-122"/>
              </a:rPr>
              <a:t>流程负责人</a:t>
            </a:r>
            <a:r>
              <a:rPr kumimoji="0" lang="zh-CN" altLang="en-US"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职责</a:t>
            </a:r>
            <a:endParaRPr kumimoji="0" lang="en-GB"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spTree>
    <p:extLst>
      <p:ext uri="{BB962C8B-B14F-4D97-AF65-F5344CB8AC3E}">
        <p14:creationId xmlns:p14="http://schemas.microsoft.com/office/powerpoint/2010/main" val="33397836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A2E6453-33A6-4526-9C6C-3559D580F6A5}"/>
              </a:ext>
            </a:extLst>
          </p:cNvPr>
          <p:cNvSpPr txBox="1"/>
          <p:nvPr/>
        </p:nvSpPr>
        <p:spPr>
          <a:xfrm>
            <a:off x="325368" y="1076753"/>
            <a:ext cx="8896200" cy="4624728"/>
          </a:xfrm>
          <a:prstGeom prst="rect">
            <a:avLst/>
          </a:prstGeom>
          <a:noFill/>
        </p:spPr>
        <p:txBody>
          <a:bodyPr wrap="square">
            <a:spAutoFit/>
          </a:bodyPr>
          <a:lstStyle/>
          <a:p>
            <a:pPr marL="266700" marR="0" lvl="0" indent="133350" algn="just" defTabSz="914400" rtl="0" eaLnBrk="1" fontAlgn="auto" latinLnBrk="0" hangingPunct="1">
              <a:lnSpc>
                <a:spcPct val="150000"/>
              </a:lnSpc>
              <a:spcBef>
                <a:spcPts val="0"/>
              </a:spcBef>
              <a:spcAft>
                <a:spcPts val="600"/>
              </a:spcAft>
              <a:buClrTx/>
              <a:buSzTx/>
              <a:buFontTx/>
              <a:buNone/>
              <a:tabLst/>
              <a:defRPr/>
            </a:pPr>
            <a:r>
              <a:rPr kumimoji="0" lang="zh-CN" altLang="zh-CN"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关键用户（</a:t>
            </a:r>
            <a:r>
              <a:rPr lang="zh-CN" altLang="en-US" sz="1400" b="1" u="sng"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组员</a:t>
            </a:r>
            <a:r>
              <a:rPr kumimoji="0" lang="zh-CN" altLang="zh-CN"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）主要职责：</a:t>
            </a:r>
            <a:endPar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266700" marR="0" lvl="0" indent="133350" algn="just" defTabSz="914400" rtl="0" eaLnBrk="1" fontAlgn="auto" latinLnBrk="0" hangingPunct="1">
              <a:lnSpc>
                <a:spcPct val="150000"/>
              </a:lnSpc>
              <a:spcBef>
                <a:spcPts val="0"/>
              </a:spcBef>
              <a:spcAft>
                <a:spcPts val="600"/>
              </a:spcAft>
              <a:buClrTx/>
              <a:buSzTx/>
              <a:buFontTx/>
              <a:buNone/>
              <a:tabLst/>
              <a:defRPr/>
            </a:pP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根据实施范围，由</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百疆</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指定各</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业务</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模块的关键用户（</a:t>
            </a:r>
            <a:r>
              <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Key User</a:t>
            </a:r>
            <a:r>
              <a:rPr kumimoji="0" lang="zh-CN" altLang="zh-CN" sz="1400" b="0" i="0" u="none" strike="noStrike" kern="100" cap="none" spc="0" normalizeH="0" baseline="0" noProof="0" dirty="0">
                <a:ln>
                  <a:noFill/>
                </a:ln>
                <a:effectLst/>
                <a:uLnTx/>
                <a:uFillTx/>
                <a:latin typeface="微软雅黑" panose="020B0503020204020204" pitchFamily="34" charset="-122"/>
                <a:ea typeface="微软雅黑" panose="020B0503020204020204" pitchFamily="34" charset="-122"/>
                <a:cs typeface="Times New Roman" panose="02020603050405020304" pitchFamily="18" charset="0"/>
              </a:rPr>
              <a:t>），需要</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投入</a:t>
            </a:r>
            <a:r>
              <a:rPr lang="en-US"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50%</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左右</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的时间</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参与整个项目的业务蓝图设计，实施，测试、培训等工作。</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未来也将作为系统运营的关键；</a:t>
            </a:r>
            <a:endPar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参加</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项目中</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过程中</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相关</a:t>
            </a:r>
            <a:r>
              <a:rPr kumimoji="0" lang="zh-CN" altLang="zh-CN"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业务</a:t>
            </a:r>
            <a:r>
              <a:rPr kumimoji="0" lang="zh-CN" altLang="en-US"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场景、流程</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的讨论及确认；</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600"/>
              </a:spcAft>
              <a:buFont typeface="Wingdings" panose="05000000000000000000" pitchFamily="2" charset="2"/>
              <a:buChar char=""/>
              <a:defRPr/>
            </a:pP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安排和协调项目中与</a:t>
            </a:r>
            <a:r>
              <a:rPr kumimoji="0" lang="zh-CN" altLang="zh-CN"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本部门业务</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相关</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的工作；</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600"/>
              </a:spcAft>
              <a:buFont typeface="Wingdings" panose="05000000000000000000" pitchFamily="2" charset="2"/>
              <a:buChar char=""/>
              <a:defRPr/>
            </a:pP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参加与项目有关的会议；</a:t>
            </a: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收集、整理</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基础</a:t>
            </a:r>
            <a:r>
              <a:rPr kumimoji="0" lang="zh-CN" altLang="en-US"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数据、业务数据</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完成</a:t>
            </a:r>
            <a:r>
              <a:rPr kumimoji="0" lang="zh-CN" altLang="en-US"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操作手册的编写</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，以及向最终用户的宣贯、培训、以及最终用户的</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技术支持</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完成系统单元测试、集成测试、开发测试，并对</a:t>
            </a:r>
            <a:r>
              <a:rPr kumimoji="0" lang="zh-CN" altLang="en-US"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测试结果进行签字确认</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完成最终用户的权限收集和权限测试；</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积极配合项目组工作，在上线后，对负责模块的数据和流程进行</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检查和监督</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，保证系统数据的正确和流程的高效；</a:t>
            </a:r>
            <a:endPar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Title 1">
            <a:extLst>
              <a:ext uri="{FF2B5EF4-FFF2-40B4-BE49-F238E27FC236}">
                <a16:creationId xmlns:a16="http://schemas.microsoft.com/office/drawing/2014/main" id="{421DA617-2062-479C-88F7-C7C5E357F388}"/>
              </a:ext>
            </a:extLst>
          </p:cNvPr>
          <p:cNvSpPr txBox="1">
            <a:spLocks/>
          </p:cNvSpPr>
          <p:nvPr/>
        </p:nvSpPr>
        <p:spPr bwMode="gray">
          <a:xfrm>
            <a:off x="180000" y="360000"/>
            <a:ext cx="11183564" cy="369236"/>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marL="0" marR="0" lvl="0" indent="0" algn="l" defTabSz="1088558" rtl="0" eaLnBrk="1" fontAlgn="auto" latinLnBrk="0" hangingPunct="1">
              <a:lnSpc>
                <a:spcPct val="100000"/>
              </a:lnSpc>
              <a:spcBef>
                <a:spcPct val="0"/>
              </a:spcBef>
              <a:spcAft>
                <a:spcPts val="0"/>
              </a:spcAft>
              <a:buClrTx/>
              <a:buSzTx/>
              <a:buFontTx/>
              <a:buNone/>
              <a:tabLst/>
              <a:defRPr/>
            </a:pPr>
            <a:r>
              <a:rPr kumimoji="0" lang="zh-CN" altLang="en-US"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百疆团队人员要求</a:t>
            </a:r>
            <a:r>
              <a:rPr lang="en-US" altLang="zh-CN" sz="2399" dirty="0">
                <a:solidFill>
                  <a:srgbClr val="000000"/>
                </a:solidFill>
                <a:latin typeface="微软雅黑" panose="020B0503020204020204" pitchFamily="34" charset="-122"/>
                <a:ea typeface="微软雅黑" panose="020B0503020204020204" pitchFamily="34" charset="-122"/>
              </a:rPr>
              <a:t>——</a:t>
            </a:r>
            <a:r>
              <a:rPr lang="zh-CN" altLang="en-US" sz="2399" dirty="0">
                <a:solidFill>
                  <a:srgbClr val="000000"/>
                </a:solidFill>
                <a:latin typeface="微软雅黑" panose="020B0503020204020204" pitchFamily="34" charset="-122"/>
                <a:ea typeface="微软雅黑" panose="020B0503020204020204" pitchFamily="34" charset="-122"/>
              </a:rPr>
              <a:t>关键用户</a:t>
            </a:r>
            <a:r>
              <a:rPr kumimoji="0" lang="zh-CN" altLang="en-US"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职责</a:t>
            </a:r>
            <a:endParaRPr kumimoji="0" lang="en-GB" altLang="zh-CN"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graphicFrame>
        <p:nvGraphicFramePr>
          <p:cNvPr id="14" name="图示 13">
            <a:extLst>
              <a:ext uri="{FF2B5EF4-FFF2-40B4-BE49-F238E27FC236}">
                <a16:creationId xmlns:a16="http://schemas.microsoft.com/office/drawing/2014/main" id="{7C1B7376-999A-E58D-3905-F7D92E038737}"/>
              </a:ext>
            </a:extLst>
          </p:cNvPr>
          <p:cNvGraphicFramePr/>
          <p:nvPr/>
        </p:nvGraphicFramePr>
        <p:xfrm>
          <a:off x="8025412" y="1961966"/>
          <a:ext cx="3652667" cy="33063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138536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62E92-6F4B-4FD7-8475-8C02648F314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A820E43-CCC2-7A09-2DD1-9B802D12598A}"/>
              </a:ext>
            </a:extLst>
          </p:cNvPr>
          <p:cNvSpPr>
            <a:spLocks noGrp="1"/>
          </p:cNvSpPr>
          <p:nvPr>
            <p:ph type="ctrTitle"/>
          </p:nvPr>
        </p:nvSpPr>
        <p:spPr/>
        <p:txBody>
          <a:bodyPr/>
          <a:lstStyle/>
          <a:p>
            <a:r>
              <a:rPr lang="zh-CN" altLang="en-US" dirty="0">
                <a:solidFill>
                  <a:schemeClr val="accent1"/>
                </a:solidFill>
              </a:rPr>
              <a:t>百疆集团董事长致辞</a:t>
            </a:r>
          </a:p>
        </p:txBody>
      </p:sp>
      <p:sp>
        <p:nvSpPr>
          <p:cNvPr id="3" name="副标题 2">
            <a:extLst>
              <a:ext uri="{FF2B5EF4-FFF2-40B4-BE49-F238E27FC236}">
                <a16:creationId xmlns:a16="http://schemas.microsoft.com/office/drawing/2014/main" id="{F4A53CC0-9AD2-B53D-B844-D4BC64BD7A33}"/>
              </a:ext>
            </a:extLst>
          </p:cNvPr>
          <p:cNvSpPr>
            <a:spLocks noGrp="1"/>
          </p:cNvSpPr>
          <p:nvPr>
            <p:ph type="subTitle" idx="1"/>
          </p:nvPr>
        </p:nvSpPr>
        <p:spPr/>
        <p:txBody>
          <a:bodyPr/>
          <a:lstStyle/>
          <a:p>
            <a:endParaRPr lang="en-US" altLang="zh-CN" dirty="0"/>
          </a:p>
          <a:p>
            <a:r>
              <a:rPr lang="zh-CN" altLang="en-US" dirty="0">
                <a:latin typeface="微软雅黑" panose="020B0503020204020204" pitchFamily="34" charset="-122"/>
                <a:ea typeface="微软雅黑" panose="020B0503020204020204" pitchFamily="34" charset="-122"/>
              </a:rPr>
              <a:t>百疆集团</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董事长  </a:t>
            </a:r>
            <a:r>
              <a:rPr lang="en-US" altLang="zh-CN" dirty="0">
                <a:latin typeface="微软雅黑" panose="020B0503020204020204" pitchFamily="34" charset="-122"/>
                <a:ea typeface="微软雅黑" panose="020B0503020204020204" pitchFamily="34" charset="-122"/>
              </a:rPr>
              <a:t>XXX</a:t>
            </a:r>
          </a:p>
        </p:txBody>
      </p:sp>
      <p:sp>
        <p:nvSpPr>
          <p:cNvPr id="4" name="灯片编号占位符 3">
            <a:extLst>
              <a:ext uri="{FF2B5EF4-FFF2-40B4-BE49-F238E27FC236}">
                <a16:creationId xmlns:a16="http://schemas.microsoft.com/office/drawing/2014/main" id="{D53733E0-BCD0-FAFC-01E4-11867952C72F}"/>
              </a:ext>
            </a:extLst>
          </p:cNvPr>
          <p:cNvSpPr>
            <a:spLocks noGrp="1"/>
          </p:cNvSpPr>
          <p:nvPr>
            <p:ph type="sldNum" sz="quarter" idx="12"/>
          </p:nvPr>
        </p:nvSpPr>
        <p:spPr/>
        <p:txBody>
          <a:bodyPr/>
          <a:lstStyle/>
          <a:p>
            <a:fld id="{7D9BB5D0-35E4-459D-AEF3-FE4D7C45CC19}" type="slidenum">
              <a:rPr lang="zh-CN" altLang="en-US" smtClean="0"/>
              <a:t>15</a:t>
            </a:fld>
            <a:endParaRPr lang="zh-CN" altLang="en-US"/>
          </a:p>
        </p:txBody>
      </p:sp>
      <p:sp>
        <p:nvSpPr>
          <p:cNvPr id="7" name="矩形 6">
            <a:extLst>
              <a:ext uri="{FF2B5EF4-FFF2-40B4-BE49-F238E27FC236}">
                <a16:creationId xmlns:a16="http://schemas.microsoft.com/office/drawing/2014/main" id="{9B2EAD3B-8C19-6F23-9582-855B9B223925}"/>
              </a:ext>
            </a:extLst>
          </p:cNvPr>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23430950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A9BED0-4831-D2F8-CC3A-0CC4E741C83F}"/>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96C3759-03E7-7CAC-DD36-24070D77650B}"/>
              </a:ext>
            </a:extLst>
          </p:cNvPr>
          <p:cNvSpPr>
            <a:spLocks noGrp="1"/>
          </p:cNvSpPr>
          <p:nvPr>
            <p:ph type="ctrTitle"/>
          </p:nvPr>
        </p:nvSpPr>
        <p:spPr/>
        <p:txBody>
          <a:bodyPr/>
          <a:lstStyle/>
          <a:p>
            <a:r>
              <a:rPr lang="en-US" altLang="zh-CN" dirty="0">
                <a:solidFill>
                  <a:schemeClr val="accent1"/>
                </a:solidFill>
                <a:latin typeface="微软雅黑" panose="020B0503020204020204" pitchFamily="34" charset="-122"/>
                <a:ea typeface="微软雅黑" panose="020B0503020204020204" pitchFamily="34" charset="-122"/>
              </a:rPr>
              <a:t>SAP</a:t>
            </a:r>
            <a:r>
              <a:rPr lang="zh-CN" altLang="en-US" dirty="0">
                <a:solidFill>
                  <a:schemeClr val="accent1"/>
                </a:solidFill>
                <a:latin typeface="微软雅黑" panose="020B0503020204020204" pitchFamily="34" charset="-122"/>
                <a:ea typeface="微软雅黑" panose="020B0503020204020204" pitchFamily="34" charset="-122"/>
              </a:rPr>
              <a:t>原厂致辞</a:t>
            </a:r>
          </a:p>
        </p:txBody>
      </p:sp>
      <p:sp>
        <p:nvSpPr>
          <p:cNvPr id="3" name="副标题 2">
            <a:extLst>
              <a:ext uri="{FF2B5EF4-FFF2-40B4-BE49-F238E27FC236}">
                <a16:creationId xmlns:a16="http://schemas.microsoft.com/office/drawing/2014/main" id="{45BFEAAC-52F1-07AA-D8F7-B2E12B0845C0}"/>
              </a:ext>
            </a:extLst>
          </p:cNvPr>
          <p:cNvSpPr>
            <a:spLocks noGrp="1"/>
          </p:cNvSpPr>
          <p:nvPr>
            <p:ph type="subTitle" idx="1"/>
          </p:nvPr>
        </p:nvSpPr>
        <p:spPr/>
        <p:txBody>
          <a:bodyPr/>
          <a:lstStyle/>
          <a:p>
            <a:endParaRPr lang="en-US" altLang="zh-CN" dirty="0"/>
          </a:p>
          <a:p>
            <a:r>
              <a:rPr lang="en-US" altLang="zh-CN" dirty="0">
                <a:latin typeface="微软雅黑" panose="020B0503020204020204" pitchFamily="34" charset="-122"/>
                <a:ea typeface="微软雅黑" panose="020B0503020204020204" pitchFamily="34" charset="-122"/>
              </a:rPr>
              <a:t>SAP </a:t>
            </a:r>
            <a:r>
              <a:rPr lang="zh-CN" altLang="en-US" dirty="0">
                <a:latin typeface="微软雅黑" panose="020B0503020204020204" pitchFamily="34" charset="-122"/>
                <a:ea typeface="微软雅黑" panose="020B0503020204020204" pitchFamily="34" charset="-122"/>
              </a:rPr>
              <a:t>江苏区总经理  </a:t>
            </a:r>
            <a:r>
              <a:rPr lang="en-US" altLang="zh-CN" dirty="0">
                <a:latin typeface="微软雅黑" panose="020B0503020204020204" pitchFamily="34" charset="-122"/>
                <a:ea typeface="微软雅黑" panose="020B0503020204020204" pitchFamily="34" charset="-122"/>
              </a:rPr>
              <a:t>XXX</a:t>
            </a:r>
          </a:p>
        </p:txBody>
      </p:sp>
      <p:sp>
        <p:nvSpPr>
          <p:cNvPr id="4" name="灯片编号占位符 3">
            <a:extLst>
              <a:ext uri="{FF2B5EF4-FFF2-40B4-BE49-F238E27FC236}">
                <a16:creationId xmlns:a16="http://schemas.microsoft.com/office/drawing/2014/main" id="{F4623A7B-6A5A-BD7A-9C89-F57A59AD4C04}"/>
              </a:ext>
            </a:extLst>
          </p:cNvPr>
          <p:cNvSpPr>
            <a:spLocks noGrp="1"/>
          </p:cNvSpPr>
          <p:nvPr>
            <p:ph type="sldNum" sz="quarter" idx="12"/>
          </p:nvPr>
        </p:nvSpPr>
        <p:spPr/>
        <p:txBody>
          <a:bodyPr/>
          <a:lstStyle/>
          <a:p>
            <a:fld id="{7D9BB5D0-35E4-459D-AEF3-FE4D7C45CC19}" type="slidenum">
              <a:rPr lang="zh-CN" altLang="en-US" smtClean="0"/>
              <a:t>16</a:t>
            </a:fld>
            <a:endParaRPr lang="zh-CN" altLang="en-US"/>
          </a:p>
        </p:txBody>
      </p:sp>
      <p:sp>
        <p:nvSpPr>
          <p:cNvPr id="7" name="矩形 6">
            <a:extLst>
              <a:ext uri="{FF2B5EF4-FFF2-40B4-BE49-F238E27FC236}">
                <a16:creationId xmlns:a16="http://schemas.microsoft.com/office/drawing/2014/main" id="{1A4F7740-DFB6-E6F5-8965-D20F363190B7}"/>
              </a:ext>
            </a:extLst>
          </p:cNvPr>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19465356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55235-42D9-C2DC-6F0C-01937879304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116890C-0E96-BA7B-F796-85CD721D1BA8}"/>
              </a:ext>
            </a:extLst>
          </p:cNvPr>
          <p:cNvSpPr>
            <a:spLocks noGrp="1"/>
          </p:cNvSpPr>
          <p:nvPr>
            <p:ph type="ctrTitle"/>
          </p:nvPr>
        </p:nvSpPr>
        <p:spPr/>
        <p:txBody>
          <a:bodyPr/>
          <a:lstStyle/>
          <a:p>
            <a:r>
              <a:rPr lang="zh-CN" altLang="en-US" dirty="0">
                <a:solidFill>
                  <a:schemeClr val="accent1"/>
                </a:solidFill>
                <a:latin typeface="微软雅黑" panose="020B0503020204020204" pitchFamily="34" charset="-122"/>
                <a:ea typeface="微软雅黑" panose="020B0503020204020204" pitchFamily="34" charset="-122"/>
              </a:rPr>
              <a:t>帛丝云商创始人致辞</a:t>
            </a:r>
          </a:p>
        </p:txBody>
      </p:sp>
      <p:sp>
        <p:nvSpPr>
          <p:cNvPr id="3" name="副标题 2">
            <a:extLst>
              <a:ext uri="{FF2B5EF4-FFF2-40B4-BE49-F238E27FC236}">
                <a16:creationId xmlns:a16="http://schemas.microsoft.com/office/drawing/2014/main" id="{E4E902E6-CB2F-A01B-FF54-7220281F045A}"/>
              </a:ext>
            </a:extLst>
          </p:cNvPr>
          <p:cNvSpPr>
            <a:spLocks noGrp="1"/>
          </p:cNvSpPr>
          <p:nvPr>
            <p:ph type="subTitle" idx="1"/>
          </p:nvPr>
        </p:nvSpPr>
        <p:spPr/>
        <p:txBody>
          <a:bodyPr/>
          <a:lstStyle/>
          <a:p>
            <a:endParaRPr lang="en-US" altLang="zh-CN" dirty="0"/>
          </a:p>
          <a:p>
            <a:r>
              <a:rPr lang="zh-CN" altLang="en-US" dirty="0">
                <a:latin typeface="微软雅黑" panose="020B0503020204020204" pitchFamily="34" charset="-122"/>
                <a:ea typeface="微软雅黑" panose="020B0503020204020204" pitchFamily="34" charset="-122"/>
              </a:rPr>
              <a:t>帛丝云商 创始人  李洪波</a:t>
            </a:r>
            <a:endParaRPr lang="en-US" altLang="zh-CN" dirty="0">
              <a:latin typeface="微软雅黑" panose="020B0503020204020204" pitchFamily="34" charset="-122"/>
              <a:ea typeface="微软雅黑" panose="020B0503020204020204" pitchFamily="34" charset="-122"/>
            </a:endParaRPr>
          </a:p>
        </p:txBody>
      </p:sp>
      <p:sp>
        <p:nvSpPr>
          <p:cNvPr id="4" name="灯片编号占位符 3">
            <a:extLst>
              <a:ext uri="{FF2B5EF4-FFF2-40B4-BE49-F238E27FC236}">
                <a16:creationId xmlns:a16="http://schemas.microsoft.com/office/drawing/2014/main" id="{A59C1577-2C26-8C6F-D29B-5CB1E7768C93}"/>
              </a:ext>
            </a:extLst>
          </p:cNvPr>
          <p:cNvSpPr>
            <a:spLocks noGrp="1"/>
          </p:cNvSpPr>
          <p:nvPr>
            <p:ph type="sldNum" sz="quarter" idx="12"/>
          </p:nvPr>
        </p:nvSpPr>
        <p:spPr/>
        <p:txBody>
          <a:bodyPr/>
          <a:lstStyle/>
          <a:p>
            <a:fld id="{7D9BB5D0-35E4-459D-AEF3-FE4D7C45CC19}" type="slidenum">
              <a:rPr lang="zh-CN" altLang="en-US" smtClean="0"/>
              <a:t>17</a:t>
            </a:fld>
            <a:endParaRPr lang="zh-CN" altLang="en-US"/>
          </a:p>
        </p:txBody>
      </p:sp>
      <p:sp>
        <p:nvSpPr>
          <p:cNvPr id="7" name="矩形 6">
            <a:extLst>
              <a:ext uri="{FF2B5EF4-FFF2-40B4-BE49-F238E27FC236}">
                <a16:creationId xmlns:a16="http://schemas.microsoft.com/office/drawing/2014/main" id="{17C837A1-059C-BBC3-7DED-2CC33613DB27}"/>
              </a:ext>
            </a:extLst>
          </p:cNvPr>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16061934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47ACC-D13F-19A6-55A2-A13CCF4E552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BCD8E40-C9C5-CBC0-7A15-F98AE32C1A57}"/>
              </a:ext>
            </a:extLst>
          </p:cNvPr>
          <p:cNvSpPr>
            <a:spLocks noGrp="1"/>
          </p:cNvSpPr>
          <p:nvPr>
            <p:ph type="ctrTitle"/>
          </p:nvPr>
        </p:nvSpPr>
        <p:spPr/>
        <p:txBody>
          <a:bodyPr/>
          <a:lstStyle/>
          <a:p>
            <a:r>
              <a:rPr lang="zh-CN" altLang="en-US" dirty="0">
                <a:solidFill>
                  <a:schemeClr val="accent1"/>
                </a:solidFill>
              </a:rPr>
              <a:t>切蛋糕合影</a:t>
            </a:r>
          </a:p>
        </p:txBody>
      </p:sp>
      <p:sp>
        <p:nvSpPr>
          <p:cNvPr id="4" name="灯片编号占位符 3">
            <a:extLst>
              <a:ext uri="{FF2B5EF4-FFF2-40B4-BE49-F238E27FC236}">
                <a16:creationId xmlns:a16="http://schemas.microsoft.com/office/drawing/2014/main" id="{17FFB698-70D3-1AAB-259B-E5144B1D2EB3}"/>
              </a:ext>
            </a:extLst>
          </p:cNvPr>
          <p:cNvSpPr>
            <a:spLocks noGrp="1"/>
          </p:cNvSpPr>
          <p:nvPr>
            <p:ph type="sldNum" sz="quarter" idx="12"/>
          </p:nvPr>
        </p:nvSpPr>
        <p:spPr/>
        <p:txBody>
          <a:bodyPr/>
          <a:lstStyle/>
          <a:p>
            <a:fld id="{7D9BB5D0-35E4-459D-AEF3-FE4D7C45CC19}" type="slidenum">
              <a:rPr lang="zh-CN" altLang="en-US" smtClean="0"/>
              <a:t>18</a:t>
            </a:fld>
            <a:endParaRPr lang="zh-CN" altLang="en-US"/>
          </a:p>
        </p:txBody>
      </p:sp>
      <p:sp>
        <p:nvSpPr>
          <p:cNvPr id="7" name="矩形 6">
            <a:extLst>
              <a:ext uri="{FF2B5EF4-FFF2-40B4-BE49-F238E27FC236}">
                <a16:creationId xmlns:a16="http://schemas.microsoft.com/office/drawing/2014/main" id="{FE167A1B-E730-4DE7-3167-C838C7236FF5}"/>
              </a:ext>
            </a:extLst>
          </p:cNvPr>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5465459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ChangeAspect="1"/>
          </p:cNvPicPr>
          <p:nvPr/>
        </p:nvPicPr>
        <p:blipFill>
          <a:blip r:embed="rId2"/>
          <a:stretch>
            <a:fillRect/>
          </a:stretch>
        </p:blipFill>
        <p:spPr>
          <a:xfrm>
            <a:off x="0" y="893"/>
            <a:ext cx="12192000" cy="6856215"/>
          </a:xfrm>
          <a:prstGeom prst="rect">
            <a:avLst/>
          </a:prstGeom>
        </p:spPr>
      </p:pic>
      <p:sp>
        <p:nvSpPr>
          <p:cNvPr id="2" name="文本框 1">
            <a:extLst>
              <a:ext uri="{FF2B5EF4-FFF2-40B4-BE49-F238E27FC236}">
                <a16:creationId xmlns:a16="http://schemas.microsoft.com/office/drawing/2014/main" id="{037F9206-A1AA-B2C9-611A-6CCF55A181D2}"/>
              </a:ext>
            </a:extLst>
          </p:cNvPr>
          <p:cNvSpPr txBox="1"/>
          <p:nvPr/>
        </p:nvSpPr>
        <p:spPr>
          <a:xfrm>
            <a:off x="1194752" y="954572"/>
            <a:ext cx="9802495" cy="5501827"/>
          </a:xfrm>
          <a:prstGeom prst="rect">
            <a:avLst/>
          </a:prstGeom>
          <a:noFill/>
        </p:spPr>
        <p:txBody>
          <a:bodyPr wrap="square" rtlCol="0">
            <a:spAutoFit/>
          </a:bodyPr>
          <a:lstStyle/>
          <a:p>
            <a:pPr lvl="0" algn="ctr">
              <a:lnSpc>
                <a:spcPct val="150000"/>
              </a:lnSpc>
              <a:buClrTx/>
              <a:buSzTx/>
              <a:buFontTx/>
            </a:pPr>
            <a:endPar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lvl="0" algn="ctr">
              <a:lnSpc>
                <a:spcPct val="150000"/>
              </a:lnSpc>
              <a:buClrTx/>
              <a:buSzTx/>
              <a:buFontTx/>
            </a:pPr>
            <a:endParaRPr lang="en-US" altLang="zh-CN"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lvl="0" algn="ctr">
              <a:lnSpc>
                <a:spcPct val="150000"/>
              </a:lnSpc>
              <a:buClrTx/>
              <a:buSzTx/>
              <a:buFontTx/>
            </a:pPr>
            <a:endParaRPr lang="en-US" altLang="zh-CN"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lvl="0" algn="ctr">
              <a:lnSpc>
                <a:spcPct val="150000"/>
              </a:lnSpc>
              <a:buClrTx/>
              <a:buSzTx/>
              <a:buFontTx/>
            </a:pPr>
            <a:endParaRPr lang="en-US" altLang="zh-CN"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lvl="0" algn="ctr">
              <a:lnSpc>
                <a:spcPct val="150000"/>
              </a:lnSpc>
              <a:buClrTx/>
              <a:buSzTx/>
              <a:buFontTx/>
            </a:pPr>
            <a:r>
              <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2026</a:t>
            </a: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年</a:t>
            </a:r>
            <a:r>
              <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9</a:t>
            </a: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月</a:t>
            </a:r>
          </a:p>
        </p:txBody>
      </p:sp>
      <p:sp>
        <p:nvSpPr>
          <p:cNvPr id="3" name="文本框 2">
            <a:extLst>
              <a:ext uri="{FF2B5EF4-FFF2-40B4-BE49-F238E27FC236}">
                <a16:creationId xmlns:a16="http://schemas.microsoft.com/office/drawing/2014/main" id="{5D376F85-A379-7F4E-4A05-6F004C58C7F0}"/>
              </a:ext>
            </a:extLst>
          </p:cNvPr>
          <p:cNvSpPr txBox="1"/>
          <p:nvPr/>
        </p:nvSpPr>
        <p:spPr>
          <a:xfrm>
            <a:off x="1194751" y="1563610"/>
            <a:ext cx="9802495" cy="2177840"/>
          </a:xfrm>
          <a:prstGeom prst="rect">
            <a:avLst/>
          </a:prstGeom>
          <a:noFill/>
        </p:spPr>
        <p:txBody>
          <a:bodyPr wrap="square" rtlCol="0">
            <a:spAutoFit/>
          </a:bodyPr>
          <a:lstStyle/>
          <a:p>
            <a:pPr lvl="0" algn="ctr">
              <a:lnSpc>
                <a:spcPct val="150000"/>
              </a:lnSpc>
              <a:buClrTx/>
              <a:buSzTx/>
              <a:buFontTx/>
            </a:pP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预 祝 百疆 </a:t>
            </a:r>
            <a:r>
              <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SAP </a:t>
            </a: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项 目</a:t>
            </a:r>
          </a:p>
          <a:p>
            <a:pPr lvl="0" algn="ctr">
              <a:lnSpc>
                <a:spcPct val="150000"/>
              </a:lnSpc>
              <a:buClrTx/>
              <a:buSzTx/>
              <a:buFontTx/>
            </a:pP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圆 满 成 功！</a:t>
            </a:r>
            <a:endPar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  启动大会 议程</a:t>
            </a:r>
          </a:p>
        </p:txBody>
      </p:sp>
      <p:sp>
        <p:nvSpPr>
          <p:cNvPr id="4" name="Shape 12">
            <a:extLst>
              <a:ext uri="{FF2B5EF4-FFF2-40B4-BE49-F238E27FC236}">
                <a16:creationId xmlns:a16="http://schemas.microsoft.com/office/drawing/2014/main" id="{8D359307-56F3-FC10-F669-3179501C737D}"/>
              </a:ext>
            </a:extLst>
          </p:cNvPr>
          <p:cNvSpPr/>
          <p:nvPr/>
        </p:nvSpPr>
        <p:spPr>
          <a:xfrm>
            <a:off x="891534" y="1349685"/>
            <a:ext cx="10336232" cy="4207988"/>
          </a:xfrm>
          <a:prstGeom prst="roundRect">
            <a:avLst>
              <a:gd name="adj" fmla="val 1402"/>
            </a:avLst>
          </a:prstGeom>
          <a:solidFill>
            <a:srgbClr val="FFFFFF"/>
          </a:solidFill>
          <a:ln w="10160">
            <a:solidFill>
              <a:srgbClr val="D9E4EE"/>
            </a:solidFill>
            <a:prstDash val="solid"/>
          </a:ln>
        </p:spPr>
        <p:txBody>
          <a:bodyPr/>
          <a:lstStyle/>
          <a:p>
            <a:endParaRPr lang="zh-CN" altLang="en-US" sz="3600" dirty="0">
              <a:latin typeface="微软雅黑" panose="020B0503020204020204" pitchFamily="34" charset="-122"/>
              <a:ea typeface="微软雅黑" panose="020B0503020204020204" pitchFamily="34" charset="-122"/>
            </a:endParaRPr>
          </a:p>
        </p:txBody>
      </p:sp>
      <p:sp>
        <p:nvSpPr>
          <p:cNvPr id="7" name="Shape 13">
            <a:extLst>
              <a:ext uri="{FF2B5EF4-FFF2-40B4-BE49-F238E27FC236}">
                <a16:creationId xmlns:a16="http://schemas.microsoft.com/office/drawing/2014/main" id="{BE3BC246-92E3-99C4-02B3-31AE32EC9FE7}"/>
              </a:ext>
            </a:extLst>
          </p:cNvPr>
          <p:cNvSpPr/>
          <p:nvPr/>
        </p:nvSpPr>
        <p:spPr>
          <a:xfrm>
            <a:off x="891415" y="1349959"/>
            <a:ext cx="10336351" cy="456515"/>
          </a:xfrm>
          <a:prstGeom prst="rect">
            <a:avLst/>
          </a:prstGeom>
          <a:solidFill>
            <a:schemeClr val="accent1"/>
          </a:solidFill>
          <a:ln w="12700">
            <a:solidFill>
              <a:srgbClr val="EAF5FE"/>
            </a:solidFill>
            <a:prstDash val="solid"/>
          </a:ln>
        </p:spPr>
      </p:sp>
      <p:sp>
        <p:nvSpPr>
          <p:cNvPr id="9" name="Text 14">
            <a:extLst>
              <a:ext uri="{FF2B5EF4-FFF2-40B4-BE49-F238E27FC236}">
                <a16:creationId xmlns:a16="http://schemas.microsoft.com/office/drawing/2014/main" id="{5911D2B4-8049-F5E4-2CCC-FD9816A33647}"/>
              </a:ext>
            </a:extLst>
          </p:cNvPr>
          <p:cNvSpPr/>
          <p:nvPr/>
        </p:nvSpPr>
        <p:spPr>
          <a:xfrm>
            <a:off x="976981" y="1508747"/>
            <a:ext cx="470612" cy="138939"/>
          </a:xfrm>
          <a:prstGeom prst="rect">
            <a:avLst/>
          </a:prstGeom>
          <a:noFill/>
        </p:spPr>
        <p:txBody>
          <a:bodyPr wrap="square" lIns="0" tIns="0" rIns="0" bIns="0" rtlCol="0" anchor="ctr">
            <a:noAutofit/>
          </a:bodyPr>
          <a:lstStyle/>
          <a:p>
            <a:pPr marL="0" indent="0" algn="ctr">
              <a:buNone/>
            </a:pPr>
            <a:r>
              <a:rPr lang="en-US" sz="16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项次</a:t>
            </a:r>
          </a:p>
        </p:txBody>
      </p:sp>
      <p:sp>
        <p:nvSpPr>
          <p:cNvPr id="11" name="Text 15">
            <a:extLst>
              <a:ext uri="{FF2B5EF4-FFF2-40B4-BE49-F238E27FC236}">
                <a16:creationId xmlns:a16="http://schemas.microsoft.com/office/drawing/2014/main" id="{BD9E5039-88EB-6DDA-1EF7-EE50ED21AC4C}"/>
              </a:ext>
            </a:extLst>
          </p:cNvPr>
          <p:cNvSpPr/>
          <p:nvPr/>
        </p:nvSpPr>
        <p:spPr>
          <a:xfrm>
            <a:off x="1618725" y="1508747"/>
            <a:ext cx="1925231" cy="138939"/>
          </a:xfrm>
          <a:prstGeom prst="rect">
            <a:avLst/>
          </a:prstGeom>
          <a:noFill/>
        </p:spPr>
        <p:txBody>
          <a:bodyPr wrap="square" lIns="0" tIns="0" rIns="0" bIns="0" rtlCol="0" anchor="ctr">
            <a:noAutofit/>
          </a:bodyPr>
          <a:lstStyle/>
          <a:p>
            <a:pPr marL="0" indent="0" algn="l">
              <a:buNone/>
            </a:pPr>
            <a:r>
              <a:rPr lang="en-US" sz="16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会议环节</a:t>
            </a:r>
          </a:p>
        </p:txBody>
      </p:sp>
      <p:sp>
        <p:nvSpPr>
          <p:cNvPr id="13" name="Text 17">
            <a:extLst>
              <a:ext uri="{FF2B5EF4-FFF2-40B4-BE49-F238E27FC236}">
                <a16:creationId xmlns:a16="http://schemas.microsoft.com/office/drawing/2014/main" id="{39AD86F5-D6BE-CE35-5EB2-29B52C777917}"/>
              </a:ext>
            </a:extLst>
          </p:cNvPr>
          <p:cNvSpPr/>
          <p:nvPr/>
        </p:nvSpPr>
        <p:spPr>
          <a:xfrm>
            <a:off x="3972068" y="1508747"/>
            <a:ext cx="1779769" cy="138939"/>
          </a:xfrm>
          <a:prstGeom prst="rect">
            <a:avLst/>
          </a:prstGeom>
          <a:noFill/>
        </p:spPr>
        <p:txBody>
          <a:bodyPr wrap="square" lIns="0" tIns="0" rIns="0" bIns="0" rtlCol="0" anchor="ctr">
            <a:noAutofit/>
          </a:bodyPr>
          <a:lstStyle/>
          <a:p>
            <a:pPr marL="0" indent="0" algn="l">
              <a:buNone/>
            </a:pPr>
            <a:r>
              <a:rPr lang="en-US" sz="16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主讲方</a:t>
            </a:r>
            <a:endParaRPr lang="en-US" sz="12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endParaRPr>
          </a:p>
        </p:txBody>
      </p:sp>
      <p:sp>
        <p:nvSpPr>
          <p:cNvPr id="15" name="Text 18">
            <a:extLst>
              <a:ext uri="{FF2B5EF4-FFF2-40B4-BE49-F238E27FC236}">
                <a16:creationId xmlns:a16="http://schemas.microsoft.com/office/drawing/2014/main" id="{054C227B-50D6-1C2D-98A5-3B33BDBB7174}"/>
              </a:ext>
            </a:extLst>
          </p:cNvPr>
          <p:cNvSpPr/>
          <p:nvPr/>
        </p:nvSpPr>
        <p:spPr>
          <a:xfrm>
            <a:off x="5922968" y="1508747"/>
            <a:ext cx="4235508" cy="138939"/>
          </a:xfrm>
          <a:prstGeom prst="rect">
            <a:avLst/>
          </a:prstGeom>
          <a:noFill/>
        </p:spPr>
        <p:txBody>
          <a:bodyPr wrap="square" lIns="0" tIns="0" rIns="0" bIns="0" rtlCol="0" anchor="ctr">
            <a:noAutofit/>
          </a:bodyPr>
          <a:lstStyle/>
          <a:p>
            <a:pPr marL="0" indent="0" algn="l">
              <a:buNone/>
            </a:pPr>
            <a:r>
              <a:rPr lang="en-US" sz="16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核心内容</a:t>
            </a:r>
            <a:endParaRPr lang="en-US" sz="12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endParaRPr>
          </a:p>
        </p:txBody>
      </p:sp>
      <p:sp>
        <p:nvSpPr>
          <p:cNvPr id="17" name="Shape 19">
            <a:extLst>
              <a:ext uri="{FF2B5EF4-FFF2-40B4-BE49-F238E27FC236}">
                <a16:creationId xmlns:a16="http://schemas.microsoft.com/office/drawing/2014/main" id="{F074D623-09EA-7A1D-1550-20F561C07AC6}"/>
              </a:ext>
            </a:extLst>
          </p:cNvPr>
          <p:cNvSpPr/>
          <p:nvPr/>
        </p:nvSpPr>
        <p:spPr>
          <a:xfrm>
            <a:off x="891415" y="1806474"/>
            <a:ext cx="10336351" cy="0"/>
          </a:xfrm>
          <a:prstGeom prst="line">
            <a:avLst/>
          </a:prstGeom>
          <a:noFill/>
          <a:ln w="5715">
            <a:solidFill>
              <a:srgbClr val="D9E4EE"/>
            </a:solidFill>
            <a:prstDash val="solid"/>
          </a:ln>
        </p:spPr>
      </p:sp>
      <p:sp>
        <p:nvSpPr>
          <p:cNvPr id="19" name="Text 20">
            <a:extLst>
              <a:ext uri="{FF2B5EF4-FFF2-40B4-BE49-F238E27FC236}">
                <a16:creationId xmlns:a16="http://schemas.microsoft.com/office/drawing/2014/main" id="{494F8984-C3DB-C42B-1956-FF792F592A0B}"/>
              </a:ext>
            </a:extLst>
          </p:cNvPr>
          <p:cNvSpPr/>
          <p:nvPr/>
        </p:nvSpPr>
        <p:spPr>
          <a:xfrm>
            <a:off x="976981" y="1885867"/>
            <a:ext cx="470612" cy="516060"/>
          </a:xfrm>
          <a:prstGeom prst="rect">
            <a:avLst/>
          </a:prstGeom>
          <a:noFill/>
        </p:spPr>
        <p:txBody>
          <a:bodyPr wrap="square" lIns="95" tIns="95" rIns="95" bIns="95" rtlCol="0" anchor="ctr">
            <a:normAutofit/>
          </a:bodyPr>
          <a:lstStyle/>
          <a:p>
            <a:pPr marL="0" indent="0" algn="ctr">
              <a:buNone/>
            </a:pPr>
            <a:r>
              <a:rPr lang="en-US" sz="1400" dirty="0">
                <a:solidFill>
                  <a:srgbClr val="004B8D"/>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1</a:t>
            </a:r>
          </a:p>
        </p:txBody>
      </p:sp>
      <p:sp>
        <p:nvSpPr>
          <p:cNvPr id="21" name="Text 21">
            <a:extLst>
              <a:ext uri="{FF2B5EF4-FFF2-40B4-BE49-F238E27FC236}">
                <a16:creationId xmlns:a16="http://schemas.microsoft.com/office/drawing/2014/main" id="{FE94C192-5BCC-BC08-AB7F-741C59043F66}"/>
              </a:ext>
            </a:extLst>
          </p:cNvPr>
          <p:cNvSpPr/>
          <p:nvPr/>
        </p:nvSpPr>
        <p:spPr>
          <a:xfrm>
            <a:off x="1618725" y="1885867"/>
            <a:ext cx="1925231" cy="516060"/>
          </a:xfrm>
          <a:prstGeom prst="rect">
            <a:avLst/>
          </a:prstGeom>
          <a:noFill/>
        </p:spPr>
        <p:txBody>
          <a:bodyPr wrap="square" lIns="95" tIns="95" rIns="95" bIns="95" rtlCol="0" anchor="ctr">
            <a:normAutofit/>
          </a:bodyPr>
          <a:lstStyle/>
          <a:p>
            <a:pPr marL="0" indent="0" algn="l">
              <a:buNone/>
            </a:pPr>
            <a:r>
              <a:rPr lang="zh-CN" altLang="en-US" sz="1400" dirty="0">
                <a:latin typeface="微软雅黑" panose="020B0503020204020204" pitchFamily="34" charset="-122"/>
                <a:ea typeface="微软雅黑" panose="020B0503020204020204" pitchFamily="34" charset="-122"/>
                <a:sym typeface="微软雅黑" panose="020B0503020204020204" charset="-122"/>
              </a:rPr>
              <a:t>百疆项目总监致辞</a:t>
            </a:r>
          </a:p>
        </p:txBody>
      </p:sp>
      <p:sp>
        <p:nvSpPr>
          <p:cNvPr id="23" name="Shape 22">
            <a:extLst>
              <a:ext uri="{FF2B5EF4-FFF2-40B4-BE49-F238E27FC236}">
                <a16:creationId xmlns:a16="http://schemas.microsoft.com/office/drawing/2014/main" id="{F0ADF727-E723-0647-72EC-EB3B3461AEC1}"/>
              </a:ext>
            </a:extLst>
          </p:cNvPr>
          <p:cNvSpPr/>
          <p:nvPr/>
        </p:nvSpPr>
        <p:spPr>
          <a:xfrm>
            <a:off x="1533159" y="1905716"/>
            <a:ext cx="0" cy="476363"/>
          </a:xfrm>
          <a:prstGeom prst="line">
            <a:avLst/>
          </a:prstGeom>
          <a:noFill/>
          <a:ln w="4445">
            <a:solidFill>
              <a:srgbClr val="D9E4EE">
                <a:alpha val="85000"/>
              </a:srgbClr>
            </a:solidFill>
            <a:prstDash val="solid"/>
          </a:ln>
        </p:spPr>
      </p:sp>
      <p:sp>
        <p:nvSpPr>
          <p:cNvPr id="25" name="Text 25">
            <a:extLst>
              <a:ext uri="{FF2B5EF4-FFF2-40B4-BE49-F238E27FC236}">
                <a16:creationId xmlns:a16="http://schemas.microsoft.com/office/drawing/2014/main" id="{2A6C7F62-D4D6-DE5F-B84E-105DA113FC8D}"/>
              </a:ext>
            </a:extLst>
          </p:cNvPr>
          <p:cNvSpPr/>
          <p:nvPr/>
        </p:nvSpPr>
        <p:spPr>
          <a:xfrm>
            <a:off x="3972068" y="1885867"/>
            <a:ext cx="1779769" cy="516060"/>
          </a:xfrm>
          <a:prstGeom prst="rect">
            <a:avLst/>
          </a:prstGeom>
          <a:noFill/>
        </p:spPr>
        <p:txBody>
          <a:bodyPr wrap="square" lIns="95" tIns="95" rIns="95" bIns="95" rtlCol="0" anchor="ctr">
            <a:normAutofit/>
          </a:bodyPr>
          <a:lstStyle/>
          <a:p>
            <a:pPr marL="0" indent="0" algn="l">
              <a:buNone/>
            </a:pPr>
            <a:r>
              <a:rPr lang="zh-CN" altLang="en-US" sz="1400" dirty="0">
                <a:solidFill>
                  <a:srgbClr val="223548"/>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百疆项目总监</a:t>
            </a:r>
            <a:endParaRPr lang="en-US" sz="1400" dirty="0">
              <a:solidFill>
                <a:srgbClr val="223548"/>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endParaRPr>
          </a:p>
        </p:txBody>
      </p:sp>
      <p:sp>
        <p:nvSpPr>
          <p:cNvPr id="27" name="Shape 26">
            <a:extLst>
              <a:ext uri="{FF2B5EF4-FFF2-40B4-BE49-F238E27FC236}">
                <a16:creationId xmlns:a16="http://schemas.microsoft.com/office/drawing/2014/main" id="{FE8C2000-174C-5D56-08E0-A06A3F5E2A96}"/>
              </a:ext>
            </a:extLst>
          </p:cNvPr>
          <p:cNvSpPr/>
          <p:nvPr/>
        </p:nvSpPr>
        <p:spPr>
          <a:xfrm>
            <a:off x="3907063" y="1905716"/>
            <a:ext cx="0" cy="476363"/>
          </a:xfrm>
          <a:prstGeom prst="line">
            <a:avLst/>
          </a:prstGeom>
          <a:noFill/>
          <a:ln w="4445">
            <a:solidFill>
              <a:srgbClr val="D9E4EE">
                <a:alpha val="85000"/>
              </a:srgbClr>
            </a:solidFill>
            <a:prstDash val="solid"/>
          </a:ln>
        </p:spPr>
        <p:txBody>
          <a:bodyPr/>
          <a:lstStyle/>
          <a:p>
            <a:endParaRPr lang="zh-CN" altLang="en-US" dirty="0"/>
          </a:p>
        </p:txBody>
      </p:sp>
      <p:sp>
        <p:nvSpPr>
          <p:cNvPr id="29" name="Text 27">
            <a:extLst>
              <a:ext uri="{FF2B5EF4-FFF2-40B4-BE49-F238E27FC236}">
                <a16:creationId xmlns:a16="http://schemas.microsoft.com/office/drawing/2014/main" id="{9E960019-A4C5-4E60-E279-627798740161}"/>
              </a:ext>
            </a:extLst>
          </p:cNvPr>
          <p:cNvSpPr/>
          <p:nvPr/>
        </p:nvSpPr>
        <p:spPr>
          <a:xfrm>
            <a:off x="5922968" y="1885867"/>
            <a:ext cx="4235508" cy="516060"/>
          </a:xfrm>
          <a:prstGeom prst="rect">
            <a:avLst/>
          </a:prstGeom>
          <a:noFill/>
        </p:spPr>
        <p:txBody>
          <a:bodyPr wrap="square" lIns="95" tIns="95" rIns="95" bIns="95" rtlCol="0" anchor="ctr">
            <a:normAutofit/>
          </a:bodyPr>
          <a:lstStyle/>
          <a:p>
            <a:r>
              <a:rPr lang="en-US" altLang="zh-CN" sz="1400" dirty="0">
                <a:latin typeface="微软雅黑" panose="020B0503020204020204" pitchFamily="34" charset="-122"/>
                <a:ea typeface="微软雅黑" panose="020B0503020204020204" pitchFamily="34" charset="-122"/>
              </a:rPr>
              <a:t>SAP</a:t>
            </a:r>
            <a:r>
              <a:rPr lang="zh-CN" altLang="en-US" sz="1400" dirty="0">
                <a:latin typeface="微软雅黑" panose="020B0503020204020204" pitchFamily="34" charset="-122"/>
                <a:ea typeface="微软雅黑" panose="020B0503020204020204" pitchFamily="34" charset="-122"/>
              </a:rPr>
              <a:t>公有云项目管理办法发布</a:t>
            </a:r>
            <a:endParaRPr lang="en-US" sz="1400" dirty="0">
              <a:latin typeface="微软雅黑" panose="020B0503020204020204" pitchFamily="34" charset="-122"/>
              <a:ea typeface="微软雅黑" panose="020B0503020204020204" pitchFamily="34" charset="-122"/>
              <a:sym typeface="微软雅黑" panose="020B0503020204020204" charset="-122"/>
            </a:endParaRPr>
          </a:p>
        </p:txBody>
      </p:sp>
      <p:sp>
        <p:nvSpPr>
          <p:cNvPr id="31" name="Shape 28">
            <a:extLst>
              <a:ext uri="{FF2B5EF4-FFF2-40B4-BE49-F238E27FC236}">
                <a16:creationId xmlns:a16="http://schemas.microsoft.com/office/drawing/2014/main" id="{DA242CE8-FC2D-35BD-96C5-8AEFE6D070E6}"/>
              </a:ext>
            </a:extLst>
          </p:cNvPr>
          <p:cNvSpPr/>
          <p:nvPr/>
        </p:nvSpPr>
        <p:spPr>
          <a:xfrm>
            <a:off x="5837403" y="1905716"/>
            <a:ext cx="0" cy="476363"/>
          </a:xfrm>
          <a:prstGeom prst="line">
            <a:avLst/>
          </a:prstGeom>
          <a:noFill/>
          <a:ln w="4445">
            <a:solidFill>
              <a:srgbClr val="D9E4EE">
                <a:alpha val="85000"/>
              </a:srgbClr>
            </a:solidFill>
            <a:prstDash val="solid"/>
          </a:ln>
        </p:spPr>
      </p:sp>
      <p:sp>
        <p:nvSpPr>
          <p:cNvPr id="33" name="Shape 29">
            <a:extLst>
              <a:ext uri="{FF2B5EF4-FFF2-40B4-BE49-F238E27FC236}">
                <a16:creationId xmlns:a16="http://schemas.microsoft.com/office/drawing/2014/main" id="{753070F5-9223-C745-DF4F-5F30A6DF64AA}"/>
              </a:ext>
            </a:extLst>
          </p:cNvPr>
          <p:cNvSpPr/>
          <p:nvPr/>
        </p:nvSpPr>
        <p:spPr>
          <a:xfrm>
            <a:off x="891415" y="2481321"/>
            <a:ext cx="10336351" cy="853484"/>
          </a:xfrm>
          <a:prstGeom prst="rect">
            <a:avLst/>
          </a:prstGeom>
          <a:solidFill>
            <a:srgbClr val="FAFBFC"/>
          </a:solidFill>
          <a:ln w="12700">
            <a:solidFill>
              <a:srgbClr val="FAFBFC"/>
            </a:solidFill>
            <a:prstDash val="solid"/>
          </a:ln>
        </p:spPr>
      </p:sp>
      <p:sp>
        <p:nvSpPr>
          <p:cNvPr id="35" name="Shape 30">
            <a:extLst>
              <a:ext uri="{FF2B5EF4-FFF2-40B4-BE49-F238E27FC236}">
                <a16:creationId xmlns:a16="http://schemas.microsoft.com/office/drawing/2014/main" id="{74C8D0EC-0C92-C634-CB47-BAE05ACBE02B}"/>
              </a:ext>
            </a:extLst>
          </p:cNvPr>
          <p:cNvSpPr/>
          <p:nvPr/>
        </p:nvSpPr>
        <p:spPr>
          <a:xfrm>
            <a:off x="891415" y="2481321"/>
            <a:ext cx="10336351" cy="0"/>
          </a:xfrm>
          <a:prstGeom prst="line">
            <a:avLst/>
          </a:prstGeom>
          <a:noFill/>
          <a:ln w="5715">
            <a:solidFill>
              <a:srgbClr val="D9E4EE"/>
            </a:solidFill>
            <a:prstDash val="solid"/>
          </a:ln>
        </p:spPr>
      </p:sp>
      <p:sp>
        <p:nvSpPr>
          <p:cNvPr id="37" name="Text 31">
            <a:extLst>
              <a:ext uri="{FF2B5EF4-FFF2-40B4-BE49-F238E27FC236}">
                <a16:creationId xmlns:a16="http://schemas.microsoft.com/office/drawing/2014/main" id="{39F79F3E-29EC-9729-A320-11FE10420673}"/>
              </a:ext>
            </a:extLst>
          </p:cNvPr>
          <p:cNvSpPr/>
          <p:nvPr/>
        </p:nvSpPr>
        <p:spPr>
          <a:xfrm>
            <a:off x="976981" y="2560715"/>
            <a:ext cx="470612" cy="694696"/>
          </a:xfrm>
          <a:prstGeom prst="rect">
            <a:avLst/>
          </a:prstGeom>
          <a:noFill/>
        </p:spPr>
        <p:txBody>
          <a:bodyPr wrap="square" lIns="95" tIns="95" rIns="95" bIns="95" rtlCol="0" anchor="ctr">
            <a:normAutofit/>
          </a:bodyPr>
          <a:lstStyle/>
          <a:p>
            <a:pPr marL="0" indent="0" algn="ctr">
              <a:buNone/>
            </a:pPr>
            <a:r>
              <a:rPr lang="en-US" sz="1400" dirty="0">
                <a:solidFill>
                  <a:srgbClr val="004B8D"/>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2</a:t>
            </a:r>
          </a:p>
        </p:txBody>
      </p:sp>
      <p:sp>
        <p:nvSpPr>
          <p:cNvPr id="51" name="Shape 40">
            <a:extLst>
              <a:ext uri="{FF2B5EF4-FFF2-40B4-BE49-F238E27FC236}">
                <a16:creationId xmlns:a16="http://schemas.microsoft.com/office/drawing/2014/main" id="{43E0EB01-B1F9-B52B-5FFE-B8D15F1696BC}"/>
              </a:ext>
            </a:extLst>
          </p:cNvPr>
          <p:cNvSpPr/>
          <p:nvPr/>
        </p:nvSpPr>
        <p:spPr>
          <a:xfrm>
            <a:off x="891415" y="3334805"/>
            <a:ext cx="10336351" cy="0"/>
          </a:xfrm>
          <a:prstGeom prst="line">
            <a:avLst/>
          </a:prstGeom>
          <a:noFill/>
          <a:ln w="5715">
            <a:solidFill>
              <a:srgbClr val="D9E4EE"/>
            </a:solidFill>
            <a:prstDash val="solid"/>
          </a:ln>
        </p:spPr>
      </p:sp>
      <p:sp>
        <p:nvSpPr>
          <p:cNvPr id="53" name="Text 41">
            <a:extLst>
              <a:ext uri="{FF2B5EF4-FFF2-40B4-BE49-F238E27FC236}">
                <a16:creationId xmlns:a16="http://schemas.microsoft.com/office/drawing/2014/main" id="{BD6E8666-9E58-4FD4-AB8D-C69C1A4C7F02}"/>
              </a:ext>
            </a:extLst>
          </p:cNvPr>
          <p:cNvSpPr/>
          <p:nvPr/>
        </p:nvSpPr>
        <p:spPr>
          <a:xfrm>
            <a:off x="976981" y="3414199"/>
            <a:ext cx="470612" cy="615302"/>
          </a:xfrm>
          <a:prstGeom prst="rect">
            <a:avLst/>
          </a:prstGeom>
          <a:noFill/>
        </p:spPr>
        <p:txBody>
          <a:bodyPr wrap="square" lIns="95" tIns="95" rIns="95" bIns="95" rtlCol="0" anchor="ctr">
            <a:normAutofit/>
          </a:bodyPr>
          <a:lstStyle/>
          <a:p>
            <a:pPr marL="0" indent="0" algn="ctr">
              <a:buNone/>
            </a:pPr>
            <a:r>
              <a:rPr lang="en-US" sz="1400" dirty="0">
                <a:solidFill>
                  <a:srgbClr val="004B8D"/>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3</a:t>
            </a:r>
          </a:p>
        </p:txBody>
      </p:sp>
      <p:sp>
        <p:nvSpPr>
          <p:cNvPr id="55" name="Text 42">
            <a:extLst>
              <a:ext uri="{FF2B5EF4-FFF2-40B4-BE49-F238E27FC236}">
                <a16:creationId xmlns:a16="http://schemas.microsoft.com/office/drawing/2014/main" id="{F0EAEF2E-3621-9941-22D6-E4DA91CB87C2}"/>
              </a:ext>
            </a:extLst>
          </p:cNvPr>
          <p:cNvSpPr/>
          <p:nvPr/>
        </p:nvSpPr>
        <p:spPr>
          <a:xfrm>
            <a:off x="1618725" y="3414199"/>
            <a:ext cx="1925231" cy="615302"/>
          </a:xfrm>
          <a:prstGeom prst="rect">
            <a:avLst/>
          </a:prstGeom>
          <a:noFill/>
        </p:spPr>
        <p:txBody>
          <a:bodyPr wrap="square" lIns="95" tIns="95" rIns="95" bIns="95" rtlCol="0" anchor="ctr">
            <a:normAutofit/>
          </a:bodyPr>
          <a:lstStyle/>
          <a:p>
            <a:pPr marL="0" indent="0" algn="l">
              <a:buNone/>
            </a:pPr>
            <a:r>
              <a:rPr lang="zh-CN" altLang="en-US"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百疆董事长致辞</a:t>
            </a:r>
          </a:p>
        </p:txBody>
      </p:sp>
      <p:sp>
        <p:nvSpPr>
          <p:cNvPr id="57" name="Shape 43">
            <a:extLst>
              <a:ext uri="{FF2B5EF4-FFF2-40B4-BE49-F238E27FC236}">
                <a16:creationId xmlns:a16="http://schemas.microsoft.com/office/drawing/2014/main" id="{E783C201-4775-7517-D0B9-0B51DBFB056F}"/>
              </a:ext>
            </a:extLst>
          </p:cNvPr>
          <p:cNvSpPr/>
          <p:nvPr/>
        </p:nvSpPr>
        <p:spPr>
          <a:xfrm>
            <a:off x="1533159" y="3434048"/>
            <a:ext cx="0" cy="575605"/>
          </a:xfrm>
          <a:prstGeom prst="line">
            <a:avLst/>
          </a:prstGeom>
          <a:noFill/>
          <a:ln w="4445">
            <a:solidFill>
              <a:srgbClr val="D9E4EE">
                <a:alpha val="85000"/>
              </a:srgbClr>
            </a:solidFill>
            <a:prstDash val="solid"/>
          </a:ln>
        </p:spPr>
      </p:sp>
      <p:sp>
        <p:nvSpPr>
          <p:cNvPr id="59" name="Text 46">
            <a:extLst>
              <a:ext uri="{FF2B5EF4-FFF2-40B4-BE49-F238E27FC236}">
                <a16:creationId xmlns:a16="http://schemas.microsoft.com/office/drawing/2014/main" id="{61286002-84CF-2B6D-1F5B-A9458D3A413C}"/>
              </a:ext>
            </a:extLst>
          </p:cNvPr>
          <p:cNvSpPr/>
          <p:nvPr/>
        </p:nvSpPr>
        <p:spPr>
          <a:xfrm>
            <a:off x="3972068" y="3414199"/>
            <a:ext cx="1779769" cy="615302"/>
          </a:xfrm>
          <a:prstGeom prst="rect">
            <a:avLst/>
          </a:prstGeom>
          <a:noFill/>
        </p:spPr>
        <p:txBody>
          <a:bodyPr wrap="square" lIns="95" tIns="95" rIns="95" bIns="95" rtlCol="0" anchor="ctr">
            <a:normAutofit/>
          </a:bodyPr>
          <a:lstStyle/>
          <a:p>
            <a:pPr marL="0" indent="0" algn="l">
              <a:buNone/>
            </a:pPr>
            <a:r>
              <a:rPr lang="zh-CN" altLang="en-US" sz="1400" dirty="0">
                <a:latin typeface="微软雅黑" panose="020B0503020204020204" pitchFamily="34" charset="-122"/>
                <a:ea typeface="微软雅黑" panose="020B0503020204020204" pitchFamily="34" charset="-122"/>
                <a:sym typeface="微软雅黑" panose="020B0503020204020204" charset="-122"/>
              </a:rPr>
              <a:t>百疆董事长</a:t>
            </a:r>
            <a:endParaRPr lang="en-US" altLang="zh-CN" sz="1400" dirty="0">
              <a:latin typeface="微软雅黑" panose="020B0503020204020204" pitchFamily="34" charset="-122"/>
              <a:ea typeface="微软雅黑" panose="020B0503020204020204" pitchFamily="34" charset="-122"/>
              <a:sym typeface="微软雅黑" panose="020B0503020204020204" charset="-122"/>
            </a:endParaRPr>
          </a:p>
        </p:txBody>
      </p:sp>
      <p:sp>
        <p:nvSpPr>
          <p:cNvPr id="61" name="Shape 47">
            <a:extLst>
              <a:ext uri="{FF2B5EF4-FFF2-40B4-BE49-F238E27FC236}">
                <a16:creationId xmlns:a16="http://schemas.microsoft.com/office/drawing/2014/main" id="{D9584972-4213-17E6-82A9-0F17B650CFDE}"/>
              </a:ext>
            </a:extLst>
          </p:cNvPr>
          <p:cNvSpPr/>
          <p:nvPr/>
        </p:nvSpPr>
        <p:spPr>
          <a:xfrm>
            <a:off x="3886502" y="3434048"/>
            <a:ext cx="0" cy="575605"/>
          </a:xfrm>
          <a:prstGeom prst="line">
            <a:avLst/>
          </a:prstGeom>
          <a:noFill/>
          <a:ln w="4445">
            <a:solidFill>
              <a:srgbClr val="D9E4EE">
                <a:alpha val="85000"/>
              </a:srgbClr>
            </a:solidFill>
            <a:prstDash val="solid"/>
          </a:ln>
        </p:spPr>
      </p:sp>
      <p:sp>
        <p:nvSpPr>
          <p:cNvPr id="65" name="Shape 49">
            <a:extLst>
              <a:ext uri="{FF2B5EF4-FFF2-40B4-BE49-F238E27FC236}">
                <a16:creationId xmlns:a16="http://schemas.microsoft.com/office/drawing/2014/main" id="{B2F3B0AF-4CF6-6852-8EEB-C6BE0DEBCDCC}"/>
              </a:ext>
            </a:extLst>
          </p:cNvPr>
          <p:cNvSpPr/>
          <p:nvPr/>
        </p:nvSpPr>
        <p:spPr>
          <a:xfrm>
            <a:off x="5837403" y="3434048"/>
            <a:ext cx="0" cy="575605"/>
          </a:xfrm>
          <a:prstGeom prst="line">
            <a:avLst/>
          </a:prstGeom>
          <a:noFill/>
          <a:ln w="4445">
            <a:solidFill>
              <a:srgbClr val="D9E4EE">
                <a:alpha val="85000"/>
              </a:srgbClr>
            </a:solidFill>
            <a:prstDash val="solid"/>
          </a:ln>
        </p:spPr>
      </p:sp>
      <p:sp>
        <p:nvSpPr>
          <p:cNvPr id="67" name="Shape 50">
            <a:extLst>
              <a:ext uri="{FF2B5EF4-FFF2-40B4-BE49-F238E27FC236}">
                <a16:creationId xmlns:a16="http://schemas.microsoft.com/office/drawing/2014/main" id="{CE64F8C7-18A5-BB6A-88E5-DA0CED4ADEE1}"/>
              </a:ext>
            </a:extLst>
          </p:cNvPr>
          <p:cNvSpPr/>
          <p:nvPr/>
        </p:nvSpPr>
        <p:spPr>
          <a:xfrm>
            <a:off x="891415" y="4108895"/>
            <a:ext cx="10336351" cy="774090"/>
          </a:xfrm>
          <a:prstGeom prst="rect">
            <a:avLst/>
          </a:prstGeom>
          <a:solidFill>
            <a:srgbClr val="FAFBFC"/>
          </a:solidFill>
          <a:ln w="12700">
            <a:solidFill>
              <a:srgbClr val="FAFBFC"/>
            </a:solidFill>
            <a:prstDash val="solid"/>
          </a:ln>
        </p:spPr>
      </p:sp>
      <p:sp>
        <p:nvSpPr>
          <p:cNvPr id="69" name="Shape 51">
            <a:extLst>
              <a:ext uri="{FF2B5EF4-FFF2-40B4-BE49-F238E27FC236}">
                <a16:creationId xmlns:a16="http://schemas.microsoft.com/office/drawing/2014/main" id="{6FCC3BC5-6726-F26B-EE01-96D120C6BAB0}"/>
              </a:ext>
            </a:extLst>
          </p:cNvPr>
          <p:cNvSpPr/>
          <p:nvPr/>
        </p:nvSpPr>
        <p:spPr>
          <a:xfrm>
            <a:off x="891415" y="4108895"/>
            <a:ext cx="10336351" cy="0"/>
          </a:xfrm>
          <a:prstGeom prst="line">
            <a:avLst/>
          </a:prstGeom>
          <a:noFill/>
          <a:ln w="5715">
            <a:solidFill>
              <a:srgbClr val="D9E4EE"/>
            </a:solidFill>
            <a:prstDash val="solid"/>
          </a:ln>
        </p:spPr>
      </p:sp>
      <p:sp>
        <p:nvSpPr>
          <p:cNvPr id="71" name="Text 52">
            <a:extLst>
              <a:ext uri="{FF2B5EF4-FFF2-40B4-BE49-F238E27FC236}">
                <a16:creationId xmlns:a16="http://schemas.microsoft.com/office/drawing/2014/main" id="{A7C34324-027D-0ED5-FB98-07144E6867D0}"/>
              </a:ext>
            </a:extLst>
          </p:cNvPr>
          <p:cNvSpPr/>
          <p:nvPr/>
        </p:nvSpPr>
        <p:spPr>
          <a:xfrm>
            <a:off x="976981" y="4188289"/>
            <a:ext cx="470612" cy="615302"/>
          </a:xfrm>
          <a:prstGeom prst="rect">
            <a:avLst/>
          </a:prstGeom>
          <a:noFill/>
        </p:spPr>
        <p:txBody>
          <a:bodyPr wrap="square" lIns="95" tIns="95" rIns="95" bIns="95" rtlCol="0" anchor="ctr">
            <a:normAutofit/>
          </a:bodyPr>
          <a:lstStyle/>
          <a:p>
            <a:pPr marL="0" indent="0" algn="ctr">
              <a:buNone/>
            </a:pPr>
            <a:r>
              <a:rPr lang="en-US" sz="1400" dirty="0">
                <a:solidFill>
                  <a:srgbClr val="004B8D"/>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4</a:t>
            </a:r>
          </a:p>
        </p:txBody>
      </p:sp>
      <p:sp>
        <p:nvSpPr>
          <p:cNvPr id="73" name="Text 53">
            <a:extLst>
              <a:ext uri="{FF2B5EF4-FFF2-40B4-BE49-F238E27FC236}">
                <a16:creationId xmlns:a16="http://schemas.microsoft.com/office/drawing/2014/main" id="{30D586B7-6C0D-5DC8-EBCD-6D3D7BD3F03E}"/>
              </a:ext>
            </a:extLst>
          </p:cNvPr>
          <p:cNvSpPr/>
          <p:nvPr/>
        </p:nvSpPr>
        <p:spPr>
          <a:xfrm>
            <a:off x="1618725" y="4188289"/>
            <a:ext cx="1925231" cy="615302"/>
          </a:xfrm>
          <a:prstGeom prst="rect">
            <a:avLst/>
          </a:prstGeom>
          <a:noFill/>
        </p:spPr>
        <p:txBody>
          <a:bodyPr wrap="square" lIns="95" tIns="95" rIns="95" bIns="95" rtlCol="0" anchor="ctr">
            <a:normAutofit/>
          </a:bodyPr>
          <a:lstStyle/>
          <a:p>
            <a:pPr marL="0" indent="0" algn="l">
              <a:buNone/>
            </a:pPr>
            <a:endParaRPr lang="zh-CN" altLang="en-US" sz="1400" dirty="0">
              <a:latin typeface="微软雅黑" panose="020B0503020204020204" pitchFamily="34" charset="-122"/>
              <a:ea typeface="微软雅黑" panose="020B0503020204020204" pitchFamily="34" charset="-122"/>
              <a:sym typeface="微软雅黑" panose="020B0503020204020204" charset="-122"/>
            </a:endParaRPr>
          </a:p>
        </p:txBody>
      </p:sp>
      <p:sp>
        <p:nvSpPr>
          <p:cNvPr id="75" name="Shape 54">
            <a:extLst>
              <a:ext uri="{FF2B5EF4-FFF2-40B4-BE49-F238E27FC236}">
                <a16:creationId xmlns:a16="http://schemas.microsoft.com/office/drawing/2014/main" id="{2E4F4469-6B2B-C832-6F0B-E8B548C78343}"/>
              </a:ext>
            </a:extLst>
          </p:cNvPr>
          <p:cNvSpPr/>
          <p:nvPr/>
        </p:nvSpPr>
        <p:spPr>
          <a:xfrm>
            <a:off x="1533159" y="4208138"/>
            <a:ext cx="0" cy="575605"/>
          </a:xfrm>
          <a:prstGeom prst="line">
            <a:avLst/>
          </a:prstGeom>
          <a:noFill/>
          <a:ln w="4445">
            <a:solidFill>
              <a:srgbClr val="D9E4EE">
                <a:alpha val="85000"/>
              </a:srgbClr>
            </a:solidFill>
            <a:prstDash val="solid"/>
          </a:ln>
        </p:spPr>
      </p:sp>
      <p:sp>
        <p:nvSpPr>
          <p:cNvPr id="77" name="Text 57">
            <a:extLst>
              <a:ext uri="{FF2B5EF4-FFF2-40B4-BE49-F238E27FC236}">
                <a16:creationId xmlns:a16="http://schemas.microsoft.com/office/drawing/2014/main" id="{5FD34A3E-B659-41F2-AF9F-E7321E2626E8}"/>
              </a:ext>
            </a:extLst>
          </p:cNvPr>
          <p:cNvSpPr/>
          <p:nvPr/>
        </p:nvSpPr>
        <p:spPr>
          <a:xfrm>
            <a:off x="3972068" y="4188289"/>
            <a:ext cx="1779769" cy="615302"/>
          </a:xfrm>
          <a:prstGeom prst="rect">
            <a:avLst/>
          </a:prstGeom>
          <a:noFill/>
        </p:spPr>
        <p:txBody>
          <a:bodyPr wrap="square" lIns="95" tIns="95" rIns="95" bIns="95" rtlCol="0" anchor="ctr">
            <a:normAutofit/>
          </a:bodyPr>
          <a:lstStyle/>
          <a:p>
            <a:pPr marL="0" indent="0" algn="l">
              <a:buNone/>
            </a:pPr>
            <a:r>
              <a:rPr lang="en-US" altLang="zh-CN"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SAP</a:t>
            </a:r>
            <a:r>
              <a:rPr lang="zh-CN" altLang="en-US"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江苏区总经理</a:t>
            </a:r>
          </a:p>
        </p:txBody>
      </p:sp>
      <p:sp>
        <p:nvSpPr>
          <p:cNvPr id="79" name="Shape 58">
            <a:extLst>
              <a:ext uri="{FF2B5EF4-FFF2-40B4-BE49-F238E27FC236}">
                <a16:creationId xmlns:a16="http://schemas.microsoft.com/office/drawing/2014/main" id="{04937D1B-E4F6-33DC-EA36-34026E85EA71}"/>
              </a:ext>
            </a:extLst>
          </p:cNvPr>
          <p:cNvSpPr/>
          <p:nvPr/>
        </p:nvSpPr>
        <p:spPr>
          <a:xfrm>
            <a:off x="3886502" y="4208138"/>
            <a:ext cx="0" cy="575605"/>
          </a:xfrm>
          <a:prstGeom prst="line">
            <a:avLst/>
          </a:prstGeom>
          <a:noFill/>
          <a:ln w="4445">
            <a:solidFill>
              <a:srgbClr val="D9E4EE">
                <a:alpha val="85000"/>
              </a:srgbClr>
            </a:solidFill>
            <a:prstDash val="solid"/>
          </a:ln>
        </p:spPr>
      </p:sp>
      <p:sp>
        <p:nvSpPr>
          <p:cNvPr id="81" name="Text 59">
            <a:extLst>
              <a:ext uri="{FF2B5EF4-FFF2-40B4-BE49-F238E27FC236}">
                <a16:creationId xmlns:a16="http://schemas.microsoft.com/office/drawing/2014/main" id="{D7287861-A3E1-29FF-DC68-E6533ABC1865}"/>
              </a:ext>
            </a:extLst>
          </p:cNvPr>
          <p:cNvSpPr/>
          <p:nvPr/>
        </p:nvSpPr>
        <p:spPr>
          <a:xfrm>
            <a:off x="5922968" y="4188289"/>
            <a:ext cx="4235508" cy="615302"/>
          </a:xfrm>
          <a:prstGeom prst="rect">
            <a:avLst/>
          </a:prstGeom>
          <a:noFill/>
        </p:spPr>
        <p:txBody>
          <a:bodyPr wrap="square" lIns="95" tIns="95" rIns="95" bIns="95" rtlCol="0" anchor="ctr">
            <a:norm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原厂服务范围、版本合规保障；跨国项目技术支持策略；</a:t>
            </a:r>
            <a:r>
              <a:rPr lang="en-US" altLang="zh-CN"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SAP</a:t>
            </a:r>
            <a:r>
              <a:rPr lang="zh-CN" altLang="en-US"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标准最佳实践说明</a:t>
            </a:r>
            <a:r>
              <a:rPr lang="en-US" altLang="zh-CN" sz="14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 </a:t>
            </a:r>
          </a:p>
        </p:txBody>
      </p:sp>
      <p:sp>
        <p:nvSpPr>
          <p:cNvPr id="83" name="Shape 60">
            <a:extLst>
              <a:ext uri="{FF2B5EF4-FFF2-40B4-BE49-F238E27FC236}">
                <a16:creationId xmlns:a16="http://schemas.microsoft.com/office/drawing/2014/main" id="{84D21D02-95C6-9940-7510-3DF178EAD5D9}"/>
              </a:ext>
            </a:extLst>
          </p:cNvPr>
          <p:cNvSpPr/>
          <p:nvPr/>
        </p:nvSpPr>
        <p:spPr>
          <a:xfrm>
            <a:off x="5837403" y="4208138"/>
            <a:ext cx="0" cy="575605"/>
          </a:xfrm>
          <a:prstGeom prst="line">
            <a:avLst/>
          </a:prstGeom>
          <a:noFill/>
          <a:ln w="4445">
            <a:solidFill>
              <a:srgbClr val="D9E4EE">
                <a:alpha val="85000"/>
              </a:srgbClr>
            </a:solidFill>
            <a:prstDash val="solid"/>
          </a:ln>
        </p:spPr>
      </p:sp>
      <p:sp>
        <p:nvSpPr>
          <p:cNvPr id="85" name="Shape 61">
            <a:extLst>
              <a:ext uri="{FF2B5EF4-FFF2-40B4-BE49-F238E27FC236}">
                <a16:creationId xmlns:a16="http://schemas.microsoft.com/office/drawing/2014/main" id="{198D3658-07D3-2E22-9362-AB519A179AB8}"/>
              </a:ext>
            </a:extLst>
          </p:cNvPr>
          <p:cNvSpPr/>
          <p:nvPr/>
        </p:nvSpPr>
        <p:spPr>
          <a:xfrm>
            <a:off x="891415" y="4882985"/>
            <a:ext cx="10336351" cy="0"/>
          </a:xfrm>
          <a:prstGeom prst="line">
            <a:avLst/>
          </a:prstGeom>
          <a:noFill/>
          <a:ln w="5715">
            <a:solidFill>
              <a:srgbClr val="D9E4EE"/>
            </a:solidFill>
            <a:prstDash val="solid"/>
          </a:ln>
        </p:spPr>
      </p:sp>
      <p:sp>
        <p:nvSpPr>
          <p:cNvPr id="87" name="Text 62">
            <a:extLst>
              <a:ext uri="{FF2B5EF4-FFF2-40B4-BE49-F238E27FC236}">
                <a16:creationId xmlns:a16="http://schemas.microsoft.com/office/drawing/2014/main" id="{B594F762-6D8B-C1C2-2492-DADEFBE19A2A}"/>
              </a:ext>
            </a:extLst>
          </p:cNvPr>
          <p:cNvSpPr/>
          <p:nvPr/>
        </p:nvSpPr>
        <p:spPr>
          <a:xfrm>
            <a:off x="976981" y="4962379"/>
            <a:ext cx="470612" cy="555757"/>
          </a:xfrm>
          <a:prstGeom prst="rect">
            <a:avLst/>
          </a:prstGeom>
          <a:noFill/>
        </p:spPr>
        <p:txBody>
          <a:bodyPr wrap="square" lIns="95" tIns="95" rIns="95" bIns="95" rtlCol="0" anchor="ctr">
            <a:normAutofit/>
          </a:bodyPr>
          <a:lstStyle/>
          <a:p>
            <a:pPr marL="0" indent="0" algn="ctr">
              <a:buNone/>
            </a:pPr>
            <a:r>
              <a:rPr lang="en-US" sz="1400" dirty="0">
                <a:solidFill>
                  <a:srgbClr val="004B8D"/>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5</a:t>
            </a:r>
          </a:p>
        </p:txBody>
      </p:sp>
      <p:sp>
        <p:nvSpPr>
          <p:cNvPr id="89" name="Text 63">
            <a:extLst>
              <a:ext uri="{FF2B5EF4-FFF2-40B4-BE49-F238E27FC236}">
                <a16:creationId xmlns:a16="http://schemas.microsoft.com/office/drawing/2014/main" id="{04C16546-ACCC-D20C-F707-295E706F9348}"/>
              </a:ext>
            </a:extLst>
          </p:cNvPr>
          <p:cNvSpPr/>
          <p:nvPr/>
        </p:nvSpPr>
        <p:spPr>
          <a:xfrm>
            <a:off x="1618725" y="4962379"/>
            <a:ext cx="1925231" cy="555757"/>
          </a:xfrm>
          <a:prstGeom prst="rect">
            <a:avLst/>
          </a:prstGeom>
          <a:noFill/>
        </p:spPr>
        <p:txBody>
          <a:bodyPr wrap="square" lIns="95" tIns="95" rIns="95" bIns="95" rtlCol="0" anchor="ctr">
            <a:normAutofit/>
          </a:bodyPr>
          <a:lstStyle/>
          <a:p>
            <a:r>
              <a:rPr lang="zh-CN" altLang="en-US" sz="1400" dirty="0">
                <a:latin typeface="微软雅黑" panose="020B0503020204020204" pitchFamily="34" charset="-122"/>
                <a:ea typeface="微软雅黑" panose="020B0503020204020204" pitchFamily="34" charset="-122"/>
                <a:sym typeface="微软雅黑" panose="020B0503020204020204" charset="-122"/>
              </a:rPr>
              <a:t>帛丝云商领导发言</a:t>
            </a:r>
          </a:p>
        </p:txBody>
      </p:sp>
      <p:sp>
        <p:nvSpPr>
          <p:cNvPr id="91" name="Shape 64">
            <a:extLst>
              <a:ext uri="{FF2B5EF4-FFF2-40B4-BE49-F238E27FC236}">
                <a16:creationId xmlns:a16="http://schemas.microsoft.com/office/drawing/2014/main" id="{867001FB-034A-6D43-7C4B-3FDD32FA54AF}"/>
              </a:ext>
            </a:extLst>
          </p:cNvPr>
          <p:cNvSpPr/>
          <p:nvPr/>
        </p:nvSpPr>
        <p:spPr>
          <a:xfrm>
            <a:off x="1533159" y="4982228"/>
            <a:ext cx="0" cy="516060"/>
          </a:xfrm>
          <a:prstGeom prst="line">
            <a:avLst/>
          </a:prstGeom>
          <a:noFill/>
          <a:ln w="4445">
            <a:solidFill>
              <a:srgbClr val="D9E4EE">
                <a:alpha val="85000"/>
              </a:srgbClr>
            </a:solidFill>
            <a:prstDash val="solid"/>
          </a:ln>
        </p:spPr>
      </p:sp>
      <p:sp>
        <p:nvSpPr>
          <p:cNvPr id="93" name="Text 67">
            <a:extLst>
              <a:ext uri="{FF2B5EF4-FFF2-40B4-BE49-F238E27FC236}">
                <a16:creationId xmlns:a16="http://schemas.microsoft.com/office/drawing/2014/main" id="{4F6F9D17-E5C6-F678-8465-991EA5EA8194}"/>
              </a:ext>
            </a:extLst>
          </p:cNvPr>
          <p:cNvSpPr/>
          <p:nvPr/>
        </p:nvSpPr>
        <p:spPr>
          <a:xfrm>
            <a:off x="3972068" y="4962379"/>
            <a:ext cx="1779769" cy="555757"/>
          </a:xfrm>
          <a:prstGeom prst="rect">
            <a:avLst/>
          </a:prstGeom>
          <a:noFill/>
        </p:spPr>
        <p:txBody>
          <a:bodyPr wrap="square" lIns="95" tIns="95" rIns="95" bIns="95" rtlCol="0" anchor="ctr">
            <a:norm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帛丝云商</a:t>
            </a:r>
          </a:p>
          <a:p>
            <a:r>
              <a:rPr lang="zh-CN" altLang="en-US"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创始人</a:t>
            </a:r>
            <a:r>
              <a:rPr lang="en-US" altLang="zh-CN"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a:t>
            </a:r>
            <a:r>
              <a:rPr lang="zh-CN" altLang="en-US"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领导 </a:t>
            </a:r>
          </a:p>
        </p:txBody>
      </p:sp>
      <p:sp>
        <p:nvSpPr>
          <p:cNvPr id="95" name="Shape 68">
            <a:extLst>
              <a:ext uri="{FF2B5EF4-FFF2-40B4-BE49-F238E27FC236}">
                <a16:creationId xmlns:a16="http://schemas.microsoft.com/office/drawing/2014/main" id="{FF56A3F0-7227-5FBD-7A18-5AAAC19BC1DF}"/>
              </a:ext>
            </a:extLst>
          </p:cNvPr>
          <p:cNvSpPr/>
          <p:nvPr/>
        </p:nvSpPr>
        <p:spPr>
          <a:xfrm>
            <a:off x="3886502" y="4961553"/>
            <a:ext cx="0" cy="516060"/>
          </a:xfrm>
          <a:prstGeom prst="line">
            <a:avLst/>
          </a:prstGeom>
          <a:noFill/>
          <a:ln w="4445">
            <a:solidFill>
              <a:srgbClr val="D9E4EE">
                <a:alpha val="85000"/>
              </a:srgbClr>
            </a:solidFill>
            <a:prstDash val="solid"/>
          </a:ln>
        </p:spPr>
      </p:sp>
      <p:sp>
        <p:nvSpPr>
          <p:cNvPr id="97" name="Text 69">
            <a:extLst>
              <a:ext uri="{FF2B5EF4-FFF2-40B4-BE49-F238E27FC236}">
                <a16:creationId xmlns:a16="http://schemas.microsoft.com/office/drawing/2014/main" id="{03FC8D79-D5B9-F584-E946-F24FED522917}"/>
              </a:ext>
            </a:extLst>
          </p:cNvPr>
          <p:cNvSpPr/>
          <p:nvPr/>
        </p:nvSpPr>
        <p:spPr>
          <a:xfrm>
            <a:off x="5922968" y="4962379"/>
            <a:ext cx="4235508" cy="555757"/>
          </a:xfrm>
          <a:prstGeom prst="rect">
            <a:avLst/>
          </a:prstGeom>
          <a:noFill/>
        </p:spPr>
        <p:txBody>
          <a:bodyPr wrap="square" lIns="95" tIns="95" rIns="95" bIns="95" rtlCol="0" anchor="ctr">
            <a:normAutofit/>
          </a:bodyPr>
          <a:lstStyle/>
          <a:p>
            <a:r>
              <a:rPr lang="zh-CN" altLang="en-US" sz="14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强调</a:t>
            </a:r>
            <a:r>
              <a:rPr lang="en-US" altLang="zh-CN" sz="14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 SAP </a:t>
            </a:r>
            <a:r>
              <a:rPr lang="zh-CN" altLang="en-US" sz="14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项目的战略意义</a:t>
            </a:r>
            <a:r>
              <a:rPr lang="en-US" altLang="zh-CN" sz="14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 </a:t>
            </a:r>
          </a:p>
        </p:txBody>
      </p:sp>
      <p:sp>
        <p:nvSpPr>
          <p:cNvPr id="99" name="Shape 70">
            <a:extLst>
              <a:ext uri="{FF2B5EF4-FFF2-40B4-BE49-F238E27FC236}">
                <a16:creationId xmlns:a16="http://schemas.microsoft.com/office/drawing/2014/main" id="{8E8DE2AE-6109-A80C-963D-2C4EDB591327}"/>
              </a:ext>
            </a:extLst>
          </p:cNvPr>
          <p:cNvSpPr/>
          <p:nvPr/>
        </p:nvSpPr>
        <p:spPr>
          <a:xfrm>
            <a:off x="5837403" y="4961553"/>
            <a:ext cx="0" cy="516060"/>
          </a:xfrm>
          <a:prstGeom prst="line">
            <a:avLst/>
          </a:prstGeom>
          <a:noFill/>
          <a:ln w="4445">
            <a:solidFill>
              <a:srgbClr val="D9E4EE">
                <a:alpha val="85000"/>
              </a:srgbClr>
            </a:solidFill>
            <a:prstDash val="solid"/>
          </a:ln>
        </p:spPr>
      </p:sp>
      <p:sp>
        <p:nvSpPr>
          <p:cNvPr id="5" name="Text 42">
            <a:extLst>
              <a:ext uri="{FF2B5EF4-FFF2-40B4-BE49-F238E27FC236}">
                <a16:creationId xmlns:a16="http://schemas.microsoft.com/office/drawing/2014/main" id="{C8175D5E-22F7-E50F-060F-9664799F6792}"/>
              </a:ext>
            </a:extLst>
          </p:cNvPr>
          <p:cNvSpPr/>
          <p:nvPr/>
        </p:nvSpPr>
        <p:spPr>
          <a:xfrm>
            <a:off x="1620657" y="2605903"/>
            <a:ext cx="1925231" cy="615302"/>
          </a:xfrm>
          <a:prstGeom prst="rect">
            <a:avLst/>
          </a:prstGeom>
          <a:noFill/>
        </p:spPr>
        <p:txBody>
          <a:bodyPr wrap="square" lIns="95" tIns="95" rIns="95" bIns="95" rtlCol="0" anchor="ctr">
            <a:normAutofit/>
          </a:bodyPr>
          <a:lstStyle/>
          <a:p>
            <a:pPr marL="0" indent="0" algn="l">
              <a:buNone/>
            </a:pPr>
            <a:r>
              <a:rPr lang="en-US" altLang="zh-CN"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SAP </a:t>
            </a:r>
            <a:r>
              <a:rPr lang="zh-CN" altLang="en-US"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项目整体介绍</a:t>
            </a:r>
          </a:p>
        </p:txBody>
      </p:sp>
      <p:sp>
        <p:nvSpPr>
          <p:cNvPr id="8" name="Shape 43">
            <a:extLst>
              <a:ext uri="{FF2B5EF4-FFF2-40B4-BE49-F238E27FC236}">
                <a16:creationId xmlns:a16="http://schemas.microsoft.com/office/drawing/2014/main" id="{5BB90B25-CEB7-BB7D-C0D3-B8D47A74D937}"/>
              </a:ext>
            </a:extLst>
          </p:cNvPr>
          <p:cNvSpPr/>
          <p:nvPr/>
        </p:nvSpPr>
        <p:spPr>
          <a:xfrm>
            <a:off x="1535091" y="2625752"/>
            <a:ext cx="0" cy="575605"/>
          </a:xfrm>
          <a:prstGeom prst="line">
            <a:avLst/>
          </a:prstGeom>
          <a:noFill/>
          <a:ln w="4445">
            <a:solidFill>
              <a:srgbClr val="D9E4EE">
                <a:alpha val="85000"/>
              </a:srgbClr>
            </a:solidFill>
            <a:prstDash val="solid"/>
          </a:ln>
        </p:spPr>
      </p:sp>
      <p:sp>
        <p:nvSpPr>
          <p:cNvPr id="12" name="Text 46">
            <a:extLst>
              <a:ext uri="{FF2B5EF4-FFF2-40B4-BE49-F238E27FC236}">
                <a16:creationId xmlns:a16="http://schemas.microsoft.com/office/drawing/2014/main" id="{4C174EDE-A816-F76C-3029-F244806185CB}"/>
              </a:ext>
            </a:extLst>
          </p:cNvPr>
          <p:cNvSpPr/>
          <p:nvPr/>
        </p:nvSpPr>
        <p:spPr>
          <a:xfrm>
            <a:off x="3974000" y="2605903"/>
            <a:ext cx="1779769" cy="615302"/>
          </a:xfrm>
          <a:prstGeom prst="rect">
            <a:avLst/>
          </a:prstGeom>
          <a:noFill/>
        </p:spPr>
        <p:txBody>
          <a:bodyPr wrap="square" lIns="95" tIns="95" rIns="95" bIns="95" rtlCol="0" anchor="ctr">
            <a:normAutofit/>
          </a:bodyPr>
          <a:lstStyle/>
          <a:p>
            <a:pPr marL="0" indent="0" algn="l">
              <a:buNone/>
            </a:pPr>
            <a:r>
              <a:rPr lang="zh-CN" altLang="en-US" sz="1400" dirty="0">
                <a:latin typeface="微软雅黑" panose="020B0503020204020204" pitchFamily="34" charset="-122"/>
                <a:ea typeface="微软雅黑" panose="020B0503020204020204" pitchFamily="34" charset="-122"/>
                <a:sym typeface="微软雅黑" panose="020B0503020204020204" charset="-122"/>
              </a:rPr>
              <a:t>帛丝云商</a:t>
            </a:r>
            <a:endParaRPr lang="en-US" altLang="zh-CN" sz="1400" dirty="0">
              <a:latin typeface="微软雅黑" panose="020B0503020204020204" pitchFamily="34" charset="-122"/>
              <a:ea typeface="微软雅黑" panose="020B0503020204020204" pitchFamily="34" charset="-122"/>
              <a:sym typeface="微软雅黑" panose="020B0503020204020204" charset="-122"/>
            </a:endParaRPr>
          </a:p>
          <a:p>
            <a:pPr marL="0" indent="0" algn="l">
              <a:buNone/>
            </a:pPr>
            <a:r>
              <a:rPr lang="zh-CN" altLang="en-US" sz="1400" dirty="0">
                <a:latin typeface="微软雅黑" panose="020B0503020204020204" pitchFamily="34" charset="-122"/>
                <a:ea typeface="微软雅黑" panose="020B0503020204020204" pitchFamily="34" charset="-122"/>
                <a:sym typeface="微软雅黑" panose="020B0503020204020204" charset="-122"/>
              </a:rPr>
              <a:t>项目总监</a:t>
            </a:r>
          </a:p>
        </p:txBody>
      </p:sp>
      <p:sp>
        <p:nvSpPr>
          <p:cNvPr id="16" name="Shape 47">
            <a:extLst>
              <a:ext uri="{FF2B5EF4-FFF2-40B4-BE49-F238E27FC236}">
                <a16:creationId xmlns:a16="http://schemas.microsoft.com/office/drawing/2014/main" id="{4427BA49-8C54-A1D9-C24E-DDDBE1D57865}"/>
              </a:ext>
            </a:extLst>
          </p:cNvPr>
          <p:cNvSpPr/>
          <p:nvPr/>
        </p:nvSpPr>
        <p:spPr>
          <a:xfrm>
            <a:off x="3888434" y="2625752"/>
            <a:ext cx="0" cy="575605"/>
          </a:xfrm>
          <a:prstGeom prst="line">
            <a:avLst/>
          </a:prstGeom>
          <a:noFill/>
          <a:ln w="4445">
            <a:solidFill>
              <a:srgbClr val="D9E4EE">
                <a:alpha val="85000"/>
              </a:srgbClr>
            </a:solidFill>
            <a:prstDash val="solid"/>
          </a:ln>
        </p:spPr>
      </p:sp>
      <p:sp>
        <p:nvSpPr>
          <p:cNvPr id="20" name="Text 48">
            <a:extLst>
              <a:ext uri="{FF2B5EF4-FFF2-40B4-BE49-F238E27FC236}">
                <a16:creationId xmlns:a16="http://schemas.microsoft.com/office/drawing/2014/main" id="{C0D31D20-7032-6D85-8407-627EDD8371D8}"/>
              </a:ext>
            </a:extLst>
          </p:cNvPr>
          <p:cNvSpPr/>
          <p:nvPr/>
        </p:nvSpPr>
        <p:spPr>
          <a:xfrm>
            <a:off x="5924900" y="2605903"/>
            <a:ext cx="4235508" cy="615302"/>
          </a:xfrm>
          <a:prstGeom prst="rect">
            <a:avLst/>
          </a:prstGeom>
          <a:noFill/>
        </p:spPr>
        <p:txBody>
          <a:bodyPr wrap="square" lIns="95" tIns="95" rIns="95" bIns="95" rtlCol="0" anchor="ctr">
            <a:normAutofit/>
          </a:bodyPr>
          <a:lstStyle/>
          <a:p>
            <a:pPr marL="0" indent="0" algn="l">
              <a:buNone/>
            </a:pPr>
            <a:r>
              <a:rPr lang="zh-CN" altLang="en-US" sz="1400" dirty="0">
                <a:latin typeface="微软雅黑" panose="020B0503020204020204" pitchFamily="34" charset="-122"/>
                <a:ea typeface="微软雅黑" panose="020B0503020204020204" pitchFamily="34" charset="-122"/>
                <a:sym typeface="微软雅黑" panose="020B0503020204020204" charset="-122"/>
              </a:rPr>
              <a:t>总体目标、实施范围、实施计划、关键里程碑、项目组织架构及人员安排、工作纪律、人员要求等</a:t>
            </a:r>
          </a:p>
        </p:txBody>
      </p:sp>
      <p:sp>
        <p:nvSpPr>
          <p:cNvPr id="24" name="Shape 49">
            <a:extLst>
              <a:ext uri="{FF2B5EF4-FFF2-40B4-BE49-F238E27FC236}">
                <a16:creationId xmlns:a16="http://schemas.microsoft.com/office/drawing/2014/main" id="{93745416-EDD9-2147-6191-A1B2EB49E7B3}"/>
              </a:ext>
            </a:extLst>
          </p:cNvPr>
          <p:cNvSpPr/>
          <p:nvPr/>
        </p:nvSpPr>
        <p:spPr>
          <a:xfrm>
            <a:off x="5839335" y="2625752"/>
            <a:ext cx="0" cy="575605"/>
          </a:xfrm>
          <a:prstGeom prst="line">
            <a:avLst/>
          </a:prstGeom>
          <a:noFill/>
          <a:ln w="4445">
            <a:solidFill>
              <a:srgbClr val="D9E4EE">
                <a:alpha val="85000"/>
              </a:srgbClr>
            </a:solidFill>
            <a:prstDash val="solid"/>
          </a:ln>
        </p:spPr>
      </p:sp>
      <p:sp>
        <p:nvSpPr>
          <p:cNvPr id="28" name="Text 27">
            <a:extLst>
              <a:ext uri="{FF2B5EF4-FFF2-40B4-BE49-F238E27FC236}">
                <a16:creationId xmlns:a16="http://schemas.microsoft.com/office/drawing/2014/main" id="{DE3901D9-4018-6A8B-A60B-71D6C36DA460}"/>
              </a:ext>
            </a:extLst>
          </p:cNvPr>
          <p:cNvSpPr/>
          <p:nvPr/>
        </p:nvSpPr>
        <p:spPr>
          <a:xfrm>
            <a:off x="5922968" y="3463820"/>
            <a:ext cx="4235508" cy="516060"/>
          </a:xfrm>
          <a:prstGeom prst="rect">
            <a:avLst/>
          </a:prstGeom>
          <a:noFill/>
        </p:spPr>
        <p:txBody>
          <a:bodyPr wrap="square" lIns="95" tIns="95" rIns="95" bIns="95" rtlCol="0" anchor="ctr">
            <a:normAutofit/>
          </a:bodyPr>
          <a:lstStyle/>
          <a:p>
            <a:pPr marL="0" indent="0" algn="l">
              <a:buNone/>
            </a:pPr>
            <a:r>
              <a:rPr lang="zh-CN" altLang="en-US" sz="14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介绍会议背景、参会人员及会议流程；明确</a:t>
            </a:r>
            <a:r>
              <a:rPr lang="en-US" altLang="zh-CN" sz="14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SAP</a:t>
            </a:r>
            <a:r>
              <a:rPr lang="zh-CN" altLang="en-US" sz="14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项目战略目的；对双方团队提出协作要求</a:t>
            </a:r>
            <a:r>
              <a:rPr lang="en-US" sz="14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a:t>
            </a:r>
            <a:endParaRPr lang="en-US"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endParaRPr>
          </a:p>
        </p:txBody>
      </p:sp>
      <p:sp>
        <p:nvSpPr>
          <p:cNvPr id="36" name="Shape 50">
            <a:extLst>
              <a:ext uri="{FF2B5EF4-FFF2-40B4-BE49-F238E27FC236}">
                <a16:creationId xmlns:a16="http://schemas.microsoft.com/office/drawing/2014/main" id="{81C07106-127C-DF0F-9EBD-C800C143A415}"/>
              </a:ext>
            </a:extLst>
          </p:cNvPr>
          <p:cNvSpPr/>
          <p:nvPr/>
        </p:nvSpPr>
        <p:spPr>
          <a:xfrm>
            <a:off x="887558" y="5563442"/>
            <a:ext cx="10336351" cy="774090"/>
          </a:xfrm>
          <a:prstGeom prst="rect">
            <a:avLst/>
          </a:prstGeom>
          <a:solidFill>
            <a:srgbClr val="FAFBFC"/>
          </a:solidFill>
          <a:ln w="12700">
            <a:solidFill>
              <a:srgbClr val="FAFBFC"/>
            </a:solidFill>
            <a:prstDash val="solid"/>
          </a:ln>
        </p:spPr>
        <p:txBody>
          <a:bodyPr/>
          <a:lstStyle/>
          <a:p>
            <a:endParaRPr lang="zh-CN" altLang="en-US" dirty="0"/>
          </a:p>
        </p:txBody>
      </p:sp>
      <p:sp>
        <p:nvSpPr>
          <p:cNvPr id="40" name="Shape 51">
            <a:extLst>
              <a:ext uri="{FF2B5EF4-FFF2-40B4-BE49-F238E27FC236}">
                <a16:creationId xmlns:a16="http://schemas.microsoft.com/office/drawing/2014/main" id="{02FB52B2-D499-B156-3494-FC08EB4C56A2}"/>
              </a:ext>
            </a:extLst>
          </p:cNvPr>
          <p:cNvSpPr/>
          <p:nvPr/>
        </p:nvSpPr>
        <p:spPr>
          <a:xfrm>
            <a:off x="887558" y="5563442"/>
            <a:ext cx="10336351" cy="0"/>
          </a:xfrm>
          <a:prstGeom prst="line">
            <a:avLst/>
          </a:prstGeom>
          <a:noFill/>
          <a:ln w="5715">
            <a:solidFill>
              <a:srgbClr val="D9E4EE"/>
            </a:solidFill>
            <a:prstDash val="solid"/>
          </a:ln>
        </p:spPr>
      </p:sp>
      <p:sp>
        <p:nvSpPr>
          <p:cNvPr id="44" name="Text 52">
            <a:extLst>
              <a:ext uri="{FF2B5EF4-FFF2-40B4-BE49-F238E27FC236}">
                <a16:creationId xmlns:a16="http://schemas.microsoft.com/office/drawing/2014/main" id="{5E5809B7-4C98-4B17-1510-CEFD8E431AFA}"/>
              </a:ext>
            </a:extLst>
          </p:cNvPr>
          <p:cNvSpPr/>
          <p:nvPr/>
        </p:nvSpPr>
        <p:spPr>
          <a:xfrm>
            <a:off x="973124" y="5642836"/>
            <a:ext cx="470612" cy="615302"/>
          </a:xfrm>
          <a:prstGeom prst="rect">
            <a:avLst/>
          </a:prstGeom>
          <a:noFill/>
        </p:spPr>
        <p:txBody>
          <a:bodyPr wrap="square" lIns="95" tIns="95" rIns="95" bIns="95" rtlCol="0" anchor="ctr">
            <a:normAutofit/>
          </a:bodyPr>
          <a:lstStyle/>
          <a:p>
            <a:pPr marL="0" indent="0" algn="ctr">
              <a:buNone/>
            </a:pPr>
            <a:r>
              <a:rPr lang="en-US" sz="1400" dirty="0">
                <a:solidFill>
                  <a:srgbClr val="004B8D"/>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6</a:t>
            </a:r>
          </a:p>
        </p:txBody>
      </p:sp>
      <p:sp>
        <p:nvSpPr>
          <p:cNvPr id="48" name="Text 53">
            <a:extLst>
              <a:ext uri="{FF2B5EF4-FFF2-40B4-BE49-F238E27FC236}">
                <a16:creationId xmlns:a16="http://schemas.microsoft.com/office/drawing/2014/main" id="{5CC82369-5684-2563-2C4F-303219FD904C}"/>
              </a:ext>
            </a:extLst>
          </p:cNvPr>
          <p:cNvSpPr/>
          <p:nvPr/>
        </p:nvSpPr>
        <p:spPr>
          <a:xfrm>
            <a:off x="1614868" y="5642836"/>
            <a:ext cx="1925231" cy="615302"/>
          </a:xfrm>
          <a:prstGeom prst="rect">
            <a:avLst/>
          </a:prstGeom>
          <a:noFill/>
        </p:spPr>
        <p:txBody>
          <a:bodyPr wrap="square" lIns="95" tIns="95" rIns="95" bIns="95" rtlCol="0" anchor="ctr">
            <a:norm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切蛋糕合影</a:t>
            </a:r>
          </a:p>
        </p:txBody>
      </p:sp>
      <p:sp>
        <p:nvSpPr>
          <p:cNvPr id="52" name="Shape 54">
            <a:extLst>
              <a:ext uri="{FF2B5EF4-FFF2-40B4-BE49-F238E27FC236}">
                <a16:creationId xmlns:a16="http://schemas.microsoft.com/office/drawing/2014/main" id="{50927CB3-88FF-94DF-33D1-31BDFDAB2FE3}"/>
              </a:ext>
            </a:extLst>
          </p:cNvPr>
          <p:cNvSpPr/>
          <p:nvPr/>
        </p:nvSpPr>
        <p:spPr>
          <a:xfrm>
            <a:off x="1529302" y="5662685"/>
            <a:ext cx="0" cy="575605"/>
          </a:xfrm>
          <a:prstGeom prst="line">
            <a:avLst/>
          </a:prstGeom>
          <a:noFill/>
          <a:ln w="4445">
            <a:solidFill>
              <a:srgbClr val="D9E4EE">
                <a:alpha val="85000"/>
              </a:srgbClr>
            </a:solidFill>
            <a:prstDash val="solid"/>
          </a:ln>
        </p:spPr>
      </p:sp>
      <p:sp>
        <p:nvSpPr>
          <p:cNvPr id="56" name="Text 57">
            <a:extLst>
              <a:ext uri="{FF2B5EF4-FFF2-40B4-BE49-F238E27FC236}">
                <a16:creationId xmlns:a16="http://schemas.microsoft.com/office/drawing/2014/main" id="{E7383933-0FBB-4FAD-5046-456B71A2AEC5}"/>
              </a:ext>
            </a:extLst>
          </p:cNvPr>
          <p:cNvSpPr/>
          <p:nvPr/>
        </p:nvSpPr>
        <p:spPr>
          <a:xfrm>
            <a:off x="3968211" y="5642836"/>
            <a:ext cx="1779769" cy="615302"/>
          </a:xfrm>
          <a:prstGeom prst="rect">
            <a:avLst/>
          </a:prstGeom>
          <a:noFill/>
        </p:spPr>
        <p:txBody>
          <a:bodyPr wrap="square" lIns="95" tIns="95" rIns="95" bIns="95" rtlCol="0" anchor="ctr">
            <a:norm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百疆</a:t>
            </a:r>
            <a:r>
              <a:rPr lang="en-US" altLang="zh-CN"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&amp;SAP&amp;</a:t>
            </a:r>
            <a:r>
              <a:rPr lang="zh-CN" altLang="en-US"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帛丝云商 </a:t>
            </a:r>
          </a:p>
        </p:txBody>
      </p:sp>
      <p:sp>
        <p:nvSpPr>
          <p:cNvPr id="60" name="Shape 58">
            <a:extLst>
              <a:ext uri="{FF2B5EF4-FFF2-40B4-BE49-F238E27FC236}">
                <a16:creationId xmlns:a16="http://schemas.microsoft.com/office/drawing/2014/main" id="{678FB459-2289-D8EF-4788-980ADB2D766C}"/>
              </a:ext>
            </a:extLst>
          </p:cNvPr>
          <p:cNvSpPr/>
          <p:nvPr/>
        </p:nvSpPr>
        <p:spPr>
          <a:xfrm>
            <a:off x="3882645" y="5662685"/>
            <a:ext cx="0" cy="575605"/>
          </a:xfrm>
          <a:prstGeom prst="line">
            <a:avLst/>
          </a:prstGeom>
          <a:noFill/>
          <a:ln w="4445">
            <a:solidFill>
              <a:srgbClr val="D9E4EE">
                <a:alpha val="85000"/>
              </a:srgbClr>
            </a:solidFill>
            <a:prstDash val="solid"/>
          </a:ln>
        </p:spPr>
      </p:sp>
      <p:sp>
        <p:nvSpPr>
          <p:cNvPr id="64" name="Text 59">
            <a:extLst>
              <a:ext uri="{FF2B5EF4-FFF2-40B4-BE49-F238E27FC236}">
                <a16:creationId xmlns:a16="http://schemas.microsoft.com/office/drawing/2014/main" id="{D29E504A-F0DE-65DC-9365-9B9C648249F6}"/>
              </a:ext>
            </a:extLst>
          </p:cNvPr>
          <p:cNvSpPr/>
          <p:nvPr/>
        </p:nvSpPr>
        <p:spPr>
          <a:xfrm>
            <a:off x="5919111" y="5642836"/>
            <a:ext cx="4235508" cy="615302"/>
          </a:xfrm>
          <a:prstGeom prst="rect">
            <a:avLst/>
          </a:prstGeom>
          <a:noFill/>
        </p:spPr>
        <p:txBody>
          <a:bodyPr wrap="square" lIns="95" tIns="95" rIns="95" bIns="95" rtlCol="0" anchor="ctr">
            <a:normAutofit/>
          </a:bodyPr>
          <a:lstStyle/>
          <a:p>
            <a:r>
              <a:rPr lang="zh-CN" altLang="en-US" sz="1400" dirty="0">
                <a:latin typeface="微软雅黑" panose="020B0503020204020204" pitchFamily="34" charset="-122"/>
                <a:ea typeface="微软雅黑" panose="020B0503020204020204" pitchFamily="34" charset="-122"/>
                <a:sym typeface="微软雅黑" panose="020B0503020204020204" charset="-122"/>
              </a:rPr>
              <a:t>宣布项目正式启动；合影、切蛋糕。</a:t>
            </a:r>
            <a:r>
              <a:rPr lang="en-US" altLang="zh-CN" sz="14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 </a:t>
            </a:r>
          </a:p>
        </p:txBody>
      </p:sp>
      <p:sp>
        <p:nvSpPr>
          <p:cNvPr id="68" name="Shape 60">
            <a:extLst>
              <a:ext uri="{FF2B5EF4-FFF2-40B4-BE49-F238E27FC236}">
                <a16:creationId xmlns:a16="http://schemas.microsoft.com/office/drawing/2014/main" id="{FA59B2A4-8C94-7796-5FF0-5DD21818EE20}"/>
              </a:ext>
            </a:extLst>
          </p:cNvPr>
          <p:cNvSpPr/>
          <p:nvPr/>
        </p:nvSpPr>
        <p:spPr>
          <a:xfrm>
            <a:off x="5833546" y="5662685"/>
            <a:ext cx="0" cy="575605"/>
          </a:xfrm>
          <a:prstGeom prst="line">
            <a:avLst/>
          </a:prstGeom>
          <a:noFill/>
          <a:ln w="4445">
            <a:solidFill>
              <a:srgbClr val="D9E4EE">
                <a:alpha val="85000"/>
              </a:srgbClr>
            </a:solidFill>
            <a:prstDash val="solid"/>
          </a:ln>
        </p:spPr>
      </p:sp>
      <p:sp>
        <p:nvSpPr>
          <p:cNvPr id="72" name="Shape 61">
            <a:extLst>
              <a:ext uri="{FF2B5EF4-FFF2-40B4-BE49-F238E27FC236}">
                <a16:creationId xmlns:a16="http://schemas.microsoft.com/office/drawing/2014/main" id="{EA431E75-C3A2-BED6-8F79-3D3A1F078A5F}"/>
              </a:ext>
            </a:extLst>
          </p:cNvPr>
          <p:cNvSpPr/>
          <p:nvPr/>
        </p:nvSpPr>
        <p:spPr>
          <a:xfrm>
            <a:off x="887558" y="6337532"/>
            <a:ext cx="10336351" cy="0"/>
          </a:xfrm>
          <a:prstGeom prst="line">
            <a:avLst/>
          </a:prstGeom>
          <a:noFill/>
          <a:ln w="5715">
            <a:solidFill>
              <a:srgbClr val="D9E4EE"/>
            </a:solidFill>
            <a:prstDash val="solid"/>
          </a:ln>
        </p:spPr>
      </p:sp>
      <p:sp>
        <p:nvSpPr>
          <p:cNvPr id="76" name="Text 32">
            <a:extLst>
              <a:ext uri="{FF2B5EF4-FFF2-40B4-BE49-F238E27FC236}">
                <a16:creationId xmlns:a16="http://schemas.microsoft.com/office/drawing/2014/main" id="{EAA024B3-76A8-F0C5-D9E1-6C18EA9EBB63}"/>
              </a:ext>
            </a:extLst>
          </p:cNvPr>
          <p:cNvSpPr/>
          <p:nvPr/>
        </p:nvSpPr>
        <p:spPr>
          <a:xfrm>
            <a:off x="1614867" y="4148752"/>
            <a:ext cx="1925231" cy="694696"/>
          </a:xfrm>
          <a:prstGeom prst="rect">
            <a:avLst/>
          </a:prstGeom>
          <a:noFill/>
        </p:spPr>
        <p:txBody>
          <a:bodyPr wrap="square" lIns="95" tIns="95" rIns="95" bIns="95" rtlCol="0" anchor="ctr">
            <a:normAutofit/>
          </a:bodyPr>
          <a:lstStyle/>
          <a:p>
            <a:pPr marL="0" indent="0" algn="l">
              <a:buNone/>
            </a:pPr>
            <a:r>
              <a:rPr lang="en-US" altLang="zh-CN"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SAP</a:t>
            </a:r>
            <a:r>
              <a:rPr lang="zh-CN" altLang="en-US"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原厂致辞</a:t>
            </a:r>
            <a:r>
              <a:rPr lang="en-US" altLang="zh-CN"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&amp;</a:t>
            </a:r>
            <a:r>
              <a:rPr lang="zh-CN" altLang="en-US" sz="14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支持说明</a:t>
            </a:r>
          </a:p>
        </p:txBody>
      </p:sp>
    </p:spTree>
    <p:extLst>
      <p:ext uri="{BB962C8B-B14F-4D97-AF65-F5344CB8AC3E}">
        <p14:creationId xmlns:p14="http://schemas.microsoft.com/office/powerpoint/2010/main" val="835756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solidFill>
                  <a:schemeClr val="accent1"/>
                </a:solidFill>
                <a:latin typeface="微软雅黑" panose="020B0503020204020204" pitchFamily="34" charset="-122"/>
                <a:ea typeface="微软雅黑" panose="020B0503020204020204" pitchFamily="34" charset="-122"/>
              </a:rPr>
              <a:t>百疆项目总监致辞</a:t>
            </a:r>
          </a:p>
        </p:txBody>
      </p:sp>
      <p:sp>
        <p:nvSpPr>
          <p:cNvPr id="3" name="副标题 2"/>
          <p:cNvSpPr>
            <a:spLocks noGrp="1"/>
          </p:cNvSpPr>
          <p:nvPr>
            <p:ph type="subTitle" idx="1"/>
          </p:nvPr>
        </p:nvSpPr>
        <p:spPr/>
        <p:txBody>
          <a:bodyPr/>
          <a:lstStyle/>
          <a:p>
            <a:endParaRPr lang="en-US" altLang="zh-CN" dirty="0"/>
          </a:p>
          <a:p>
            <a:r>
              <a:rPr lang="zh-CN" altLang="en-US" dirty="0">
                <a:latin typeface="微软雅黑" panose="020B0503020204020204" pitchFamily="34" charset="-122"/>
                <a:ea typeface="微软雅黑" panose="020B0503020204020204" pitchFamily="34" charset="-122"/>
              </a:rPr>
              <a:t>百疆集团  项目总监  </a:t>
            </a:r>
            <a:r>
              <a:rPr lang="en-US" altLang="zh-CN" dirty="0">
                <a:latin typeface="微软雅黑" panose="020B0503020204020204" pitchFamily="34" charset="-122"/>
                <a:ea typeface="微软雅黑" panose="020B0503020204020204" pitchFamily="34" charset="-122"/>
              </a:rPr>
              <a:t>XXXX</a:t>
            </a:r>
          </a:p>
        </p:txBody>
      </p:sp>
      <p:sp>
        <p:nvSpPr>
          <p:cNvPr id="4" name="灯片编号占位符 3"/>
          <p:cNvSpPr>
            <a:spLocks noGrp="1"/>
          </p:cNvSpPr>
          <p:nvPr>
            <p:ph type="sldNum" sz="quarter" idx="12"/>
          </p:nvPr>
        </p:nvSpPr>
        <p:spPr/>
        <p:txBody>
          <a:bodyPr/>
          <a:lstStyle/>
          <a:p>
            <a:fld id="{7D9BB5D0-35E4-459D-AEF3-FE4D7C45CC19}" type="slidenum">
              <a:rPr lang="zh-CN" altLang="en-US" smtClean="0"/>
              <a:t>3</a:t>
            </a:fld>
            <a:endParaRPr lang="zh-CN" altLang="en-US"/>
          </a:p>
        </p:txBody>
      </p:sp>
      <p:sp>
        <p:nvSpPr>
          <p:cNvPr id="7" name="矩形 6">
            <a:extLst>
              <a:ext uri="{FF2B5EF4-FFF2-40B4-BE49-F238E27FC236}">
                <a16:creationId xmlns:a16="http://schemas.microsoft.com/office/drawing/2014/main" id="{FA664AF5-401E-D13F-D90E-97CA1A573D98}"/>
              </a:ext>
            </a:extLst>
          </p:cNvPr>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256691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74802-1063-2517-0C6B-040BBE8909C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5B3AA3E-423C-C29B-1B8D-F25E26CF4A43}"/>
              </a:ext>
            </a:extLst>
          </p:cNvPr>
          <p:cNvSpPr>
            <a:spLocks noGrp="1"/>
          </p:cNvSpPr>
          <p:nvPr>
            <p:ph type="ctrTitle"/>
          </p:nvPr>
        </p:nvSpPr>
        <p:spPr>
          <a:xfrm>
            <a:off x="1524000" y="1663304"/>
            <a:ext cx="9144000" cy="1846659"/>
          </a:xfrm>
        </p:spPr>
        <p:txBody>
          <a:bodyPr/>
          <a:lstStyle/>
          <a:p>
            <a:r>
              <a:rPr lang="zh-CN" altLang="en-US" sz="6000" dirty="0">
                <a:solidFill>
                  <a:schemeClr val="accent1"/>
                </a:solidFill>
                <a:latin typeface="微软雅黑" panose="020B0503020204020204" pitchFamily="34" charset="-122"/>
                <a:ea typeface="微软雅黑" panose="020B0503020204020204" pitchFamily="34" charset="-122"/>
              </a:rPr>
              <a:t>帛丝云商项目经理</a:t>
            </a:r>
            <a:br>
              <a:rPr lang="en-US" altLang="zh-CN" sz="6000" dirty="0">
                <a:solidFill>
                  <a:schemeClr val="accent1"/>
                </a:solidFill>
                <a:latin typeface="微软雅黑" panose="020B0503020204020204" pitchFamily="34" charset="-122"/>
                <a:ea typeface="微软雅黑" panose="020B0503020204020204" pitchFamily="34" charset="-122"/>
              </a:rPr>
            </a:br>
            <a:r>
              <a:rPr lang="zh-CN" altLang="en-US" sz="6000" dirty="0">
                <a:solidFill>
                  <a:schemeClr val="accent1"/>
                </a:solidFill>
                <a:latin typeface="微软雅黑" panose="020B0503020204020204" pitchFamily="34" charset="-122"/>
                <a:ea typeface="微软雅黑" panose="020B0503020204020204" pitchFamily="34" charset="-122"/>
              </a:rPr>
              <a:t>公有云项目实施方案发布</a:t>
            </a:r>
          </a:p>
        </p:txBody>
      </p:sp>
      <p:sp>
        <p:nvSpPr>
          <p:cNvPr id="3" name="副标题 2">
            <a:extLst>
              <a:ext uri="{FF2B5EF4-FFF2-40B4-BE49-F238E27FC236}">
                <a16:creationId xmlns:a16="http://schemas.microsoft.com/office/drawing/2014/main" id="{74904307-34C2-F562-5E93-AB5F45ADFF00}"/>
              </a:ext>
            </a:extLst>
          </p:cNvPr>
          <p:cNvSpPr>
            <a:spLocks noGrp="1"/>
          </p:cNvSpPr>
          <p:nvPr>
            <p:ph type="subTitle" idx="1"/>
          </p:nvPr>
        </p:nvSpPr>
        <p:spPr/>
        <p:txBody>
          <a:bodyPr/>
          <a:lstStyle/>
          <a:p>
            <a:endParaRPr lang="en-US" altLang="zh-CN" dirty="0"/>
          </a:p>
          <a:p>
            <a:r>
              <a:rPr lang="zh-CN" altLang="en-US" dirty="0">
                <a:latin typeface="微软雅黑" panose="020B0503020204020204" pitchFamily="34" charset="-122"/>
                <a:ea typeface="微软雅黑" panose="020B0503020204020204" pitchFamily="34" charset="-122"/>
              </a:rPr>
              <a:t>帛丝云商  项目经理  张晓杰</a:t>
            </a:r>
            <a:endParaRPr lang="en-US" altLang="zh-CN" dirty="0">
              <a:latin typeface="微软雅黑" panose="020B0503020204020204" pitchFamily="34" charset="-122"/>
              <a:ea typeface="微软雅黑" panose="020B0503020204020204" pitchFamily="34" charset="-122"/>
            </a:endParaRPr>
          </a:p>
        </p:txBody>
      </p:sp>
      <p:sp>
        <p:nvSpPr>
          <p:cNvPr id="4" name="灯片编号占位符 3">
            <a:extLst>
              <a:ext uri="{FF2B5EF4-FFF2-40B4-BE49-F238E27FC236}">
                <a16:creationId xmlns:a16="http://schemas.microsoft.com/office/drawing/2014/main" id="{26EBB9F7-2DC2-E4CB-C02D-BCA36D4070F7}"/>
              </a:ext>
            </a:extLst>
          </p:cNvPr>
          <p:cNvSpPr>
            <a:spLocks noGrp="1"/>
          </p:cNvSpPr>
          <p:nvPr>
            <p:ph type="sldNum" sz="quarter" idx="12"/>
          </p:nvPr>
        </p:nvSpPr>
        <p:spPr/>
        <p:txBody>
          <a:bodyPr/>
          <a:lstStyle/>
          <a:p>
            <a:fld id="{7D9BB5D0-35E4-459D-AEF3-FE4D7C45CC19}" type="slidenum">
              <a:rPr lang="zh-CN" altLang="en-US" smtClean="0"/>
              <a:t>4</a:t>
            </a:fld>
            <a:endParaRPr lang="zh-CN" altLang="en-US"/>
          </a:p>
        </p:txBody>
      </p:sp>
      <p:sp>
        <p:nvSpPr>
          <p:cNvPr id="7" name="矩形 6">
            <a:extLst>
              <a:ext uri="{FF2B5EF4-FFF2-40B4-BE49-F238E27FC236}">
                <a16:creationId xmlns:a16="http://schemas.microsoft.com/office/drawing/2014/main" id="{1AA5C30C-9DC2-C209-F73A-7DC7123D122E}"/>
              </a:ext>
            </a:extLst>
          </p:cNvPr>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380455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3"/>
          <p:cNvSpPr>
            <a:spLocks noGrp="1"/>
          </p:cNvSpPr>
          <p:nvPr>
            <p:ph type="title" idx="4294967295"/>
          </p:nvPr>
        </p:nvSpPr>
        <p:spPr>
          <a:xfrm>
            <a:off x="172756" y="353226"/>
            <a:ext cx="10355176" cy="430101"/>
          </a:xfrm>
        </p:spPr>
        <p:txBody>
          <a:bodyPr>
            <a:noAutofit/>
          </a:bodyPr>
          <a:lstStyle/>
          <a:p>
            <a:r>
              <a:rPr kumimoji="1" lang="zh-CN" altLang="en-US" sz="2400" dirty="0">
                <a:latin typeface="Calibri" panose="020F0502020204030204" pitchFamily="34" charset="0"/>
                <a:ea typeface="微软雅黑" panose="020B0503020204020204" pitchFamily="34" charset="-122"/>
                <a:cs typeface="Calibri" panose="020F0502020204030204" pitchFamily="34" charset="0"/>
              </a:rPr>
              <a:t>在本次</a:t>
            </a:r>
            <a:r>
              <a:rPr lang="zh-CN" altLang="en-US" sz="2400" dirty="0">
                <a:latin typeface="微软雅黑" panose="020B0503020204020204" pitchFamily="34" charset="-122"/>
                <a:ea typeface="微软雅黑" panose="020B0503020204020204" pitchFamily="34" charset="-122"/>
              </a:rPr>
              <a:t>信息化建设</a:t>
            </a:r>
            <a:r>
              <a:rPr kumimoji="1" lang="zh-CN" altLang="en-US" sz="2400" dirty="0">
                <a:latin typeface="Calibri" panose="020F0502020204030204" pitchFamily="34" charset="0"/>
                <a:ea typeface="微软雅黑" panose="020B0503020204020204" pitchFamily="34" charset="-122"/>
                <a:cs typeface="Calibri" panose="020F0502020204030204" pitchFamily="34" charset="0"/>
              </a:rPr>
              <a:t>中，我们认为应以以下目标作为项目成功的标准</a:t>
            </a:r>
          </a:p>
        </p:txBody>
      </p:sp>
      <p:sp>
        <p:nvSpPr>
          <p:cNvPr id="64" name="Freeform 93"/>
          <p:cNvSpPr/>
          <p:nvPr/>
        </p:nvSpPr>
        <p:spPr bwMode="auto">
          <a:xfrm>
            <a:off x="9749904" y="1263674"/>
            <a:ext cx="1731512" cy="3847098"/>
          </a:xfrm>
          <a:custGeom>
            <a:avLst/>
            <a:gdLst>
              <a:gd name="T0" fmla="*/ 546 w 546"/>
              <a:gd name="T1" fmla="*/ 384 h 1212"/>
              <a:gd name="T2" fmla="*/ 418 w 546"/>
              <a:gd name="T3" fmla="*/ 384 h 1212"/>
              <a:gd name="T4" fmla="*/ 418 w 546"/>
              <a:gd name="T5" fmla="*/ 1202 h 1212"/>
              <a:gd name="T6" fmla="*/ 408 w 546"/>
              <a:gd name="T7" fmla="*/ 1212 h 1212"/>
              <a:gd name="T8" fmla="*/ 398 w 546"/>
              <a:gd name="T9" fmla="*/ 1202 h 1212"/>
              <a:gd name="T10" fmla="*/ 398 w 546"/>
              <a:gd name="T11" fmla="*/ 364 h 1212"/>
              <a:gd name="T12" fmla="*/ 507 w 546"/>
              <a:gd name="T13" fmla="*/ 364 h 1212"/>
              <a:gd name="T14" fmla="*/ 273 w 546"/>
              <a:gd name="T15" fmla="*/ 34 h 1212"/>
              <a:gd name="T16" fmla="*/ 39 w 546"/>
              <a:gd name="T17" fmla="*/ 364 h 1212"/>
              <a:gd name="T18" fmla="*/ 148 w 546"/>
              <a:gd name="T19" fmla="*/ 364 h 1212"/>
              <a:gd name="T20" fmla="*/ 148 w 546"/>
              <a:gd name="T21" fmla="*/ 471 h 1212"/>
              <a:gd name="T22" fmla="*/ 138 w 546"/>
              <a:gd name="T23" fmla="*/ 471 h 1212"/>
              <a:gd name="T24" fmla="*/ 128 w 546"/>
              <a:gd name="T25" fmla="*/ 471 h 1212"/>
              <a:gd name="T26" fmla="*/ 128 w 546"/>
              <a:gd name="T27" fmla="*/ 384 h 1212"/>
              <a:gd name="T28" fmla="*/ 0 w 546"/>
              <a:gd name="T29" fmla="*/ 384 h 1212"/>
              <a:gd name="T30" fmla="*/ 273 w 546"/>
              <a:gd name="T31" fmla="*/ 0 h 1212"/>
              <a:gd name="T32" fmla="*/ 546 w 546"/>
              <a:gd name="T33" fmla="*/ 38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6" h="1212">
                <a:moveTo>
                  <a:pt x="546" y="384"/>
                </a:moveTo>
                <a:cubicBezTo>
                  <a:pt x="418" y="384"/>
                  <a:pt x="418" y="384"/>
                  <a:pt x="418" y="384"/>
                </a:cubicBezTo>
                <a:cubicBezTo>
                  <a:pt x="418" y="1202"/>
                  <a:pt x="418" y="1202"/>
                  <a:pt x="418" y="1202"/>
                </a:cubicBezTo>
                <a:cubicBezTo>
                  <a:pt x="418" y="1207"/>
                  <a:pt x="413" y="1212"/>
                  <a:pt x="408" y="1212"/>
                </a:cubicBezTo>
                <a:cubicBezTo>
                  <a:pt x="402" y="1212"/>
                  <a:pt x="398" y="1207"/>
                  <a:pt x="398" y="1202"/>
                </a:cubicBezTo>
                <a:cubicBezTo>
                  <a:pt x="398" y="364"/>
                  <a:pt x="398" y="364"/>
                  <a:pt x="398" y="364"/>
                </a:cubicBezTo>
                <a:cubicBezTo>
                  <a:pt x="507" y="364"/>
                  <a:pt x="507" y="364"/>
                  <a:pt x="507" y="364"/>
                </a:cubicBezTo>
                <a:cubicBezTo>
                  <a:pt x="273" y="34"/>
                  <a:pt x="273" y="34"/>
                  <a:pt x="273" y="34"/>
                </a:cubicBezTo>
                <a:cubicBezTo>
                  <a:pt x="39" y="364"/>
                  <a:pt x="39" y="364"/>
                  <a:pt x="39" y="364"/>
                </a:cubicBezTo>
                <a:cubicBezTo>
                  <a:pt x="148" y="364"/>
                  <a:pt x="148" y="364"/>
                  <a:pt x="148" y="364"/>
                </a:cubicBezTo>
                <a:cubicBezTo>
                  <a:pt x="148" y="471"/>
                  <a:pt x="148" y="471"/>
                  <a:pt x="148" y="471"/>
                </a:cubicBezTo>
                <a:cubicBezTo>
                  <a:pt x="145" y="471"/>
                  <a:pt x="141" y="471"/>
                  <a:pt x="138" y="471"/>
                </a:cubicBezTo>
                <a:cubicBezTo>
                  <a:pt x="134" y="471"/>
                  <a:pt x="131" y="471"/>
                  <a:pt x="128" y="471"/>
                </a:cubicBezTo>
                <a:cubicBezTo>
                  <a:pt x="128" y="384"/>
                  <a:pt x="128" y="384"/>
                  <a:pt x="128" y="384"/>
                </a:cubicBezTo>
                <a:cubicBezTo>
                  <a:pt x="0" y="384"/>
                  <a:pt x="0" y="384"/>
                  <a:pt x="0" y="384"/>
                </a:cubicBezTo>
                <a:cubicBezTo>
                  <a:pt x="273" y="0"/>
                  <a:pt x="273" y="0"/>
                  <a:pt x="273" y="0"/>
                </a:cubicBezTo>
                <a:lnTo>
                  <a:pt x="546" y="384"/>
                </a:lnTo>
                <a:close/>
              </a:path>
            </a:pathLst>
          </a:custGeom>
          <a:solidFill>
            <a:schemeClr val="accent5"/>
          </a:solidFill>
          <a:ln>
            <a:noFill/>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sp>
        <p:nvSpPr>
          <p:cNvPr id="72" name="TextBox 39"/>
          <p:cNvSpPr txBox="1"/>
          <p:nvPr/>
        </p:nvSpPr>
        <p:spPr>
          <a:xfrm>
            <a:off x="8597529" y="3815539"/>
            <a:ext cx="2304750" cy="1769745"/>
          </a:xfrm>
          <a:prstGeom prst="rect">
            <a:avLst/>
          </a:prstGeom>
          <a:noFill/>
        </p:spPr>
        <p:txBody>
          <a:bodyPr wrap="square" lIns="0" tIns="0" rIns="0" bIns="0" rtlCol="0">
            <a:spAutoFit/>
          </a:bodyPr>
          <a:lstStyle/>
          <a:p>
            <a:pPr marL="171450" indent="-171450" defTabSz="1088390">
              <a:lnSpc>
                <a:spcPts val="1400"/>
              </a:lnSpc>
              <a:spcAft>
                <a:spcPts val="600"/>
              </a:spcAft>
              <a:buClr>
                <a:srgbClr val="F0AB00"/>
              </a:buClr>
              <a:buFont typeface="Wingdings" panose="05000000000000000000" pitchFamily="2" charset="2"/>
              <a:buChar char="n"/>
              <a:defRPr/>
            </a:pP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利用</a:t>
            </a:r>
            <a:r>
              <a:rPr lang="en-US" altLang="zh-CN"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SAP</a:t>
            </a: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最佳业务实践，实现横向业务端到端联通的同时，实现纵向的</a:t>
            </a:r>
            <a:r>
              <a:rPr lang="zh-CN" altLang="en-US" sz="1200" b="1" spc="-30" dirty="0">
                <a:solidFill>
                  <a:srgbClr val="F0AB00"/>
                </a:solidFill>
                <a:latin typeface="微软雅黑" panose="020B0503020204020204" pitchFamily="34" charset="-122"/>
                <a:ea typeface="微软雅黑" panose="020B0503020204020204" pitchFamily="34" charset="-122"/>
                <a:cs typeface="Calibri" panose="020F0502020204030204" pitchFamily="34" charset="0"/>
              </a:rPr>
              <a:t>业务财务一体化</a:t>
            </a:r>
            <a:r>
              <a:rPr lang="zh-CN" altLang="en-US" sz="1200" spc="-30" dirty="0">
                <a:latin typeface="微软雅黑" panose="020B0503020204020204" pitchFamily="34" charset="-122"/>
                <a:ea typeface="微软雅黑" panose="020B0503020204020204" pitchFamily="34" charset="-122"/>
                <a:cs typeface="Calibri" panose="020F0502020204030204" pitchFamily="34" charset="0"/>
              </a:rPr>
              <a:t>管理；</a:t>
            </a:r>
            <a:endParaRPr lang="en-US" altLang="zh-CN" sz="1200" spc="-30" dirty="0">
              <a:latin typeface="微软雅黑" panose="020B0503020204020204" pitchFamily="34" charset="-122"/>
              <a:ea typeface="微软雅黑" panose="020B0503020204020204" pitchFamily="34" charset="-122"/>
              <a:cs typeface="Calibri" panose="020F0502020204030204" pitchFamily="34" charset="0"/>
            </a:endParaRPr>
          </a:p>
          <a:p>
            <a:pPr marL="171450" indent="-171450" defTabSz="1088390">
              <a:lnSpc>
                <a:spcPts val="1400"/>
              </a:lnSpc>
              <a:spcAft>
                <a:spcPts val="600"/>
              </a:spcAft>
              <a:buClr>
                <a:srgbClr val="F0AB00"/>
              </a:buClr>
              <a:buFont typeface="Wingdings" panose="05000000000000000000" pitchFamily="2" charset="2"/>
              <a:buChar char="n"/>
              <a:defRPr/>
            </a:pP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以业务财务一体化为基础，进一步实现企业</a:t>
            </a:r>
            <a:r>
              <a:rPr lang="zh-CN" altLang="en-US" sz="12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rPr>
              <a:t>合规化管理</a:t>
            </a: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a:t>
            </a:r>
            <a:endParaRPr lang="en-US" altLang="zh-CN"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endParaRPr>
          </a:p>
          <a:p>
            <a:pPr marL="171450" indent="-171450" defTabSz="1088390">
              <a:lnSpc>
                <a:spcPts val="1400"/>
              </a:lnSpc>
              <a:spcAft>
                <a:spcPts val="600"/>
              </a:spcAft>
              <a:buClr>
                <a:srgbClr val="F0AB00"/>
              </a:buClr>
              <a:buFont typeface="Wingdings" panose="05000000000000000000" pitchFamily="2" charset="2"/>
              <a:buChar char="n"/>
              <a:defRPr/>
            </a:pP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以</a:t>
            </a:r>
            <a:r>
              <a:rPr lang="en-US" altLang="zh-CN" sz="12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rPr>
              <a:t>SAP</a:t>
            </a:r>
            <a:r>
              <a:rPr lang="zh-CN" altLang="en-US" sz="12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rPr>
              <a:t>管理会计</a:t>
            </a: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为基础，提高各产品线、各部门等多维度的盈利分析水平，未来形成集团管理和发展的重要管理抓手；</a:t>
            </a:r>
            <a:endParaRPr lang="en-US" altLang="zh-CN"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endParaRPr>
          </a:p>
        </p:txBody>
      </p:sp>
      <p:sp>
        <p:nvSpPr>
          <p:cNvPr id="73" name="TextBox 40"/>
          <p:cNvSpPr txBox="1"/>
          <p:nvPr/>
        </p:nvSpPr>
        <p:spPr>
          <a:xfrm>
            <a:off x="8747362" y="2760360"/>
            <a:ext cx="2253499" cy="645795"/>
          </a:xfrm>
          <a:prstGeom prst="rect">
            <a:avLst/>
          </a:prstGeom>
          <a:noFill/>
        </p:spPr>
        <p:txBody>
          <a:bodyPr wrap="square" lIns="0" tIns="0" rIns="0" bIns="0" rtlCol="0">
            <a:spAutoFit/>
          </a:bodyPr>
          <a:lstStyle/>
          <a:p>
            <a:pPr defTabSz="1088390">
              <a:defRPr/>
            </a:pPr>
            <a:r>
              <a:rPr lang="zh-CN" altLang="en-US" sz="14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rPr>
              <a:t>业务财务一体化管控，建立集团内各企业财务合规化管理体系，成为管理抓手</a:t>
            </a:r>
          </a:p>
        </p:txBody>
      </p:sp>
      <p:grpSp>
        <p:nvGrpSpPr>
          <p:cNvPr id="67" name="Group 45"/>
          <p:cNvGrpSpPr/>
          <p:nvPr/>
        </p:nvGrpSpPr>
        <p:grpSpPr>
          <a:xfrm>
            <a:off x="6320258" y="1807706"/>
            <a:ext cx="565003" cy="565003"/>
            <a:chOff x="1497013" y="2442218"/>
            <a:chExt cx="565150" cy="565150"/>
          </a:xfrm>
        </p:grpSpPr>
        <p:sp>
          <p:nvSpPr>
            <p:cNvPr id="68" name="Oval 97"/>
            <p:cNvSpPr>
              <a:spLocks noChangeArrowheads="1"/>
            </p:cNvSpPr>
            <p:nvPr/>
          </p:nvSpPr>
          <p:spPr bwMode="auto">
            <a:xfrm>
              <a:off x="1522413" y="2466482"/>
              <a:ext cx="539750" cy="539750"/>
            </a:xfrm>
            <a:prstGeom prst="ellipse">
              <a:avLst/>
            </a:prstGeom>
            <a:solidFill>
              <a:schemeClr val="tx2"/>
            </a:solidFill>
            <a:ln w="9525">
              <a:solidFill>
                <a:srgbClr val="000000"/>
              </a:solidFill>
              <a:round/>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sp>
          <p:nvSpPr>
            <p:cNvPr id="69" name="Freeform 98"/>
            <p:cNvSpPr>
              <a:spLocks noEditPoints="1"/>
            </p:cNvSpPr>
            <p:nvPr/>
          </p:nvSpPr>
          <p:spPr bwMode="auto">
            <a:xfrm>
              <a:off x="1497013" y="2442218"/>
              <a:ext cx="565150" cy="565150"/>
            </a:xfrm>
            <a:custGeom>
              <a:avLst/>
              <a:gdLst>
                <a:gd name="T0" fmla="*/ 89 w 178"/>
                <a:gd name="T1" fmla="*/ 178 h 178"/>
                <a:gd name="T2" fmla="*/ 0 w 178"/>
                <a:gd name="T3" fmla="*/ 89 h 178"/>
                <a:gd name="T4" fmla="*/ 89 w 178"/>
                <a:gd name="T5" fmla="*/ 0 h 178"/>
                <a:gd name="T6" fmla="*/ 178 w 178"/>
                <a:gd name="T7" fmla="*/ 89 h 178"/>
                <a:gd name="T8" fmla="*/ 89 w 178"/>
                <a:gd name="T9" fmla="*/ 178 h 178"/>
                <a:gd name="T10" fmla="*/ 89 w 178"/>
                <a:gd name="T11" fmla="*/ 8 h 178"/>
                <a:gd name="T12" fmla="*/ 8 w 178"/>
                <a:gd name="T13" fmla="*/ 89 h 178"/>
                <a:gd name="T14" fmla="*/ 89 w 178"/>
                <a:gd name="T15" fmla="*/ 170 h 178"/>
                <a:gd name="T16" fmla="*/ 170 w 178"/>
                <a:gd name="T17" fmla="*/ 89 h 178"/>
                <a:gd name="T18" fmla="*/ 89 w 178"/>
                <a:gd name="T19" fmla="*/ 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8">
                  <a:moveTo>
                    <a:pt x="89" y="178"/>
                  </a:moveTo>
                  <a:cubicBezTo>
                    <a:pt x="40" y="178"/>
                    <a:pt x="0" y="138"/>
                    <a:pt x="0" y="89"/>
                  </a:cubicBezTo>
                  <a:cubicBezTo>
                    <a:pt x="0" y="40"/>
                    <a:pt x="40" y="0"/>
                    <a:pt x="89" y="0"/>
                  </a:cubicBezTo>
                  <a:cubicBezTo>
                    <a:pt x="138" y="0"/>
                    <a:pt x="178" y="40"/>
                    <a:pt x="178" y="89"/>
                  </a:cubicBezTo>
                  <a:cubicBezTo>
                    <a:pt x="178" y="138"/>
                    <a:pt x="138" y="178"/>
                    <a:pt x="89" y="178"/>
                  </a:cubicBezTo>
                  <a:close/>
                  <a:moveTo>
                    <a:pt x="89" y="8"/>
                  </a:moveTo>
                  <a:cubicBezTo>
                    <a:pt x="44" y="8"/>
                    <a:pt x="8" y="44"/>
                    <a:pt x="8" y="89"/>
                  </a:cubicBezTo>
                  <a:cubicBezTo>
                    <a:pt x="8" y="133"/>
                    <a:pt x="44" y="170"/>
                    <a:pt x="89" y="170"/>
                  </a:cubicBezTo>
                  <a:cubicBezTo>
                    <a:pt x="134" y="170"/>
                    <a:pt x="170" y="133"/>
                    <a:pt x="170" y="89"/>
                  </a:cubicBezTo>
                  <a:cubicBezTo>
                    <a:pt x="170" y="44"/>
                    <a:pt x="134" y="8"/>
                    <a:pt x="89" y="8"/>
                  </a:cubicBezTo>
                  <a:close/>
                </a:path>
              </a:pathLst>
            </a:custGeom>
            <a:solidFill>
              <a:schemeClr val="accent1"/>
            </a:solidFill>
            <a:ln>
              <a:solidFill>
                <a:schemeClr val="accent1">
                  <a:lumMod val="60000"/>
                  <a:lumOff val="40000"/>
                </a:schemeClr>
              </a:solidFill>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sp>
          <p:nvSpPr>
            <p:cNvPr id="70" name="Freeform 99"/>
            <p:cNvSpPr>
              <a:spLocks noEditPoints="1"/>
            </p:cNvSpPr>
            <p:nvPr/>
          </p:nvSpPr>
          <p:spPr bwMode="auto">
            <a:xfrm>
              <a:off x="1658938" y="2550168"/>
              <a:ext cx="238125" cy="346075"/>
            </a:xfrm>
            <a:custGeom>
              <a:avLst/>
              <a:gdLst>
                <a:gd name="T0" fmla="*/ 22 w 75"/>
                <a:gd name="T1" fmla="*/ 95 h 109"/>
                <a:gd name="T2" fmla="*/ 23 w 75"/>
                <a:gd name="T3" fmla="*/ 101 h 109"/>
                <a:gd name="T4" fmla="*/ 28 w 75"/>
                <a:gd name="T5" fmla="*/ 103 h 109"/>
                <a:gd name="T6" fmla="*/ 28 w 75"/>
                <a:gd name="T7" fmla="*/ 107 h 109"/>
                <a:gd name="T8" fmla="*/ 38 w 75"/>
                <a:gd name="T9" fmla="*/ 109 h 109"/>
                <a:gd name="T10" fmla="*/ 47 w 75"/>
                <a:gd name="T11" fmla="*/ 107 h 109"/>
                <a:gd name="T12" fmla="*/ 48 w 75"/>
                <a:gd name="T13" fmla="*/ 103 h 109"/>
                <a:gd name="T14" fmla="*/ 53 w 75"/>
                <a:gd name="T15" fmla="*/ 101 h 109"/>
                <a:gd name="T16" fmla="*/ 54 w 75"/>
                <a:gd name="T17" fmla="*/ 95 h 109"/>
                <a:gd name="T18" fmla="*/ 38 w 75"/>
                <a:gd name="T19" fmla="*/ 97 h 109"/>
                <a:gd name="T20" fmla="*/ 22 w 75"/>
                <a:gd name="T21" fmla="*/ 95 h 109"/>
                <a:gd name="T22" fmla="*/ 20 w 75"/>
                <a:gd name="T23" fmla="*/ 84 h 109"/>
                <a:gd name="T24" fmla="*/ 21 w 75"/>
                <a:gd name="T25" fmla="*/ 90 h 109"/>
                <a:gd name="T26" fmla="*/ 38 w 75"/>
                <a:gd name="T27" fmla="*/ 93 h 109"/>
                <a:gd name="T28" fmla="*/ 54 w 75"/>
                <a:gd name="T29" fmla="*/ 90 h 109"/>
                <a:gd name="T30" fmla="*/ 55 w 75"/>
                <a:gd name="T31" fmla="*/ 84 h 109"/>
                <a:gd name="T32" fmla="*/ 38 w 75"/>
                <a:gd name="T33" fmla="*/ 87 h 109"/>
                <a:gd name="T34" fmla="*/ 20 w 75"/>
                <a:gd name="T35" fmla="*/ 84 h 109"/>
                <a:gd name="T36" fmla="*/ 38 w 75"/>
                <a:gd name="T37" fmla="*/ 0 h 109"/>
                <a:gd name="T38" fmla="*/ 0 w 75"/>
                <a:gd name="T39" fmla="*/ 38 h 109"/>
                <a:gd name="T40" fmla="*/ 18 w 75"/>
                <a:gd name="T41" fmla="*/ 70 h 109"/>
                <a:gd name="T42" fmla="*/ 20 w 75"/>
                <a:gd name="T43" fmla="*/ 79 h 109"/>
                <a:gd name="T44" fmla="*/ 38 w 75"/>
                <a:gd name="T45" fmla="*/ 83 h 109"/>
                <a:gd name="T46" fmla="*/ 56 w 75"/>
                <a:gd name="T47" fmla="*/ 79 h 109"/>
                <a:gd name="T48" fmla="*/ 57 w 75"/>
                <a:gd name="T49" fmla="*/ 70 h 109"/>
                <a:gd name="T50" fmla="*/ 75 w 75"/>
                <a:gd name="T51" fmla="*/ 38 h 109"/>
                <a:gd name="T52" fmla="*/ 38 w 75"/>
                <a:gd name="T53" fmla="*/ 0 h 109"/>
                <a:gd name="T54" fmla="*/ 52 w 75"/>
                <a:gd name="T55" fmla="*/ 65 h 109"/>
                <a:gd name="T56" fmla="*/ 51 w 75"/>
                <a:gd name="T57" fmla="*/ 74 h 109"/>
                <a:gd name="T58" fmla="*/ 38 w 75"/>
                <a:gd name="T59" fmla="*/ 76 h 109"/>
                <a:gd name="T60" fmla="*/ 25 w 75"/>
                <a:gd name="T61" fmla="*/ 74 h 109"/>
                <a:gd name="T62" fmla="*/ 24 w 75"/>
                <a:gd name="T63" fmla="*/ 65 h 109"/>
                <a:gd name="T64" fmla="*/ 7 w 75"/>
                <a:gd name="T65" fmla="*/ 38 h 109"/>
                <a:gd name="T66" fmla="*/ 38 w 75"/>
                <a:gd name="T67" fmla="*/ 7 h 109"/>
                <a:gd name="T68" fmla="*/ 69 w 75"/>
                <a:gd name="T69" fmla="*/ 38 h 109"/>
                <a:gd name="T70" fmla="*/ 52 w 75"/>
                <a:gd name="T71" fmla="*/ 6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109">
                  <a:moveTo>
                    <a:pt x="22" y="95"/>
                  </a:moveTo>
                  <a:cubicBezTo>
                    <a:pt x="23" y="101"/>
                    <a:pt x="23" y="101"/>
                    <a:pt x="23" y="101"/>
                  </a:cubicBezTo>
                  <a:cubicBezTo>
                    <a:pt x="23" y="101"/>
                    <a:pt x="24" y="102"/>
                    <a:pt x="28" y="103"/>
                  </a:cubicBezTo>
                  <a:cubicBezTo>
                    <a:pt x="28" y="107"/>
                    <a:pt x="28" y="107"/>
                    <a:pt x="28" y="107"/>
                  </a:cubicBezTo>
                  <a:cubicBezTo>
                    <a:pt x="28" y="107"/>
                    <a:pt x="30" y="109"/>
                    <a:pt x="38" y="109"/>
                  </a:cubicBezTo>
                  <a:cubicBezTo>
                    <a:pt x="45" y="109"/>
                    <a:pt x="47" y="107"/>
                    <a:pt x="47" y="107"/>
                  </a:cubicBezTo>
                  <a:cubicBezTo>
                    <a:pt x="48" y="103"/>
                    <a:pt x="48" y="103"/>
                    <a:pt x="48" y="103"/>
                  </a:cubicBezTo>
                  <a:cubicBezTo>
                    <a:pt x="52" y="102"/>
                    <a:pt x="53" y="101"/>
                    <a:pt x="53" y="101"/>
                  </a:cubicBezTo>
                  <a:cubicBezTo>
                    <a:pt x="54" y="95"/>
                    <a:pt x="54" y="95"/>
                    <a:pt x="54" y="95"/>
                  </a:cubicBezTo>
                  <a:cubicBezTo>
                    <a:pt x="49" y="96"/>
                    <a:pt x="43" y="97"/>
                    <a:pt x="38" y="97"/>
                  </a:cubicBezTo>
                  <a:cubicBezTo>
                    <a:pt x="32" y="97"/>
                    <a:pt x="27" y="96"/>
                    <a:pt x="22" y="95"/>
                  </a:cubicBezTo>
                  <a:close/>
                  <a:moveTo>
                    <a:pt x="20" y="84"/>
                  </a:moveTo>
                  <a:cubicBezTo>
                    <a:pt x="21" y="90"/>
                    <a:pt x="21" y="90"/>
                    <a:pt x="21" y="90"/>
                  </a:cubicBezTo>
                  <a:cubicBezTo>
                    <a:pt x="26" y="92"/>
                    <a:pt x="32" y="93"/>
                    <a:pt x="38" y="93"/>
                  </a:cubicBezTo>
                  <a:cubicBezTo>
                    <a:pt x="44" y="93"/>
                    <a:pt x="49" y="92"/>
                    <a:pt x="54" y="90"/>
                  </a:cubicBezTo>
                  <a:cubicBezTo>
                    <a:pt x="55" y="84"/>
                    <a:pt x="55" y="84"/>
                    <a:pt x="55" y="84"/>
                  </a:cubicBezTo>
                  <a:cubicBezTo>
                    <a:pt x="50" y="86"/>
                    <a:pt x="44" y="87"/>
                    <a:pt x="38" y="87"/>
                  </a:cubicBezTo>
                  <a:cubicBezTo>
                    <a:pt x="32" y="87"/>
                    <a:pt x="26" y="86"/>
                    <a:pt x="20" y="84"/>
                  </a:cubicBezTo>
                  <a:close/>
                  <a:moveTo>
                    <a:pt x="38" y="0"/>
                  </a:moveTo>
                  <a:cubicBezTo>
                    <a:pt x="17" y="0"/>
                    <a:pt x="0" y="17"/>
                    <a:pt x="0" y="38"/>
                  </a:cubicBezTo>
                  <a:cubicBezTo>
                    <a:pt x="0" y="51"/>
                    <a:pt x="8" y="63"/>
                    <a:pt x="18" y="70"/>
                  </a:cubicBezTo>
                  <a:cubicBezTo>
                    <a:pt x="20" y="79"/>
                    <a:pt x="20" y="79"/>
                    <a:pt x="20" y="79"/>
                  </a:cubicBezTo>
                  <a:cubicBezTo>
                    <a:pt x="25" y="81"/>
                    <a:pt x="31" y="83"/>
                    <a:pt x="38" y="83"/>
                  </a:cubicBezTo>
                  <a:cubicBezTo>
                    <a:pt x="44" y="83"/>
                    <a:pt x="51" y="81"/>
                    <a:pt x="56" y="79"/>
                  </a:cubicBezTo>
                  <a:cubicBezTo>
                    <a:pt x="57" y="70"/>
                    <a:pt x="57" y="70"/>
                    <a:pt x="57" y="70"/>
                  </a:cubicBezTo>
                  <a:cubicBezTo>
                    <a:pt x="68" y="63"/>
                    <a:pt x="75" y="51"/>
                    <a:pt x="75" y="38"/>
                  </a:cubicBezTo>
                  <a:cubicBezTo>
                    <a:pt x="75" y="17"/>
                    <a:pt x="59" y="0"/>
                    <a:pt x="38" y="0"/>
                  </a:cubicBezTo>
                  <a:close/>
                  <a:moveTo>
                    <a:pt x="52" y="65"/>
                  </a:moveTo>
                  <a:cubicBezTo>
                    <a:pt x="51" y="74"/>
                    <a:pt x="51" y="74"/>
                    <a:pt x="51" y="74"/>
                  </a:cubicBezTo>
                  <a:cubicBezTo>
                    <a:pt x="51" y="74"/>
                    <a:pt x="47" y="76"/>
                    <a:pt x="38" y="76"/>
                  </a:cubicBezTo>
                  <a:cubicBezTo>
                    <a:pt x="28" y="76"/>
                    <a:pt x="25" y="74"/>
                    <a:pt x="25" y="74"/>
                  </a:cubicBezTo>
                  <a:cubicBezTo>
                    <a:pt x="24" y="65"/>
                    <a:pt x="24" y="65"/>
                    <a:pt x="24" y="65"/>
                  </a:cubicBezTo>
                  <a:cubicBezTo>
                    <a:pt x="14" y="60"/>
                    <a:pt x="7" y="50"/>
                    <a:pt x="7" y="38"/>
                  </a:cubicBezTo>
                  <a:cubicBezTo>
                    <a:pt x="7" y="21"/>
                    <a:pt x="21" y="7"/>
                    <a:pt x="38" y="7"/>
                  </a:cubicBezTo>
                  <a:cubicBezTo>
                    <a:pt x="55" y="7"/>
                    <a:pt x="69" y="21"/>
                    <a:pt x="69" y="38"/>
                  </a:cubicBezTo>
                  <a:cubicBezTo>
                    <a:pt x="69" y="50"/>
                    <a:pt x="62" y="60"/>
                    <a:pt x="52" y="65"/>
                  </a:cubicBezTo>
                  <a:close/>
                </a:path>
              </a:pathLst>
            </a:custGeom>
            <a:solidFill>
              <a:schemeClr val="accent1"/>
            </a:solidFill>
            <a:ln>
              <a:solidFill>
                <a:schemeClr val="accent1">
                  <a:lumMod val="60000"/>
                  <a:lumOff val="40000"/>
                </a:schemeClr>
              </a:solidFill>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sp>
          <p:nvSpPr>
            <p:cNvPr id="71" name="Freeform 100"/>
            <p:cNvSpPr>
              <a:spLocks noEditPoints="1"/>
            </p:cNvSpPr>
            <p:nvPr/>
          </p:nvSpPr>
          <p:spPr bwMode="auto">
            <a:xfrm>
              <a:off x="1705075" y="2591033"/>
              <a:ext cx="136525" cy="168275"/>
            </a:xfrm>
            <a:custGeom>
              <a:avLst/>
              <a:gdLst>
                <a:gd name="T0" fmla="*/ 26 w 43"/>
                <a:gd name="T1" fmla="*/ 4 h 53"/>
                <a:gd name="T2" fmla="*/ 28 w 43"/>
                <a:gd name="T3" fmla="*/ 2 h 53"/>
                <a:gd name="T4" fmla="*/ 26 w 43"/>
                <a:gd name="T5" fmla="*/ 0 h 53"/>
                <a:gd name="T6" fmla="*/ 0 w 43"/>
                <a:gd name="T7" fmla="*/ 26 h 53"/>
                <a:gd name="T8" fmla="*/ 2 w 43"/>
                <a:gd name="T9" fmla="*/ 28 h 53"/>
                <a:gd name="T10" fmla="*/ 4 w 43"/>
                <a:gd name="T11" fmla="*/ 26 h 53"/>
                <a:gd name="T12" fmla="*/ 26 w 43"/>
                <a:gd name="T13" fmla="*/ 4 h 53"/>
                <a:gd name="T14" fmla="*/ 38 w 43"/>
                <a:gd name="T15" fmla="*/ 32 h 53"/>
                <a:gd name="T16" fmla="*/ 34 w 43"/>
                <a:gd name="T17" fmla="*/ 40 h 53"/>
                <a:gd name="T18" fmla="*/ 26 w 43"/>
                <a:gd name="T19" fmla="*/ 24 h 53"/>
                <a:gd name="T20" fmla="*/ 17 w 43"/>
                <a:gd name="T21" fmla="*/ 40 h 53"/>
                <a:gd name="T22" fmla="*/ 14 w 43"/>
                <a:gd name="T23" fmla="*/ 32 h 53"/>
                <a:gd name="T24" fmla="*/ 9 w 43"/>
                <a:gd name="T25" fmla="*/ 35 h 53"/>
                <a:gd name="T26" fmla="*/ 17 w 43"/>
                <a:gd name="T27" fmla="*/ 53 h 53"/>
                <a:gd name="T28" fmla="*/ 26 w 43"/>
                <a:gd name="T29" fmla="*/ 37 h 53"/>
                <a:gd name="T30" fmla="*/ 35 w 43"/>
                <a:gd name="T31" fmla="*/ 53 h 53"/>
                <a:gd name="T32" fmla="*/ 43 w 43"/>
                <a:gd name="T33" fmla="*/ 35 h 53"/>
                <a:gd name="T34" fmla="*/ 38 w 43"/>
                <a:gd name="T35" fmla="*/ 3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53">
                  <a:moveTo>
                    <a:pt x="26" y="4"/>
                  </a:moveTo>
                  <a:cubicBezTo>
                    <a:pt x="27" y="4"/>
                    <a:pt x="28" y="3"/>
                    <a:pt x="28" y="2"/>
                  </a:cubicBezTo>
                  <a:cubicBezTo>
                    <a:pt x="28" y="1"/>
                    <a:pt x="27" y="0"/>
                    <a:pt x="26" y="0"/>
                  </a:cubicBezTo>
                  <a:cubicBezTo>
                    <a:pt x="11" y="0"/>
                    <a:pt x="0" y="11"/>
                    <a:pt x="0" y="26"/>
                  </a:cubicBezTo>
                  <a:cubicBezTo>
                    <a:pt x="0" y="27"/>
                    <a:pt x="1" y="28"/>
                    <a:pt x="2" y="28"/>
                  </a:cubicBezTo>
                  <a:cubicBezTo>
                    <a:pt x="3" y="28"/>
                    <a:pt x="4" y="27"/>
                    <a:pt x="4" y="26"/>
                  </a:cubicBezTo>
                  <a:cubicBezTo>
                    <a:pt x="4" y="14"/>
                    <a:pt x="14" y="4"/>
                    <a:pt x="26" y="4"/>
                  </a:cubicBezTo>
                  <a:close/>
                  <a:moveTo>
                    <a:pt x="38" y="32"/>
                  </a:moveTo>
                  <a:cubicBezTo>
                    <a:pt x="34" y="40"/>
                    <a:pt x="34" y="40"/>
                    <a:pt x="34" y="40"/>
                  </a:cubicBezTo>
                  <a:cubicBezTo>
                    <a:pt x="26" y="24"/>
                    <a:pt x="26" y="24"/>
                    <a:pt x="26" y="24"/>
                  </a:cubicBezTo>
                  <a:cubicBezTo>
                    <a:pt x="17" y="40"/>
                    <a:pt x="17" y="40"/>
                    <a:pt x="17" y="40"/>
                  </a:cubicBezTo>
                  <a:cubicBezTo>
                    <a:pt x="14" y="32"/>
                    <a:pt x="14" y="32"/>
                    <a:pt x="14" y="32"/>
                  </a:cubicBezTo>
                  <a:cubicBezTo>
                    <a:pt x="9" y="35"/>
                    <a:pt x="9" y="35"/>
                    <a:pt x="9" y="35"/>
                  </a:cubicBezTo>
                  <a:cubicBezTo>
                    <a:pt x="17" y="53"/>
                    <a:pt x="17" y="53"/>
                    <a:pt x="17" y="53"/>
                  </a:cubicBezTo>
                  <a:cubicBezTo>
                    <a:pt x="26" y="37"/>
                    <a:pt x="26" y="37"/>
                    <a:pt x="26" y="37"/>
                  </a:cubicBezTo>
                  <a:cubicBezTo>
                    <a:pt x="35" y="53"/>
                    <a:pt x="35" y="53"/>
                    <a:pt x="35" y="53"/>
                  </a:cubicBezTo>
                  <a:cubicBezTo>
                    <a:pt x="43" y="35"/>
                    <a:pt x="43" y="35"/>
                    <a:pt x="43" y="35"/>
                  </a:cubicBezTo>
                  <a:lnTo>
                    <a:pt x="38" y="32"/>
                  </a:lnTo>
                  <a:close/>
                </a:path>
              </a:pathLst>
            </a:custGeom>
            <a:solidFill>
              <a:schemeClr val="accent1"/>
            </a:solidFill>
            <a:ln>
              <a:solidFill>
                <a:schemeClr val="accent1">
                  <a:lumMod val="60000"/>
                  <a:lumOff val="40000"/>
                </a:schemeClr>
              </a:solidFill>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grpSp>
      <p:sp>
        <p:nvSpPr>
          <p:cNvPr id="107" name="Freeform 96"/>
          <p:cNvSpPr/>
          <p:nvPr/>
        </p:nvSpPr>
        <p:spPr bwMode="auto">
          <a:xfrm>
            <a:off x="1977013" y="1263797"/>
            <a:ext cx="1731512" cy="3847098"/>
          </a:xfrm>
          <a:custGeom>
            <a:avLst/>
            <a:gdLst>
              <a:gd name="T0" fmla="*/ 546 w 546"/>
              <a:gd name="T1" fmla="*/ 384 h 1212"/>
              <a:gd name="T2" fmla="*/ 418 w 546"/>
              <a:gd name="T3" fmla="*/ 384 h 1212"/>
              <a:gd name="T4" fmla="*/ 418 w 546"/>
              <a:gd name="T5" fmla="*/ 1202 h 1212"/>
              <a:gd name="T6" fmla="*/ 408 w 546"/>
              <a:gd name="T7" fmla="*/ 1212 h 1212"/>
              <a:gd name="T8" fmla="*/ 398 w 546"/>
              <a:gd name="T9" fmla="*/ 1202 h 1212"/>
              <a:gd name="T10" fmla="*/ 398 w 546"/>
              <a:gd name="T11" fmla="*/ 364 h 1212"/>
              <a:gd name="T12" fmla="*/ 507 w 546"/>
              <a:gd name="T13" fmla="*/ 364 h 1212"/>
              <a:gd name="T14" fmla="*/ 273 w 546"/>
              <a:gd name="T15" fmla="*/ 34 h 1212"/>
              <a:gd name="T16" fmla="*/ 38 w 546"/>
              <a:gd name="T17" fmla="*/ 364 h 1212"/>
              <a:gd name="T18" fmla="*/ 148 w 546"/>
              <a:gd name="T19" fmla="*/ 364 h 1212"/>
              <a:gd name="T20" fmla="*/ 148 w 546"/>
              <a:gd name="T21" fmla="*/ 471 h 1212"/>
              <a:gd name="T22" fmla="*/ 138 w 546"/>
              <a:gd name="T23" fmla="*/ 471 h 1212"/>
              <a:gd name="T24" fmla="*/ 128 w 546"/>
              <a:gd name="T25" fmla="*/ 471 h 1212"/>
              <a:gd name="T26" fmla="*/ 128 w 546"/>
              <a:gd name="T27" fmla="*/ 384 h 1212"/>
              <a:gd name="T28" fmla="*/ 0 w 546"/>
              <a:gd name="T29" fmla="*/ 384 h 1212"/>
              <a:gd name="T30" fmla="*/ 273 w 546"/>
              <a:gd name="T31" fmla="*/ 0 h 1212"/>
              <a:gd name="T32" fmla="*/ 546 w 546"/>
              <a:gd name="T33" fmla="*/ 38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6" h="1212">
                <a:moveTo>
                  <a:pt x="546" y="384"/>
                </a:moveTo>
                <a:cubicBezTo>
                  <a:pt x="418" y="384"/>
                  <a:pt x="418" y="384"/>
                  <a:pt x="418" y="384"/>
                </a:cubicBezTo>
                <a:cubicBezTo>
                  <a:pt x="418" y="1202"/>
                  <a:pt x="418" y="1202"/>
                  <a:pt x="418" y="1202"/>
                </a:cubicBezTo>
                <a:cubicBezTo>
                  <a:pt x="418" y="1207"/>
                  <a:pt x="413" y="1212"/>
                  <a:pt x="408" y="1212"/>
                </a:cubicBezTo>
                <a:cubicBezTo>
                  <a:pt x="402" y="1212"/>
                  <a:pt x="398" y="1207"/>
                  <a:pt x="398" y="1202"/>
                </a:cubicBezTo>
                <a:cubicBezTo>
                  <a:pt x="398" y="364"/>
                  <a:pt x="398" y="364"/>
                  <a:pt x="398" y="364"/>
                </a:cubicBezTo>
                <a:cubicBezTo>
                  <a:pt x="507" y="364"/>
                  <a:pt x="507" y="364"/>
                  <a:pt x="507" y="364"/>
                </a:cubicBezTo>
                <a:cubicBezTo>
                  <a:pt x="273" y="34"/>
                  <a:pt x="273" y="34"/>
                  <a:pt x="273" y="34"/>
                </a:cubicBezTo>
                <a:cubicBezTo>
                  <a:pt x="38" y="364"/>
                  <a:pt x="38" y="364"/>
                  <a:pt x="38" y="364"/>
                </a:cubicBezTo>
                <a:cubicBezTo>
                  <a:pt x="148" y="364"/>
                  <a:pt x="148" y="364"/>
                  <a:pt x="148" y="364"/>
                </a:cubicBezTo>
                <a:cubicBezTo>
                  <a:pt x="148" y="471"/>
                  <a:pt x="148" y="471"/>
                  <a:pt x="148" y="471"/>
                </a:cubicBezTo>
                <a:cubicBezTo>
                  <a:pt x="144" y="471"/>
                  <a:pt x="141" y="471"/>
                  <a:pt x="138" y="471"/>
                </a:cubicBezTo>
                <a:cubicBezTo>
                  <a:pt x="134" y="471"/>
                  <a:pt x="131" y="471"/>
                  <a:pt x="128" y="471"/>
                </a:cubicBezTo>
                <a:cubicBezTo>
                  <a:pt x="128" y="384"/>
                  <a:pt x="128" y="384"/>
                  <a:pt x="128" y="384"/>
                </a:cubicBezTo>
                <a:cubicBezTo>
                  <a:pt x="0" y="384"/>
                  <a:pt x="0" y="384"/>
                  <a:pt x="0" y="384"/>
                </a:cubicBezTo>
                <a:cubicBezTo>
                  <a:pt x="273" y="0"/>
                  <a:pt x="273" y="0"/>
                  <a:pt x="273" y="0"/>
                </a:cubicBezTo>
                <a:lnTo>
                  <a:pt x="546" y="384"/>
                </a:lnTo>
                <a:close/>
              </a:path>
            </a:pathLst>
          </a:custGeom>
          <a:solidFill>
            <a:schemeClr val="accent1">
              <a:lumMod val="50000"/>
            </a:schemeClr>
          </a:solidFill>
          <a:ln>
            <a:noFill/>
          </a:ln>
        </p:spPr>
        <p:txBody>
          <a:bodyPr vert="horz" wrap="square" lIns="91416" tIns="45708" rIns="91416" bIns="45708" numCol="1" anchor="t" anchorCtr="0" compatLnSpc="1"/>
          <a:lstStyle/>
          <a:p>
            <a:pPr defTabSz="1088390">
              <a:defRPr/>
            </a:pPr>
            <a:endParaRPr lang="ko-KR" altLang="en-US" sz="2100" spc="-30" dirty="0">
              <a:solidFill>
                <a:srgbClr val="000000"/>
              </a:solidFill>
              <a:latin typeface="微软雅黑" panose="020B0503020204020204" pitchFamily="34" charset="-122"/>
              <a:cs typeface="Calibri" panose="020F0502020204030204" pitchFamily="34" charset="0"/>
            </a:endParaRPr>
          </a:p>
        </p:txBody>
      </p:sp>
      <p:grpSp>
        <p:nvGrpSpPr>
          <p:cNvPr id="108" name="Group 58"/>
          <p:cNvGrpSpPr/>
          <p:nvPr/>
        </p:nvGrpSpPr>
        <p:grpSpPr>
          <a:xfrm>
            <a:off x="2560267" y="1856261"/>
            <a:ext cx="565003" cy="571805"/>
            <a:chOff x="6935788" y="3371396"/>
            <a:chExt cx="565150" cy="571954"/>
          </a:xfrm>
        </p:grpSpPr>
        <p:sp>
          <p:nvSpPr>
            <p:cNvPr id="112" name="Oval 107"/>
            <p:cNvSpPr>
              <a:spLocks noChangeArrowheads="1"/>
            </p:cNvSpPr>
            <p:nvPr/>
          </p:nvSpPr>
          <p:spPr bwMode="auto">
            <a:xfrm>
              <a:off x="6935788" y="3371396"/>
              <a:ext cx="539750" cy="539750"/>
            </a:xfrm>
            <a:prstGeom prst="ellipse">
              <a:avLst/>
            </a:prstGeom>
            <a:solidFill>
              <a:schemeClr val="tx2"/>
            </a:solidFill>
            <a:ln w="9525">
              <a:solidFill>
                <a:srgbClr val="000000"/>
              </a:solidFill>
              <a:round/>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sp>
          <p:nvSpPr>
            <p:cNvPr id="113" name="Freeform 108"/>
            <p:cNvSpPr>
              <a:spLocks noEditPoints="1"/>
            </p:cNvSpPr>
            <p:nvPr/>
          </p:nvSpPr>
          <p:spPr bwMode="auto">
            <a:xfrm>
              <a:off x="6935788" y="3378200"/>
              <a:ext cx="565150" cy="565150"/>
            </a:xfrm>
            <a:custGeom>
              <a:avLst/>
              <a:gdLst>
                <a:gd name="T0" fmla="*/ 89 w 178"/>
                <a:gd name="T1" fmla="*/ 178 h 178"/>
                <a:gd name="T2" fmla="*/ 0 w 178"/>
                <a:gd name="T3" fmla="*/ 89 h 178"/>
                <a:gd name="T4" fmla="*/ 89 w 178"/>
                <a:gd name="T5" fmla="*/ 0 h 178"/>
                <a:gd name="T6" fmla="*/ 178 w 178"/>
                <a:gd name="T7" fmla="*/ 89 h 178"/>
                <a:gd name="T8" fmla="*/ 89 w 178"/>
                <a:gd name="T9" fmla="*/ 178 h 178"/>
                <a:gd name="T10" fmla="*/ 89 w 178"/>
                <a:gd name="T11" fmla="*/ 8 h 178"/>
                <a:gd name="T12" fmla="*/ 8 w 178"/>
                <a:gd name="T13" fmla="*/ 89 h 178"/>
                <a:gd name="T14" fmla="*/ 89 w 178"/>
                <a:gd name="T15" fmla="*/ 170 h 178"/>
                <a:gd name="T16" fmla="*/ 170 w 178"/>
                <a:gd name="T17" fmla="*/ 89 h 178"/>
                <a:gd name="T18" fmla="*/ 89 w 178"/>
                <a:gd name="T19" fmla="*/ 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8">
                  <a:moveTo>
                    <a:pt x="89" y="178"/>
                  </a:moveTo>
                  <a:cubicBezTo>
                    <a:pt x="40" y="178"/>
                    <a:pt x="0" y="138"/>
                    <a:pt x="0" y="89"/>
                  </a:cubicBezTo>
                  <a:cubicBezTo>
                    <a:pt x="0" y="40"/>
                    <a:pt x="40" y="0"/>
                    <a:pt x="89" y="0"/>
                  </a:cubicBezTo>
                  <a:cubicBezTo>
                    <a:pt x="138" y="0"/>
                    <a:pt x="178" y="40"/>
                    <a:pt x="178" y="89"/>
                  </a:cubicBezTo>
                  <a:cubicBezTo>
                    <a:pt x="178" y="138"/>
                    <a:pt x="138" y="178"/>
                    <a:pt x="89" y="178"/>
                  </a:cubicBezTo>
                  <a:close/>
                  <a:moveTo>
                    <a:pt x="89" y="8"/>
                  </a:moveTo>
                  <a:cubicBezTo>
                    <a:pt x="44" y="8"/>
                    <a:pt x="8" y="44"/>
                    <a:pt x="8" y="89"/>
                  </a:cubicBezTo>
                  <a:cubicBezTo>
                    <a:pt x="8" y="133"/>
                    <a:pt x="44" y="170"/>
                    <a:pt x="89" y="170"/>
                  </a:cubicBezTo>
                  <a:cubicBezTo>
                    <a:pt x="133" y="170"/>
                    <a:pt x="170" y="133"/>
                    <a:pt x="170" y="89"/>
                  </a:cubicBezTo>
                  <a:cubicBezTo>
                    <a:pt x="170" y="44"/>
                    <a:pt x="133" y="8"/>
                    <a:pt x="89" y="8"/>
                  </a:cubicBezTo>
                  <a:close/>
                </a:path>
              </a:pathLst>
            </a:custGeom>
            <a:solidFill>
              <a:schemeClr val="accent1">
                <a:lumMod val="50000"/>
              </a:schemeClr>
            </a:solidFill>
            <a:ln>
              <a:solidFill>
                <a:schemeClr val="accent5"/>
              </a:solidFill>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sp>
          <p:nvSpPr>
            <p:cNvPr id="114" name="Freeform 109"/>
            <p:cNvSpPr>
              <a:spLocks noEditPoints="1"/>
            </p:cNvSpPr>
            <p:nvPr/>
          </p:nvSpPr>
          <p:spPr bwMode="auto">
            <a:xfrm>
              <a:off x="7075488" y="3492500"/>
              <a:ext cx="314325" cy="323850"/>
            </a:xfrm>
            <a:custGeom>
              <a:avLst/>
              <a:gdLst>
                <a:gd name="T0" fmla="*/ 85 w 99"/>
                <a:gd name="T1" fmla="*/ 70 h 102"/>
                <a:gd name="T2" fmla="*/ 83 w 99"/>
                <a:gd name="T3" fmla="*/ 70 h 102"/>
                <a:gd name="T4" fmla="*/ 67 w 99"/>
                <a:gd name="T5" fmla="*/ 86 h 102"/>
                <a:gd name="T6" fmla="*/ 70 w 99"/>
                <a:gd name="T7" fmla="*/ 96 h 102"/>
                <a:gd name="T8" fmla="*/ 83 w 99"/>
                <a:gd name="T9" fmla="*/ 102 h 102"/>
                <a:gd name="T10" fmla="*/ 99 w 99"/>
                <a:gd name="T11" fmla="*/ 86 h 102"/>
                <a:gd name="T12" fmla="*/ 85 w 99"/>
                <a:gd name="T13" fmla="*/ 70 h 102"/>
                <a:gd name="T14" fmla="*/ 93 w 99"/>
                <a:gd name="T15" fmla="*/ 88 h 102"/>
                <a:gd name="T16" fmla="*/ 85 w 99"/>
                <a:gd name="T17" fmla="*/ 88 h 102"/>
                <a:gd name="T18" fmla="*/ 85 w 99"/>
                <a:gd name="T19" fmla="*/ 96 h 102"/>
                <a:gd name="T20" fmla="*/ 81 w 99"/>
                <a:gd name="T21" fmla="*/ 96 h 102"/>
                <a:gd name="T22" fmla="*/ 81 w 99"/>
                <a:gd name="T23" fmla="*/ 88 h 102"/>
                <a:gd name="T24" fmla="*/ 73 w 99"/>
                <a:gd name="T25" fmla="*/ 88 h 102"/>
                <a:gd name="T26" fmla="*/ 73 w 99"/>
                <a:gd name="T27" fmla="*/ 84 h 102"/>
                <a:gd name="T28" fmla="*/ 81 w 99"/>
                <a:gd name="T29" fmla="*/ 84 h 102"/>
                <a:gd name="T30" fmla="*/ 81 w 99"/>
                <a:gd name="T31" fmla="*/ 76 h 102"/>
                <a:gd name="T32" fmla="*/ 85 w 99"/>
                <a:gd name="T33" fmla="*/ 76 h 102"/>
                <a:gd name="T34" fmla="*/ 85 w 99"/>
                <a:gd name="T35" fmla="*/ 84 h 102"/>
                <a:gd name="T36" fmla="*/ 93 w 99"/>
                <a:gd name="T37" fmla="*/ 84 h 102"/>
                <a:gd name="T38" fmla="*/ 93 w 99"/>
                <a:gd name="T39" fmla="*/ 88 h 102"/>
                <a:gd name="T40" fmla="*/ 83 w 99"/>
                <a:gd name="T41" fmla="*/ 64 h 102"/>
                <a:gd name="T42" fmla="*/ 83 w 99"/>
                <a:gd name="T43" fmla="*/ 64 h 102"/>
                <a:gd name="T44" fmla="*/ 83 w 99"/>
                <a:gd name="T45" fmla="*/ 64 h 102"/>
                <a:gd name="T46" fmla="*/ 69 w 99"/>
                <a:gd name="T47" fmla="*/ 55 h 102"/>
                <a:gd name="T48" fmla="*/ 58 w 99"/>
                <a:gd name="T49" fmla="*/ 49 h 102"/>
                <a:gd name="T50" fmla="*/ 54 w 99"/>
                <a:gd name="T51" fmla="*/ 46 h 102"/>
                <a:gd name="T52" fmla="*/ 53 w 99"/>
                <a:gd name="T53" fmla="*/ 41 h 102"/>
                <a:gd name="T54" fmla="*/ 57 w 99"/>
                <a:gd name="T55" fmla="*/ 33 h 102"/>
                <a:gd name="T56" fmla="*/ 60 w 99"/>
                <a:gd name="T57" fmla="*/ 26 h 102"/>
                <a:gd name="T58" fmla="*/ 59 w 99"/>
                <a:gd name="T59" fmla="*/ 24 h 102"/>
                <a:gd name="T60" fmla="*/ 57 w 99"/>
                <a:gd name="T61" fmla="*/ 8 h 102"/>
                <a:gd name="T62" fmla="*/ 47 w 99"/>
                <a:gd name="T63" fmla="*/ 2 h 102"/>
                <a:gd name="T64" fmla="*/ 43 w 99"/>
                <a:gd name="T65" fmla="*/ 1 h 102"/>
                <a:gd name="T66" fmla="*/ 38 w 99"/>
                <a:gd name="T67" fmla="*/ 0 h 102"/>
                <a:gd name="T68" fmla="*/ 39 w 99"/>
                <a:gd name="T69" fmla="*/ 2 h 102"/>
                <a:gd name="T70" fmla="*/ 29 w 99"/>
                <a:gd name="T71" fmla="*/ 8 h 102"/>
                <a:gd name="T72" fmla="*/ 27 w 99"/>
                <a:gd name="T73" fmla="*/ 24 h 102"/>
                <a:gd name="T74" fmla="*/ 26 w 99"/>
                <a:gd name="T75" fmla="*/ 26 h 102"/>
                <a:gd name="T76" fmla="*/ 29 w 99"/>
                <a:gd name="T77" fmla="*/ 33 h 102"/>
                <a:gd name="T78" fmla="*/ 33 w 99"/>
                <a:gd name="T79" fmla="*/ 41 h 102"/>
                <a:gd name="T80" fmla="*/ 32 w 99"/>
                <a:gd name="T81" fmla="*/ 46 h 102"/>
                <a:gd name="T82" fmla="*/ 28 w 99"/>
                <a:gd name="T83" fmla="*/ 49 h 102"/>
                <a:gd name="T84" fmla="*/ 17 w 99"/>
                <a:gd name="T85" fmla="*/ 55 h 102"/>
                <a:gd name="T86" fmla="*/ 2 w 99"/>
                <a:gd name="T87" fmla="*/ 64 h 102"/>
                <a:gd name="T88" fmla="*/ 0 w 99"/>
                <a:gd name="T89" fmla="*/ 87 h 102"/>
                <a:gd name="T90" fmla="*/ 0 w 99"/>
                <a:gd name="T91" fmla="*/ 88 h 102"/>
                <a:gd name="T92" fmla="*/ 0 w 99"/>
                <a:gd name="T93" fmla="*/ 88 h 102"/>
                <a:gd name="T94" fmla="*/ 43 w 99"/>
                <a:gd name="T95" fmla="*/ 100 h 102"/>
                <a:gd name="T96" fmla="*/ 64 w 99"/>
                <a:gd name="T97" fmla="*/ 97 h 102"/>
                <a:gd name="T98" fmla="*/ 61 w 99"/>
                <a:gd name="T99" fmla="*/ 86 h 102"/>
                <a:gd name="T100" fmla="*/ 83 w 99"/>
                <a:gd name="T101"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 h="102">
                  <a:moveTo>
                    <a:pt x="85" y="70"/>
                  </a:moveTo>
                  <a:cubicBezTo>
                    <a:pt x="84" y="70"/>
                    <a:pt x="83" y="70"/>
                    <a:pt x="83" y="70"/>
                  </a:cubicBezTo>
                  <a:cubicBezTo>
                    <a:pt x="74" y="70"/>
                    <a:pt x="67" y="77"/>
                    <a:pt x="67" y="86"/>
                  </a:cubicBezTo>
                  <a:cubicBezTo>
                    <a:pt x="67" y="90"/>
                    <a:pt x="68" y="93"/>
                    <a:pt x="70" y="96"/>
                  </a:cubicBezTo>
                  <a:cubicBezTo>
                    <a:pt x="73" y="99"/>
                    <a:pt x="78" y="102"/>
                    <a:pt x="83" y="102"/>
                  </a:cubicBezTo>
                  <a:cubicBezTo>
                    <a:pt x="92" y="102"/>
                    <a:pt x="99" y="95"/>
                    <a:pt x="99" y="86"/>
                  </a:cubicBezTo>
                  <a:cubicBezTo>
                    <a:pt x="99" y="78"/>
                    <a:pt x="93" y="71"/>
                    <a:pt x="85" y="70"/>
                  </a:cubicBezTo>
                  <a:close/>
                  <a:moveTo>
                    <a:pt x="93" y="88"/>
                  </a:moveTo>
                  <a:cubicBezTo>
                    <a:pt x="85" y="88"/>
                    <a:pt x="85" y="88"/>
                    <a:pt x="85" y="88"/>
                  </a:cubicBezTo>
                  <a:cubicBezTo>
                    <a:pt x="85" y="96"/>
                    <a:pt x="85" y="96"/>
                    <a:pt x="85" y="96"/>
                  </a:cubicBezTo>
                  <a:cubicBezTo>
                    <a:pt x="81" y="96"/>
                    <a:pt x="81" y="96"/>
                    <a:pt x="81" y="96"/>
                  </a:cubicBezTo>
                  <a:cubicBezTo>
                    <a:pt x="81" y="88"/>
                    <a:pt x="81" y="88"/>
                    <a:pt x="81" y="88"/>
                  </a:cubicBezTo>
                  <a:cubicBezTo>
                    <a:pt x="73" y="88"/>
                    <a:pt x="73" y="88"/>
                    <a:pt x="73" y="88"/>
                  </a:cubicBezTo>
                  <a:cubicBezTo>
                    <a:pt x="73" y="84"/>
                    <a:pt x="73" y="84"/>
                    <a:pt x="73" y="84"/>
                  </a:cubicBezTo>
                  <a:cubicBezTo>
                    <a:pt x="81" y="84"/>
                    <a:pt x="81" y="84"/>
                    <a:pt x="81" y="84"/>
                  </a:cubicBezTo>
                  <a:cubicBezTo>
                    <a:pt x="81" y="76"/>
                    <a:pt x="81" y="76"/>
                    <a:pt x="81" y="76"/>
                  </a:cubicBezTo>
                  <a:cubicBezTo>
                    <a:pt x="85" y="76"/>
                    <a:pt x="85" y="76"/>
                    <a:pt x="85" y="76"/>
                  </a:cubicBezTo>
                  <a:cubicBezTo>
                    <a:pt x="85" y="84"/>
                    <a:pt x="85" y="84"/>
                    <a:pt x="85" y="84"/>
                  </a:cubicBezTo>
                  <a:cubicBezTo>
                    <a:pt x="93" y="84"/>
                    <a:pt x="93" y="84"/>
                    <a:pt x="93" y="84"/>
                  </a:cubicBezTo>
                  <a:lnTo>
                    <a:pt x="93" y="88"/>
                  </a:lnTo>
                  <a:close/>
                  <a:moveTo>
                    <a:pt x="83" y="64"/>
                  </a:moveTo>
                  <a:cubicBezTo>
                    <a:pt x="83" y="64"/>
                    <a:pt x="83" y="64"/>
                    <a:pt x="83" y="64"/>
                  </a:cubicBezTo>
                  <a:cubicBezTo>
                    <a:pt x="83" y="64"/>
                    <a:pt x="83" y="64"/>
                    <a:pt x="83" y="64"/>
                  </a:cubicBezTo>
                  <a:cubicBezTo>
                    <a:pt x="80" y="56"/>
                    <a:pt x="71" y="56"/>
                    <a:pt x="69" y="55"/>
                  </a:cubicBezTo>
                  <a:cubicBezTo>
                    <a:pt x="62" y="53"/>
                    <a:pt x="59" y="52"/>
                    <a:pt x="58" y="49"/>
                  </a:cubicBezTo>
                  <a:cubicBezTo>
                    <a:pt x="56" y="46"/>
                    <a:pt x="54" y="46"/>
                    <a:pt x="54" y="46"/>
                  </a:cubicBezTo>
                  <a:cubicBezTo>
                    <a:pt x="54" y="45"/>
                    <a:pt x="53" y="43"/>
                    <a:pt x="53" y="41"/>
                  </a:cubicBezTo>
                  <a:cubicBezTo>
                    <a:pt x="56" y="38"/>
                    <a:pt x="57" y="33"/>
                    <a:pt x="57" y="33"/>
                  </a:cubicBezTo>
                  <a:cubicBezTo>
                    <a:pt x="59" y="32"/>
                    <a:pt x="60" y="28"/>
                    <a:pt x="60" y="26"/>
                  </a:cubicBezTo>
                  <a:cubicBezTo>
                    <a:pt x="60" y="24"/>
                    <a:pt x="59" y="24"/>
                    <a:pt x="59" y="24"/>
                  </a:cubicBezTo>
                  <a:cubicBezTo>
                    <a:pt x="59" y="24"/>
                    <a:pt x="60" y="14"/>
                    <a:pt x="57" y="8"/>
                  </a:cubicBezTo>
                  <a:cubicBezTo>
                    <a:pt x="53" y="2"/>
                    <a:pt x="47" y="2"/>
                    <a:pt x="47" y="2"/>
                  </a:cubicBezTo>
                  <a:cubicBezTo>
                    <a:pt x="43" y="1"/>
                    <a:pt x="43" y="1"/>
                    <a:pt x="43" y="1"/>
                  </a:cubicBezTo>
                  <a:cubicBezTo>
                    <a:pt x="43" y="1"/>
                    <a:pt x="39" y="1"/>
                    <a:pt x="38" y="0"/>
                  </a:cubicBezTo>
                  <a:cubicBezTo>
                    <a:pt x="38" y="0"/>
                    <a:pt x="38" y="1"/>
                    <a:pt x="39" y="2"/>
                  </a:cubicBezTo>
                  <a:cubicBezTo>
                    <a:pt x="39" y="2"/>
                    <a:pt x="33" y="2"/>
                    <a:pt x="29" y="8"/>
                  </a:cubicBezTo>
                  <a:cubicBezTo>
                    <a:pt x="25" y="14"/>
                    <a:pt x="27" y="24"/>
                    <a:pt x="27" y="24"/>
                  </a:cubicBezTo>
                  <a:cubicBezTo>
                    <a:pt x="27" y="24"/>
                    <a:pt x="26" y="24"/>
                    <a:pt x="26" y="26"/>
                  </a:cubicBezTo>
                  <a:cubicBezTo>
                    <a:pt x="26" y="28"/>
                    <a:pt x="26" y="32"/>
                    <a:pt x="29" y="33"/>
                  </a:cubicBezTo>
                  <a:cubicBezTo>
                    <a:pt x="29" y="33"/>
                    <a:pt x="30" y="38"/>
                    <a:pt x="33" y="41"/>
                  </a:cubicBezTo>
                  <a:cubicBezTo>
                    <a:pt x="32" y="43"/>
                    <a:pt x="32" y="45"/>
                    <a:pt x="32" y="46"/>
                  </a:cubicBezTo>
                  <a:cubicBezTo>
                    <a:pt x="32" y="46"/>
                    <a:pt x="30" y="46"/>
                    <a:pt x="28" y="49"/>
                  </a:cubicBezTo>
                  <a:cubicBezTo>
                    <a:pt x="26" y="52"/>
                    <a:pt x="24" y="53"/>
                    <a:pt x="17" y="55"/>
                  </a:cubicBezTo>
                  <a:cubicBezTo>
                    <a:pt x="15" y="56"/>
                    <a:pt x="6" y="56"/>
                    <a:pt x="2" y="64"/>
                  </a:cubicBezTo>
                  <a:cubicBezTo>
                    <a:pt x="1" y="68"/>
                    <a:pt x="0" y="78"/>
                    <a:pt x="0" y="87"/>
                  </a:cubicBezTo>
                  <a:cubicBezTo>
                    <a:pt x="0" y="87"/>
                    <a:pt x="0" y="88"/>
                    <a:pt x="0" y="88"/>
                  </a:cubicBezTo>
                  <a:cubicBezTo>
                    <a:pt x="0" y="88"/>
                    <a:pt x="0" y="88"/>
                    <a:pt x="0" y="88"/>
                  </a:cubicBezTo>
                  <a:cubicBezTo>
                    <a:pt x="8" y="94"/>
                    <a:pt x="22" y="100"/>
                    <a:pt x="43" y="100"/>
                  </a:cubicBezTo>
                  <a:cubicBezTo>
                    <a:pt x="51" y="100"/>
                    <a:pt x="58" y="99"/>
                    <a:pt x="64" y="97"/>
                  </a:cubicBezTo>
                  <a:cubicBezTo>
                    <a:pt x="62" y="94"/>
                    <a:pt x="61" y="90"/>
                    <a:pt x="61" y="86"/>
                  </a:cubicBezTo>
                  <a:cubicBezTo>
                    <a:pt x="61" y="74"/>
                    <a:pt x="71" y="64"/>
                    <a:pt x="83" y="64"/>
                  </a:cubicBezTo>
                  <a:close/>
                </a:path>
              </a:pathLst>
            </a:custGeom>
            <a:solidFill>
              <a:schemeClr val="accent5"/>
            </a:solidFill>
            <a:ln>
              <a:solidFill>
                <a:schemeClr val="accent5"/>
              </a:solidFill>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grpSp>
      <p:sp>
        <p:nvSpPr>
          <p:cNvPr id="110" name="TextBox 81"/>
          <p:cNvSpPr txBox="1"/>
          <p:nvPr/>
        </p:nvSpPr>
        <p:spPr>
          <a:xfrm>
            <a:off x="944613" y="3861720"/>
            <a:ext cx="2180656" cy="1974850"/>
          </a:xfrm>
          <a:prstGeom prst="rect">
            <a:avLst/>
          </a:prstGeom>
          <a:noFill/>
          <a:ln>
            <a:noFill/>
          </a:ln>
        </p:spPr>
        <p:txBody>
          <a:bodyPr wrap="square" lIns="0" tIns="0" rIns="0" bIns="0" rtlCol="0">
            <a:spAutoFit/>
          </a:bodyPr>
          <a:lstStyle/>
          <a:p>
            <a:pPr marL="171450" indent="-171450" defTabSz="1088390">
              <a:lnSpc>
                <a:spcPts val="1400"/>
              </a:lnSpc>
              <a:buClr>
                <a:srgbClr val="F0AB00"/>
              </a:buClr>
              <a:buFont typeface="Wingdings" panose="05000000000000000000" pitchFamily="2" charset="2"/>
              <a:buChar char="n"/>
              <a:defRPr/>
            </a:pPr>
            <a:r>
              <a:rPr lang="zh-CN" altLang="en-US" sz="1200" b="1" kern="0" dirty="0">
                <a:solidFill>
                  <a:schemeClr val="accent1"/>
                </a:solidFill>
                <a:latin typeface="微软雅黑" panose="020B0503020204020204" pitchFamily="34" charset="-122"/>
                <a:ea typeface="微软雅黑" panose="020B0503020204020204" pitchFamily="34" charset="-122"/>
                <a:cs typeface="Arial Unicode MS" panose="020B0604020202020204" pitchFamily="34" charset="-128"/>
              </a:rPr>
              <a:t>流程顶层梳理</a:t>
            </a:r>
            <a:r>
              <a:rPr lang="zh-CN" altLang="en-US" sz="1200" b="1" kern="0" dirty="0">
                <a:latin typeface="微软雅黑" panose="020B0503020204020204" pitchFamily="34" charset="-122"/>
                <a:ea typeface="微软雅黑" panose="020B0503020204020204" pitchFamily="34" charset="-122"/>
                <a:cs typeface="Arial Unicode MS" panose="020B0604020202020204" pitchFamily="34" charset="-128"/>
              </a:rPr>
              <a:t>：</a:t>
            </a: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实现各业务</a:t>
            </a:r>
            <a:r>
              <a:rPr lang="zh-CN" altLang="en-US" sz="1200" dirty="0"/>
              <a:t>部门</a:t>
            </a: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rPr>
              <a:t>的端到端业务贯通、实现企业内各部门协同，实现集团的管理全面提升，助力企业运行高效和顺畅；</a:t>
            </a:r>
            <a:endParaRPr lang="en-US" altLang="zh-CN"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endParaRPr>
          </a:p>
          <a:p>
            <a:pPr marL="171450" indent="-171450" defTabSz="1088390">
              <a:lnSpc>
                <a:spcPts val="1400"/>
              </a:lnSpc>
              <a:buClr>
                <a:srgbClr val="F0AB00"/>
              </a:buClr>
              <a:buFont typeface="Wingdings" panose="05000000000000000000" pitchFamily="2" charset="2"/>
              <a:buChar char="n"/>
              <a:defRPr/>
            </a:pP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sym typeface="+mn-ea"/>
              </a:rPr>
              <a:t>通过业务流程梳理，构建</a:t>
            </a:r>
            <a:r>
              <a:rPr lang="zh-CN" altLang="en-US" sz="1200" b="1" kern="0" dirty="0">
                <a:solidFill>
                  <a:schemeClr val="accent1"/>
                </a:solidFill>
                <a:latin typeface="微软雅黑" panose="020B0503020204020204" pitchFamily="34" charset="-122"/>
                <a:ea typeface="微软雅黑" panose="020B0503020204020204" pitchFamily="34" charset="-122"/>
                <a:cs typeface="Arial Unicode MS" panose="020B0604020202020204" pitchFamily="34" charset="-128"/>
                <a:sym typeface="+mn-ea"/>
              </a:rPr>
              <a:t>集团化管理模板</a:t>
            </a: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sym typeface="+mn-ea"/>
              </a:rPr>
              <a:t>，实现集团统一的业务管理体系，在加强集团管理的同时，为未来进一步扩大集团规模奠定管理基础；</a:t>
            </a:r>
            <a:endParaRPr lang="en-US" altLang="zh-CN"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endParaRPr>
          </a:p>
          <a:p>
            <a:pPr marL="171450" indent="-171450" defTabSz="1088390">
              <a:lnSpc>
                <a:spcPts val="1400"/>
              </a:lnSpc>
              <a:buClr>
                <a:srgbClr val="F0AB00"/>
              </a:buClr>
              <a:buFont typeface="Wingdings" panose="05000000000000000000" pitchFamily="2" charset="2"/>
              <a:buChar char="n"/>
              <a:defRPr/>
            </a:pPr>
            <a:endParaRPr lang="zh-CN" altLang="en-US" sz="1200" spc="-30" dirty="0">
              <a:latin typeface="微软雅黑" panose="020B0503020204020204" pitchFamily="34" charset="-122"/>
              <a:ea typeface="微软雅黑" panose="020B0503020204020204" pitchFamily="34" charset="-122"/>
              <a:cs typeface="Calibri" panose="020F0502020204030204" pitchFamily="34" charset="0"/>
            </a:endParaRPr>
          </a:p>
        </p:txBody>
      </p:sp>
      <p:sp>
        <p:nvSpPr>
          <p:cNvPr id="111" name="TextBox 82"/>
          <p:cNvSpPr txBox="1"/>
          <p:nvPr/>
        </p:nvSpPr>
        <p:spPr>
          <a:xfrm>
            <a:off x="944613" y="2760360"/>
            <a:ext cx="2155264" cy="646331"/>
          </a:xfrm>
          <a:prstGeom prst="rect">
            <a:avLst/>
          </a:prstGeom>
          <a:noFill/>
        </p:spPr>
        <p:txBody>
          <a:bodyPr wrap="square" lIns="0" tIns="0" rIns="0" bIns="0" rtlCol="0">
            <a:spAutoFit/>
          </a:bodyPr>
          <a:lstStyle/>
          <a:p>
            <a:pPr defTabSz="1088390">
              <a:defRPr/>
            </a:pPr>
            <a:r>
              <a:rPr lang="zh-CN" altLang="en-US" sz="14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rPr>
              <a:t>组织构建及流程顶层梳理：配合管理层的理念，从顶层梳理组织结构及绩效体系</a:t>
            </a:r>
          </a:p>
        </p:txBody>
      </p:sp>
      <p:sp>
        <p:nvSpPr>
          <p:cNvPr id="4" name="Freeform 94"/>
          <p:cNvSpPr/>
          <p:nvPr/>
        </p:nvSpPr>
        <p:spPr bwMode="auto">
          <a:xfrm>
            <a:off x="5736210" y="1263674"/>
            <a:ext cx="1733099" cy="3847098"/>
          </a:xfrm>
          <a:custGeom>
            <a:avLst/>
            <a:gdLst>
              <a:gd name="T0" fmla="*/ 546 w 546"/>
              <a:gd name="T1" fmla="*/ 384 h 1212"/>
              <a:gd name="T2" fmla="*/ 418 w 546"/>
              <a:gd name="T3" fmla="*/ 384 h 1212"/>
              <a:gd name="T4" fmla="*/ 418 w 546"/>
              <a:gd name="T5" fmla="*/ 1202 h 1212"/>
              <a:gd name="T6" fmla="*/ 408 w 546"/>
              <a:gd name="T7" fmla="*/ 1212 h 1212"/>
              <a:gd name="T8" fmla="*/ 398 w 546"/>
              <a:gd name="T9" fmla="*/ 1202 h 1212"/>
              <a:gd name="T10" fmla="*/ 398 w 546"/>
              <a:gd name="T11" fmla="*/ 364 h 1212"/>
              <a:gd name="T12" fmla="*/ 507 w 546"/>
              <a:gd name="T13" fmla="*/ 364 h 1212"/>
              <a:gd name="T14" fmla="*/ 273 w 546"/>
              <a:gd name="T15" fmla="*/ 34 h 1212"/>
              <a:gd name="T16" fmla="*/ 39 w 546"/>
              <a:gd name="T17" fmla="*/ 364 h 1212"/>
              <a:gd name="T18" fmla="*/ 148 w 546"/>
              <a:gd name="T19" fmla="*/ 364 h 1212"/>
              <a:gd name="T20" fmla="*/ 148 w 546"/>
              <a:gd name="T21" fmla="*/ 471 h 1212"/>
              <a:gd name="T22" fmla="*/ 138 w 546"/>
              <a:gd name="T23" fmla="*/ 471 h 1212"/>
              <a:gd name="T24" fmla="*/ 128 w 546"/>
              <a:gd name="T25" fmla="*/ 471 h 1212"/>
              <a:gd name="T26" fmla="*/ 128 w 546"/>
              <a:gd name="T27" fmla="*/ 384 h 1212"/>
              <a:gd name="T28" fmla="*/ 0 w 546"/>
              <a:gd name="T29" fmla="*/ 384 h 1212"/>
              <a:gd name="T30" fmla="*/ 273 w 546"/>
              <a:gd name="T31" fmla="*/ 0 h 1212"/>
              <a:gd name="T32" fmla="*/ 546 w 546"/>
              <a:gd name="T33" fmla="*/ 38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6" h="1212">
                <a:moveTo>
                  <a:pt x="546" y="384"/>
                </a:moveTo>
                <a:cubicBezTo>
                  <a:pt x="418" y="384"/>
                  <a:pt x="418" y="384"/>
                  <a:pt x="418" y="384"/>
                </a:cubicBezTo>
                <a:cubicBezTo>
                  <a:pt x="418" y="1202"/>
                  <a:pt x="418" y="1202"/>
                  <a:pt x="418" y="1202"/>
                </a:cubicBezTo>
                <a:cubicBezTo>
                  <a:pt x="418" y="1207"/>
                  <a:pt x="413" y="1212"/>
                  <a:pt x="408" y="1212"/>
                </a:cubicBezTo>
                <a:cubicBezTo>
                  <a:pt x="402" y="1212"/>
                  <a:pt x="398" y="1207"/>
                  <a:pt x="398" y="1202"/>
                </a:cubicBezTo>
                <a:cubicBezTo>
                  <a:pt x="398" y="364"/>
                  <a:pt x="398" y="364"/>
                  <a:pt x="398" y="364"/>
                </a:cubicBezTo>
                <a:cubicBezTo>
                  <a:pt x="507" y="364"/>
                  <a:pt x="507" y="364"/>
                  <a:pt x="507" y="364"/>
                </a:cubicBezTo>
                <a:cubicBezTo>
                  <a:pt x="273" y="34"/>
                  <a:pt x="273" y="34"/>
                  <a:pt x="273" y="34"/>
                </a:cubicBezTo>
                <a:cubicBezTo>
                  <a:pt x="39" y="364"/>
                  <a:pt x="39" y="364"/>
                  <a:pt x="39" y="364"/>
                </a:cubicBezTo>
                <a:cubicBezTo>
                  <a:pt x="148" y="364"/>
                  <a:pt x="148" y="364"/>
                  <a:pt x="148" y="364"/>
                </a:cubicBezTo>
                <a:cubicBezTo>
                  <a:pt x="148" y="471"/>
                  <a:pt x="148" y="471"/>
                  <a:pt x="148" y="471"/>
                </a:cubicBezTo>
                <a:cubicBezTo>
                  <a:pt x="145" y="471"/>
                  <a:pt x="142" y="471"/>
                  <a:pt x="138" y="471"/>
                </a:cubicBezTo>
                <a:cubicBezTo>
                  <a:pt x="135" y="471"/>
                  <a:pt x="131" y="471"/>
                  <a:pt x="128" y="471"/>
                </a:cubicBezTo>
                <a:cubicBezTo>
                  <a:pt x="128" y="384"/>
                  <a:pt x="128" y="384"/>
                  <a:pt x="128" y="384"/>
                </a:cubicBezTo>
                <a:cubicBezTo>
                  <a:pt x="0" y="384"/>
                  <a:pt x="0" y="384"/>
                  <a:pt x="0" y="384"/>
                </a:cubicBezTo>
                <a:cubicBezTo>
                  <a:pt x="273" y="0"/>
                  <a:pt x="273" y="0"/>
                  <a:pt x="273" y="0"/>
                </a:cubicBezTo>
                <a:lnTo>
                  <a:pt x="546" y="384"/>
                </a:lnTo>
                <a:close/>
              </a:path>
            </a:pathLst>
          </a:custGeom>
          <a:solidFill>
            <a:schemeClr val="accent1">
              <a:lumMod val="60000"/>
              <a:lumOff val="40000"/>
            </a:schemeClr>
          </a:solidFill>
          <a:ln>
            <a:noFill/>
          </a:ln>
        </p:spPr>
        <p:txBody>
          <a:bodyPr vert="horz" wrap="square" lIns="91416" tIns="45708" rIns="91416" bIns="45708" numCol="1" anchor="t" anchorCtr="0" compatLnSpc="1"/>
          <a:lstStyle/>
          <a:p>
            <a:pPr defTabSz="1088390">
              <a:defRPr/>
            </a:pPr>
            <a:endParaRPr lang="ko-KR" altLang="en-US" sz="2100" spc="-30" dirty="0">
              <a:solidFill>
                <a:srgbClr val="000000"/>
              </a:solidFill>
              <a:latin typeface="微软雅黑" panose="020B0503020204020204" pitchFamily="34" charset="-122"/>
              <a:cs typeface="Calibri" panose="020F0502020204030204" pitchFamily="34" charset="0"/>
            </a:endParaRPr>
          </a:p>
        </p:txBody>
      </p:sp>
      <p:grpSp>
        <p:nvGrpSpPr>
          <p:cNvPr id="5" name="Group 50"/>
          <p:cNvGrpSpPr/>
          <p:nvPr/>
        </p:nvGrpSpPr>
        <p:grpSpPr>
          <a:xfrm>
            <a:off x="10291358" y="1813823"/>
            <a:ext cx="565003" cy="565003"/>
            <a:chOff x="3048001" y="3378200"/>
            <a:chExt cx="565150" cy="565150"/>
          </a:xfrm>
        </p:grpSpPr>
        <p:sp>
          <p:nvSpPr>
            <p:cNvPr id="9" name="Oval 101"/>
            <p:cNvSpPr>
              <a:spLocks noChangeArrowheads="1"/>
            </p:cNvSpPr>
            <p:nvPr/>
          </p:nvSpPr>
          <p:spPr bwMode="auto">
            <a:xfrm>
              <a:off x="3060701" y="3390900"/>
              <a:ext cx="539750" cy="539750"/>
            </a:xfrm>
            <a:prstGeom prst="ellipse">
              <a:avLst/>
            </a:prstGeom>
            <a:solidFill>
              <a:schemeClr val="tx2"/>
            </a:solidFill>
            <a:ln w="9525">
              <a:solidFill>
                <a:schemeClr val="accent1">
                  <a:lumMod val="40000"/>
                  <a:lumOff val="60000"/>
                </a:schemeClr>
              </a:solidFill>
              <a:round/>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sp>
          <p:nvSpPr>
            <p:cNvPr id="10" name="Freeform 102"/>
            <p:cNvSpPr>
              <a:spLocks noEditPoints="1"/>
            </p:cNvSpPr>
            <p:nvPr/>
          </p:nvSpPr>
          <p:spPr bwMode="auto">
            <a:xfrm>
              <a:off x="3048001" y="3378200"/>
              <a:ext cx="565150" cy="565150"/>
            </a:xfrm>
            <a:custGeom>
              <a:avLst/>
              <a:gdLst>
                <a:gd name="T0" fmla="*/ 89 w 178"/>
                <a:gd name="T1" fmla="*/ 178 h 178"/>
                <a:gd name="T2" fmla="*/ 0 w 178"/>
                <a:gd name="T3" fmla="*/ 89 h 178"/>
                <a:gd name="T4" fmla="*/ 89 w 178"/>
                <a:gd name="T5" fmla="*/ 0 h 178"/>
                <a:gd name="T6" fmla="*/ 178 w 178"/>
                <a:gd name="T7" fmla="*/ 89 h 178"/>
                <a:gd name="T8" fmla="*/ 89 w 178"/>
                <a:gd name="T9" fmla="*/ 178 h 178"/>
                <a:gd name="T10" fmla="*/ 89 w 178"/>
                <a:gd name="T11" fmla="*/ 8 h 178"/>
                <a:gd name="T12" fmla="*/ 8 w 178"/>
                <a:gd name="T13" fmla="*/ 89 h 178"/>
                <a:gd name="T14" fmla="*/ 89 w 178"/>
                <a:gd name="T15" fmla="*/ 170 h 178"/>
                <a:gd name="T16" fmla="*/ 170 w 178"/>
                <a:gd name="T17" fmla="*/ 89 h 178"/>
                <a:gd name="T18" fmla="*/ 89 w 178"/>
                <a:gd name="T19" fmla="*/ 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8">
                  <a:moveTo>
                    <a:pt x="89" y="178"/>
                  </a:moveTo>
                  <a:cubicBezTo>
                    <a:pt x="40" y="178"/>
                    <a:pt x="0" y="138"/>
                    <a:pt x="0" y="89"/>
                  </a:cubicBezTo>
                  <a:cubicBezTo>
                    <a:pt x="0" y="40"/>
                    <a:pt x="40" y="0"/>
                    <a:pt x="89" y="0"/>
                  </a:cubicBezTo>
                  <a:cubicBezTo>
                    <a:pt x="138" y="0"/>
                    <a:pt x="178" y="40"/>
                    <a:pt x="178" y="89"/>
                  </a:cubicBezTo>
                  <a:cubicBezTo>
                    <a:pt x="178" y="138"/>
                    <a:pt x="138" y="178"/>
                    <a:pt x="89" y="178"/>
                  </a:cubicBezTo>
                  <a:close/>
                  <a:moveTo>
                    <a:pt x="89" y="8"/>
                  </a:moveTo>
                  <a:cubicBezTo>
                    <a:pt x="44" y="8"/>
                    <a:pt x="8" y="44"/>
                    <a:pt x="8" y="89"/>
                  </a:cubicBezTo>
                  <a:cubicBezTo>
                    <a:pt x="8" y="133"/>
                    <a:pt x="44" y="170"/>
                    <a:pt x="89" y="170"/>
                  </a:cubicBezTo>
                  <a:cubicBezTo>
                    <a:pt x="134" y="170"/>
                    <a:pt x="170" y="133"/>
                    <a:pt x="170" y="89"/>
                  </a:cubicBezTo>
                  <a:cubicBezTo>
                    <a:pt x="170" y="44"/>
                    <a:pt x="134" y="8"/>
                    <a:pt x="89" y="8"/>
                  </a:cubicBezTo>
                  <a:close/>
                </a:path>
              </a:pathLst>
            </a:custGeom>
            <a:solidFill>
              <a:schemeClr val="accent2"/>
            </a:solidFill>
            <a:ln>
              <a:solidFill>
                <a:schemeClr val="accent1">
                  <a:lumMod val="40000"/>
                  <a:lumOff val="60000"/>
                </a:schemeClr>
              </a:solidFill>
            </a:ln>
          </p:spPr>
          <p:txBody>
            <a:bodyPr vert="horz" wrap="square" lIns="91416" tIns="45708" rIns="91416" bIns="45708" numCol="1" anchor="t" anchorCtr="0" compatLnSpc="1"/>
            <a:lstStyle/>
            <a:p>
              <a:pPr defTabSz="1088390">
                <a:defRPr/>
              </a:pPr>
              <a:endParaRPr lang="ko-KR" altLang="en-US" sz="2100" spc="-30">
                <a:solidFill>
                  <a:srgbClr val="000000"/>
                </a:solidFill>
                <a:latin typeface="微软雅黑" panose="020B0503020204020204" pitchFamily="34" charset="-122"/>
                <a:cs typeface="Calibri" panose="020F0502020204030204" pitchFamily="34" charset="0"/>
              </a:endParaRPr>
            </a:p>
          </p:txBody>
        </p:sp>
      </p:grpSp>
      <p:sp>
        <p:nvSpPr>
          <p:cNvPr id="13" name="Freeform 106"/>
          <p:cNvSpPr>
            <a:spLocks noEditPoints="1"/>
          </p:cNvSpPr>
          <p:nvPr/>
        </p:nvSpPr>
        <p:spPr bwMode="auto">
          <a:xfrm>
            <a:off x="10398717" y="1919269"/>
            <a:ext cx="350284" cy="283788"/>
          </a:xfrm>
          <a:custGeom>
            <a:avLst/>
            <a:gdLst>
              <a:gd name="T0" fmla="*/ 4 w 97"/>
              <a:gd name="T1" fmla="*/ 79 h 83"/>
              <a:gd name="T2" fmla="*/ 7 w 97"/>
              <a:gd name="T3" fmla="*/ 83 h 83"/>
              <a:gd name="T4" fmla="*/ 25 w 97"/>
              <a:gd name="T5" fmla="*/ 83 h 83"/>
              <a:gd name="T6" fmla="*/ 25 w 97"/>
              <a:gd name="T7" fmla="*/ 45 h 83"/>
              <a:gd name="T8" fmla="*/ 4 w 97"/>
              <a:gd name="T9" fmla="*/ 67 h 83"/>
              <a:gd name="T10" fmla="*/ 4 w 97"/>
              <a:gd name="T11" fmla="*/ 79 h 83"/>
              <a:gd name="T12" fmla="*/ 34 w 97"/>
              <a:gd name="T13" fmla="*/ 54 h 83"/>
              <a:gd name="T14" fmla="*/ 34 w 97"/>
              <a:gd name="T15" fmla="*/ 83 h 83"/>
              <a:gd name="T16" fmla="*/ 56 w 97"/>
              <a:gd name="T17" fmla="*/ 83 h 83"/>
              <a:gd name="T18" fmla="*/ 56 w 97"/>
              <a:gd name="T19" fmla="*/ 57 h 83"/>
              <a:gd name="T20" fmla="*/ 46 w 97"/>
              <a:gd name="T21" fmla="*/ 66 h 83"/>
              <a:gd name="T22" fmla="*/ 34 w 97"/>
              <a:gd name="T23" fmla="*/ 54 h 83"/>
              <a:gd name="T24" fmla="*/ 64 w 97"/>
              <a:gd name="T25" fmla="*/ 48 h 83"/>
              <a:gd name="T26" fmla="*/ 64 w 97"/>
              <a:gd name="T27" fmla="*/ 83 h 83"/>
              <a:gd name="T28" fmla="*/ 82 w 97"/>
              <a:gd name="T29" fmla="*/ 83 h 83"/>
              <a:gd name="T30" fmla="*/ 86 w 97"/>
              <a:gd name="T31" fmla="*/ 79 h 83"/>
              <a:gd name="T32" fmla="*/ 86 w 97"/>
              <a:gd name="T33" fmla="*/ 45 h 83"/>
              <a:gd name="T34" fmla="*/ 86 w 97"/>
              <a:gd name="T35" fmla="*/ 26 h 83"/>
              <a:gd name="T36" fmla="*/ 67 w 97"/>
              <a:gd name="T37" fmla="*/ 45 h 83"/>
              <a:gd name="T38" fmla="*/ 64 w 97"/>
              <a:gd name="T39" fmla="*/ 48 h 83"/>
              <a:gd name="T40" fmla="*/ 77 w 97"/>
              <a:gd name="T41" fmla="*/ 2 h 83"/>
              <a:gd name="T42" fmla="*/ 74 w 97"/>
              <a:gd name="T43" fmla="*/ 6 h 83"/>
              <a:gd name="T44" fmla="*/ 78 w 97"/>
              <a:gd name="T45" fmla="*/ 9 h 83"/>
              <a:gd name="T46" fmla="*/ 82 w 97"/>
              <a:gd name="T47" fmla="*/ 9 h 83"/>
              <a:gd name="T48" fmla="*/ 46 w 97"/>
              <a:gd name="T49" fmla="*/ 45 h 83"/>
              <a:gd name="T50" fmla="*/ 25 w 97"/>
              <a:gd name="T51" fmla="*/ 24 h 83"/>
              <a:gd name="T52" fmla="*/ 1 w 97"/>
              <a:gd name="T53" fmla="*/ 48 h 83"/>
              <a:gd name="T54" fmla="*/ 1 w 97"/>
              <a:gd name="T55" fmla="*/ 54 h 83"/>
              <a:gd name="T56" fmla="*/ 7 w 97"/>
              <a:gd name="T57" fmla="*/ 54 h 83"/>
              <a:gd name="T58" fmla="*/ 25 w 97"/>
              <a:gd name="T59" fmla="*/ 35 h 83"/>
              <a:gd name="T60" fmla="*/ 46 w 97"/>
              <a:gd name="T61" fmla="*/ 56 h 83"/>
              <a:gd name="T62" fmla="*/ 88 w 97"/>
              <a:gd name="T63" fmla="*/ 15 h 83"/>
              <a:gd name="T64" fmla="*/ 87 w 97"/>
              <a:gd name="T65" fmla="*/ 19 h 83"/>
              <a:gd name="T66" fmla="*/ 91 w 97"/>
              <a:gd name="T67" fmla="*/ 23 h 83"/>
              <a:gd name="T68" fmla="*/ 91 w 97"/>
              <a:gd name="T69" fmla="*/ 23 h 83"/>
              <a:gd name="T70" fmla="*/ 95 w 97"/>
              <a:gd name="T71" fmla="*/ 19 h 83"/>
              <a:gd name="T72" fmla="*/ 97 w 97"/>
              <a:gd name="T73" fmla="*/ 0 h 83"/>
              <a:gd name="T74" fmla="*/ 77 w 97"/>
              <a:gd name="T75" fmla="*/ 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83">
                <a:moveTo>
                  <a:pt x="4" y="79"/>
                </a:moveTo>
                <a:cubicBezTo>
                  <a:pt x="4" y="81"/>
                  <a:pt x="5" y="83"/>
                  <a:pt x="7" y="83"/>
                </a:cubicBezTo>
                <a:cubicBezTo>
                  <a:pt x="25" y="83"/>
                  <a:pt x="25" y="83"/>
                  <a:pt x="25" y="83"/>
                </a:cubicBezTo>
                <a:cubicBezTo>
                  <a:pt x="25" y="45"/>
                  <a:pt x="25" y="45"/>
                  <a:pt x="25" y="45"/>
                </a:cubicBezTo>
                <a:cubicBezTo>
                  <a:pt x="4" y="67"/>
                  <a:pt x="4" y="67"/>
                  <a:pt x="4" y="67"/>
                </a:cubicBezTo>
                <a:lnTo>
                  <a:pt x="4" y="79"/>
                </a:lnTo>
                <a:close/>
                <a:moveTo>
                  <a:pt x="34" y="54"/>
                </a:moveTo>
                <a:cubicBezTo>
                  <a:pt x="34" y="83"/>
                  <a:pt x="34" y="83"/>
                  <a:pt x="34" y="83"/>
                </a:cubicBezTo>
                <a:cubicBezTo>
                  <a:pt x="56" y="83"/>
                  <a:pt x="56" y="83"/>
                  <a:pt x="56" y="83"/>
                </a:cubicBezTo>
                <a:cubicBezTo>
                  <a:pt x="56" y="57"/>
                  <a:pt x="56" y="57"/>
                  <a:pt x="56" y="57"/>
                </a:cubicBezTo>
                <a:cubicBezTo>
                  <a:pt x="46" y="66"/>
                  <a:pt x="46" y="66"/>
                  <a:pt x="46" y="66"/>
                </a:cubicBezTo>
                <a:lnTo>
                  <a:pt x="34" y="54"/>
                </a:lnTo>
                <a:close/>
                <a:moveTo>
                  <a:pt x="64" y="48"/>
                </a:moveTo>
                <a:cubicBezTo>
                  <a:pt x="64" y="83"/>
                  <a:pt x="64" y="83"/>
                  <a:pt x="64" y="83"/>
                </a:cubicBezTo>
                <a:cubicBezTo>
                  <a:pt x="82" y="83"/>
                  <a:pt x="82" y="83"/>
                  <a:pt x="82" y="83"/>
                </a:cubicBezTo>
                <a:cubicBezTo>
                  <a:pt x="84" y="83"/>
                  <a:pt x="86" y="81"/>
                  <a:pt x="86" y="79"/>
                </a:cubicBezTo>
                <a:cubicBezTo>
                  <a:pt x="86" y="45"/>
                  <a:pt x="86" y="45"/>
                  <a:pt x="86" y="45"/>
                </a:cubicBezTo>
                <a:cubicBezTo>
                  <a:pt x="86" y="26"/>
                  <a:pt x="86" y="26"/>
                  <a:pt x="86" y="26"/>
                </a:cubicBezTo>
                <a:cubicBezTo>
                  <a:pt x="67" y="45"/>
                  <a:pt x="67" y="45"/>
                  <a:pt x="67" y="45"/>
                </a:cubicBezTo>
                <a:lnTo>
                  <a:pt x="64" y="48"/>
                </a:lnTo>
                <a:close/>
                <a:moveTo>
                  <a:pt x="77" y="2"/>
                </a:moveTo>
                <a:cubicBezTo>
                  <a:pt x="75" y="2"/>
                  <a:pt x="74" y="4"/>
                  <a:pt x="74" y="6"/>
                </a:cubicBezTo>
                <a:cubicBezTo>
                  <a:pt x="74" y="8"/>
                  <a:pt x="76" y="10"/>
                  <a:pt x="78" y="9"/>
                </a:cubicBezTo>
                <a:cubicBezTo>
                  <a:pt x="82" y="9"/>
                  <a:pt x="82" y="9"/>
                  <a:pt x="82" y="9"/>
                </a:cubicBezTo>
                <a:cubicBezTo>
                  <a:pt x="46" y="45"/>
                  <a:pt x="46" y="45"/>
                  <a:pt x="46" y="45"/>
                </a:cubicBezTo>
                <a:cubicBezTo>
                  <a:pt x="25" y="24"/>
                  <a:pt x="25" y="24"/>
                  <a:pt x="25" y="24"/>
                </a:cubicBezTo>
                <a:cubicBezTo>
                  <a:pt x="1" y="48"/>
                  <a:pt x="1" y="48"/>
                  <a:pt x="1" y="48"/>
                </a:cubicBezTo>
                <a:cubicBezTo>
                  <a:pt x="0" y="50"/>
                  <a:pt x="0" y="52"/>
                  <a:pt x="1" y="54"/>
                </a:cubicBezTo>
                <a:cubicBezTo>
                  <a:pt x="3" y="55"/>
                  <a:pt x="5" y="55"/>
                  <a:pt x="7" y="54"/>
                </a:cubicBezTo>
                <a:cubicBezTo>
                  <a:pt x="25" y="35"/>
                  <a:pt x="25" y="35"/>
                  <a:pt x="25" y="35"/>
                </a:cubicBezTo>
                <a:cubicBezTo>
                  <a:pt x="46" y="56"/>
                  <a:pt x="46" y="56"/>
                  <a:pt x="46" y="56"/>
                </a:cubicBezTo>
                <a:cubicBezTo>
                  <a:pt x="88" y="15"/>
                  <a:pt x="88" y="15"/>
                  <a:pt x="88" y="15"/>
                </a:cubicBezTo>
                <a:cubicBezTo>
                  <a:pt x="87" y="19"/>
                  <a:pt x="87" y="19"/>
                  <a:pt x="87" y="19"/>
                </a:cubicBezTo>
                <a:cubicBezTo>
                  <a:pt x="87" y="21"/>
                  <a:pt x="89" y="23"/>
                  <a:pt x="91" y="23"/>
                </a:cubicBezTo>
                <a:cubicBezTo>
                  <a:pt x="91" y="23"/>
                  <a:pt x="91" y="23"/>
                  <a:pt x="91" y="23"/>
                </a:cubicBezTo>
                <a:cubicBezTo>
                  <a:pt x="93" y="23"/>
                  <a:pt x="95" y="21"/>
                  <a:pt x="95" y="19"/>
                </a:cubicBezTo>
                <a:cubicBezTo>
                  <a:pt x="97" y="0"/>
                  <a:pt x="97" y="0"/>
                  <a:pt x="97" y="0"/>
                </a:cubicBezTo>
                <a:lnTo>
                  <a:pt x="77" y="2"/>
                </a:lnTo>
                <a:close/>
              </a:path>
            </a:pathLst>
          </a:custGeom>
          <a:solidFill>
            <a:srgbClr val="A87800"/>
          </a:solidFill>
          <a:ln>
            <a:noFill/>
          </a:ln>
        </p:spPr>
        <p:txBody>
          <a:bodyPr vert="horz" wrap="square" lIns="91392" tIns="45696" rIns="91392" bIns="45696" numCol="1" anchor="t" anchorCtr="0" compatLnSpc="1"/>
          <a:lstStyle/>
          <a:p>
            <a:pPr defTabSz="1088390">
              <a:defRPr/>
            </a:pPr>
            <a:endParaRPr lang="ko-KR" altLang="en-US" sz="1800" spc="-30">
              <a:solidFill>
                <a:srgbClr val="000000"/>
              </a:solidFill>
              <a:latin typeface="Calibri" panose="020F0502020204030204" pitchFamily="34" charset="0"/>
              <a:cs typeface="Calibri" panose="020F0502020204030204" pitchFamily="34" charset="0"/>
            </a:endParaRPr>
          </a:p>
        </p:txBody>
      </p:sp>
      <p:sp>
        <p:nvSpPr>
          <p:cNvPr id="2" name="TextBox 75"/>
          <p:cNvSpPr txBox="1"/>
          <p:nvPr/>
        </p:nvSpPr>
        <p:spPr>
          <a:xfrm>
            <a:off x="4537918" y="3850848"/>
            <a:ext cx="2396585" cy="2128520"/>
          </a:xfrm>
          <a:prstGeom prst="rect">
            <a:avLst/>
          </a:prstGeom>
          <a:noFill/>
        </p:spPr>
        <p:txBody>
          <a:bodyPr wrap="square" lIns="0" tIns="0" rIns="0" bIns="0" rtlCol="0">
            <a:spAutoFit/>
          </a:bodyPr>
          <a:lstStyle/>
          <a:p>
            <a:pPr marL="171450" indent="-171450" defTabSz="1088390">
              <a:lnSpc>
                <a:spcPts val="1400"/>
              </a:lnSpc>
              <a:spcAft>
                <a:spcPts val="600"/>
              </a:spcAft>
              <a:buClr>
                <a:srgbClr val="F0AB00"/>
              </a:buClr>
              <a:buFont typeface="Wingdings" panose="05000000000000000000" pitchFamily="2" charset="2"/>
              <a:buChar char="n"/>
              <a:defRPr/>
            </a:pP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以</a:t>
            </a:r>
            <a:r>
              <a:rPr lang="zh-CN" altLang="en-US" sz="1200" b="1" kern="0" dirty="0">
                <a:solidFill>
                  <a:schemeClr val="accent1"/>
                </a:solidFill>
                <a:latin typeface="微软雅黑" panose="020B0503020204020204" pitchFamily="34" charset="-122"/>
                <a:ea typeface="微软雅黑" panose="020B0503020204020204" pitchFamily="34" charset="-122"/>
                <a:cs typeface="Arial Unicode MS" panose="020B0604020202020204" pitchFamily="34" charset="-128"/>
              </a:rPr>
              <a:t>集团模板为核心</a:t>
            </a: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，拓展到集团各企业，同时融合各企业的差异到集团模板中，形成全集团的统一管理体系；</a:t>
            </a:r>
          </a:p>
          <a:p>
            <a:pPr marL="171450" indent="-171450" defTabSz="1088390">
              <a:lnSpc>
                <a:spcPts val="1400"/>
              </a:lnSpc>
              <a:spcAft>
                <a:spcPts val="600"/>
              </a:spcAft>
              <a:buClr>
                <a:srgbClr val="F0AB00"/>
              </a:buClr>
              <a:buFont typeface="Wingdings" panose="05000000000000000000" pitchFamily="2" charset="2"/>
              <a:buChar char="n"/>
              <a:defRPr/>
            </a:pP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通过建立以</a:t>
            </a:r>
            <a:r>
              <a:rPr lang="en-US" altLang="zh-CN"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SAP</a:t>
            </a: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为核心的</a:t>
            </a:r>
            <a:r>
              <a:rPr lang="zh-CN" altLang="en-US" sz="1200" b="1" kern="0" dirty="0">
                <a:solidFill>
                  <a:schemeClr val="accent1"/>
                </a:solidFill>
                <a:latin typeface="微软雅黑" panose="020B0503020204020204" pitchFamily="34" charset="-122"/>
                <a:ea typeface="微软雅黑" panose="020B0503020204020204" pitchFamily="34" charset="-122"/>
                <a:cs typeface="Arial Unicode MS" panose="020B0604020202020204" charset="-122"/>
              </a:rPr>
              <a:t>一体化的数字管理平台</a:t>
            </a:r>
            <a:r>
              <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charset="-122"/>
              </a:rPr>
              <a:t>，在提高数字化管理水平的同时，提升企业的运行效率；</a:t>
            </a:r>
          </a:p>
          <a:p>
            <a:pPr marL="171450" indent="-171450" defTabSz="1088390">
              <a:lnSpc>
                <a:spcPts val="1400"/>
              </a:lnSpc>
              <a:spcAft>
                <a:spcPts val="600"/>
              </a:spcAft>
              <a:buClr>
                <a:srgbClr val="F0AB00"/>
              </a:buClr>
              <a:buFont typeface="Wingdings" panose="05000000000000000000" pitchFamily="2" charset="2"/>
              <a:buChar char="n"/>
              <a:defRPr/>
            </a:pP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sym typeface="+mn-ea"/>
              </a:rPr>
              <a:t>通过</a:t>
            </a:r>
            <a:r>
              <a:rPr lang="zh-CN" altLang="en-US" sz="12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sym typeface="+mn-ea"/>
              </a:rPr>
              <a:t>多系统集成</a:t>
            </a:r>
            <a:r>
              <a:rPr lang="zh-CN" altLang="en-US"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sym typeface="+mn-ea"/>
              </a:rPr>
              <a:t>，实现信息流贯通，加强企业内各部门协同，实现高效的企业运营；</a:t>
            </a:r>
            <a:endParaRPr lang="en-US" altLang="zh-CN" sz="1200" spc="-30" dirty="0">
              <a:solidFill>
                <a:srgbClr val="000000"/>
              </a:solidFill>
              <a:latin typeface="微软雅黑" panose="020B0503020204020204" pitchFamily="34" charset="-122"/>
              <a:ea typeface="微软雅黑" panose="020B0503020204020204" pitchFamily="34" charset="-122"/>
              <a:cs typeface="Calibri" panose="020F0502020204030204" pitchFamily="34" charset="0"/>
            </a:endParaRPr>
          </a:p>
        </p:txBody>
      </p:sp>
      <p:sp>
        <p:nvSpPr>
          <p:cNvPr id="11" name="TextBox 76"/>
          <p:cNvSpPr txBox="1"/>
          <p:nvPr/>
        </p:nvSpPr>
        <p:spPr>
          <a:xfrm>
            <a:off x="4711066" y="2775991"/>
            <a:ext cx="2083773" cy="645795"/>
          </a:xfrm>
          <a:prstGeom prst="rect">
            <a:avLst/>
          </a:prstGeom>
          <a:noFill/>
        </p:spPr>
        <p:txBody>
          <a:bodyPr wrap="square" lIns="0" tIns="0" rIns="0" bIns="0" rtlCol="0">
            <a:spAutoFit/>
          </a:bodyPr>
          <a:lstStyle/>
          <a:p>
            <a:pPr defTabSz="1088390">
              <a:defRPr/>
            </a:pPr>
            <a:r>
              <a:rPr lang="zh-CN" altLang="en-US" sz="1400" b="1" spc="-30" dirty="0">
                <a:solidFill>
                  <a:schemeClr val="accent1"/>
                </a:solidFill>
                <a:latin typeface="微软雅黑" panose="020B0503020204020204" pitchFamily="34" charset="-122"/>
                <a:ea typeface="微软雅黑" panose="020B0503020204020204" pitchFamily="34" charset="-122"/>
                <a:cs typeface="Calibri" panose="020F0502020204030204" pitchFamily="34" charset="0"/>
              </a:rPr>
              <a:t>搭建集团供应链的管理体系，实现产供销端到端流程的贯通</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3"/>
          <p:cNvSpPr>
            <a:spLocks noGrp="1"/>
          </p:cNvSpPr>
          <p:nvPr>
            <p:ph type="title" idx="4294967295"/>
          </p:nvPr>
        </p:nvSpPr>
        <p:spPr>
          <a:xfrm>
            <a:off x="504000" y="504000"/>
            <a:ext cx="11687223" cy="332399"/>
          </a:xfrm>
        </p:spPr>
        <p:txBody>
          <a:bodyPr vert="horz" wrap="square" lIns="0" tIns="0" rIns="0" bIns="0" rtlCol="0" anchor="t" anchorCtr="0">
            <a:spAutoFit/>
          </a:bodyPr>
          <a:lstStyle/>
          <a:p>
            <a:pPr defTabSz="1087755"/>
            <a:r>
              <a:rPr lang="zh-CN" altLang="en-US" sz="2400" b="1" dirty="0">
                <a:solidFill>
                  <a:srgbClr val="000000">
                    <a:lumMod val="95000"/>
                    <a:lumOff val="5000"/>
                  </a:srgbClr>
                </a:solidFill>
                <a:latin typeface="微软雅黑" panose="020B0503020204020204" pitchFamily="34" charset="-122"/>
                <a:ea typeface="微软雅黑" panose="020B0503020204020204" pitchFamily="34" charset="-122"/>
              </a:rPr>
              <a:t>本次百疆数字化核心</a:t>
            </a:r>
            <a:r>
              <a:rPr lang="en-US" altLang="zh-CN" sz="2400" b="1" dirty="0">
                <a:solidFill>
                  <a:srgbClr val="000000">
                    <a:lumMod val="95000"/>
                    <a:lumOff val="5000"/>
                  </a:srgbClr>
                </a:solidFill>
                <a:latin typeface="微软雅黑" panose="020B0503020204020204" pitchFamily="34" charset="-122"/>
                <a:ea typeface="微软雅黑" panose="020B0503020204020204" pitchFamily="34" charset="-122"/>
              </a:rPr>
              <a:t>SAP</a:t>
            </a:r>
            <a:r>
              <a:rPr lang="zh-CN" altLang="en-US" sz="2400" b="1" dirty="0">
                <a:solidFill>
                  <a:srgbClr val="000000">
                    <a:lumMod val="95000"/>
                    <a:lumOff val="5000"/>
                  </a:srgbClr>
                </a:solidFill>
                <a:latin typeface="微软雅黑" panose="020B0503020204020204" pitchFamily="34" charset="-122"/>
                <a:ea typeface="微软雅黑" panose="020B0503020204020204" pitchFamily="34" charset="-122"/>
              </a:rPr>
              <a:t>项目的实施范围</a:t>
            </a:r>
          </a:p>
        </p:txBody>
      </p:sp>
      <p:sp>
        <p:nvSpPr>
          <p:cNvPr id="6" name="TextBox 24"/>
          <p:cNvSpPr txBox="1"/>
          <p:nvPr/>
        </p:nvSpPr>
        <p:spPr>
          <a:xfrm>
            <a:off x="504000" y="2360618"/>
            <a:ext cx="10987413" cy="1753235"/>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
                <a:srgbClr val="00B050"/>
              </a:buClr>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SAP</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 </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ERP(</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替代金蝶</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实施主要模块范围 </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覆盖所有</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SAP S4HC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功能及最佳业务实践流程。主要功能如下：</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742950" lvl="1" indent="-285750" defTabSz="685800">
              <a:lnSpc>
                <a:spcPct val="150000"/>
              </a:lnSpc>
              <a:buClr>
                <a:srgbClr val="A5A5A5"/>
              </a:buClr>
              <a:buSzPct val="80000"/>
              <a:buFont typeface="Wingdings" panose="05000000000000000000" pitchFamily="2" charset="2"/>
              <a:buChar char="p"/>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财</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务会计：总账，应付，应收，固定资产</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管理，预算管理，资金管理，</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成本会计管理，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COPA</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（获利能力分析），合并报表（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25</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个免费法人主体）；</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销售与分销管理：客户管理</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，销售价格管理，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销售报价</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（可选）</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销售合同</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（可选），</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销售订单</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销售发货</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应收发票</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收款</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清账</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销售退</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换</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货</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信用额度管理</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，客户返利管理，销售计划管理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采购执行管理：</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供应商管理，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采购合同管理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可选</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采购价格管理</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采购订单管理</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采购入库</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应付发票</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付款</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清账，</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采购退货</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管理，采购返利管理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库存管理：仓库出入库管理，转储，盘点</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报废；</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7" name="TextBox 24"/>
          <p:cNvSpPr txBox="1"/>
          <p:nvPr/>
        </p:nvSpPr>
        <p:spPr>
          <a:xfrm>
            <a:off x="504000" y="5971235"/>
            <a:ext cx="11491634" cy="521233"/>
          </a:xfrm>
          <a:prstGeom prst="rect">
            <a:avLst/>
          </a:prstGeom>
          <a:noFill/>
        </p:spPr>
        <p:txBody>
          <a:bodyPr wrap="square" numCol="2" spcCol="180000" rtlCol="0">
            <a:noAutofit/>
          </a:bodyPr>
          <a:lstStyle/>
          <a:p>
            <a:pPr marL="0" marR="0" lvl="0" indent="0" algn="l" defTabSz="685800" rtl="0" eaLnBrk="1" fontAlgn="auto" latinLnBrk="0" hangingPunct="1">
              <a:lnSpc>
                <a:spcPct val="150000"/>
              </a:lnSpc>
              <a:spcBef>
                <a:spcPts val="0"/>
              </a:spcBef>
              <a:spcAft>
                <a:spcPts val="0"/>
              </a:spcAft>
              <a:buClr>
                <a:srgbClr val="00B050"/>
              </a:buClr>
              <a:buSzTx/>
              <a:buFontTx/>
              <a:buNone/>
              <a:defRPr/>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集成外围系统 ：</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OA</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（飞书）集成；千易</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OMS</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集成；</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TextBox 24"/>
          <p:cNvSpPr txBox="1"/>
          <p:nvPr/>
        </p:nvSpPr>
        <p:spPr>
          <a:xfrm>
            <a:off x="504000" y="4367051"/>
            <a:ext cx="5284236" cy="1444691"/>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
                <a:srgbClr val="00B050"/>
              </a:buClr>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SAP</a:t>
            </a:r>
            <a:r>
              <a:rPr lang="zh-CN" altLang="en-US"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 </a:t>
            </a:r>
            <a:r>
              <a:rPr lang="en-US" altLang="zh-CN"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BTP</a:t>
            </a:r>
            <a:r>
              <a:rPr lang="zh-CN" altLang="en-US"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（含 </a:t>
            </a:r>
            <a:r>
              <a:rPr lang="en-US" altLang="zh-CN"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CPI</a:t>
            </a:r>
            <a:r>
              <a:rPr lang="zh-CN" altLang="en-US"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742950" lvl="1" indent="-285750" defTabSz="685800">
              <a:lnSpc>
                <a:spcPct val="150000"/>
              </a:lnSpc>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客户下单系统</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线下</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POS</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系统集成到</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SAP</a:t>
            </a: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线上电商</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OMS</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（千易）集成到</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SAP</a:t>
            </a:r>
            <a:r>
              <a:rPr lang="en-US" altLang="zh-CN"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菲律宾</a:t>
            </a:r>
            <a:r>
              <a:rPr lang="en-US" altLang="zh-CN"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a:t>
            </a: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采购入库导入</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SAP</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，保存入库时产品的</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SN</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号及质保期等信息</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3" name="TextBox 24"/>
          <p:cNvSpPr txBox="1"/>
          <p:nvPr/>
        </p:nvSpPr>
        <p:spPr>
          <a:xfrm>
            <a:off x="5834535" y="4367051"/>
            <a:ext cx="5333854" cy="1444691"/>
          </a:xfrm>
          <a:prstGeom prst="rect">
            <a:avLst/>
          </a:prstGeom>
          <a:noFill/>
        </p:spPr>
        <p:txBody>
          <a:bodyPr wrap="square" rtlCol="0">
            <a:spAutoFit/>
          </a:bodyPr>
          <a:lstStyle/>
          <a:p>
            <a:pPr marL="742950" lvl="1" indent="-285750" defTabSz="685800">
              <a:lnSpc>
                <a:spcPct val="150000"/>
              </a:lnSpc>
              <a:buClr>
                <a:srgbClr val="A5A5A5"/>
              </a:buClr>
              <a:buSzPct val="80000"/>
              <a:buFont typeface="Wingdings" panose="05000000000000000000" pitchFamily="2" charset="2"/>
              <a:buChar char="p"/>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自建仓</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PDA</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功能：实现出库扫</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SN</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码、入库扫</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SN</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码管理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保存产品的</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SN</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管理及质保期等信息；</a:t>
            </a:r>
            <a:r>
              <a:rPr lang="zh-CN" altLang="en-US"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（替代加拿大的千易）</a:t>
            </a:r>
            <a:endParaRPr kumimoji="0" lang="en-US" altLang="zh-CN" sz="1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第三方仓集成（</a:t>
            </a:r>
            <a:r>
              <a:rPr lang="zh-CN" altLang="en-US"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加</a:t>
            </a:r>
            <a:r>
              <a:rPr lang="zh-CN" altLang="en-US" sz="120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拿大易仓</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）：实现与第三方仓集成</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税务集成、金税集成</a:t>
            </a:r>
            <a:endPar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关税计算功能</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2" name="文本框 1"/>
          <p:cNvSpPr txBox="1"/>
          <p:nvPr/>
        </p:nvSpPr>
        <p:spPr>
          <a:xfrm>
            <a:off x="6169025" y="1302385"/>
            <a:ext cx="5386705" cy="830997"/>
          </a:xfrm>
          <a:prstGeom prst="rect">
            <a:avLst/>
          </a:prstGeom>
        </p:spPr>
        <p:txBody>
          <a:bodyPr wrap="square">
            <a:spAutoFit/>
          </a:bodyPr>
          <a:lstStyle/>
          <a:p>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rPr>
              <a:t>上线策略：</a:t>
            </a:r>
            <a:endParaRPr lang="en-US" altLang="zh-CN" sz="1200" b="1" dirty="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2027</a:t>
            </a:r>
            <a:r>
              <a:rPr lang="zh-CN"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年</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1</a:t>
            </a:r>
            <a:r>
              <a:rPr lang="zh-CN"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月</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31</a:t>
            </a:r>
            <a:r>
              <a:rPr lang="zh-CN"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日前</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优先上线</a:t>
            </a:r>
            <a:r>
              <a:rPr lang="zh-CN" altLang="zh-CN"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菲律宾、加拿大</a:t>
            </a:r>
            <a:endParaRPr lang="en-US" altLang="zh-CN"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endParaRPr>
          </a:p>
          <a:p>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2027</a:t>
            </a:r>
            <a:r>
              <a:rPr lang="zh-CN"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年</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7</a:t>
            </a:r>
            <a:r>
              <a:rPr lang="zh-CN"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月</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1</a:t>
            </a:r>
            <a:r>
              <a:rPr lang="zh-CN"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日前剩余国家</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200" dirty="0" err="1">
                <a:solidFill>
                  <a:prstClr val="black"/>
                </a:solidFill>
                <a:latin typeface="微软雅黑" panose="020B0503020204020204" pitchFamily="34" charset="-122"/>
                <a:ea typeface="微软雅黑" panose="020B0503020204020204" pitchFamily="34" charset="-122"/>
                <a:cs typeface="Arial" panose="020B0604020202020204" pitchFamily="34" charset="0"/>
              </a:rPr>
              <a:t>具体上线法人主体清单以双方确认的《上线主体清单》为准</a:t>
            </a:r>
            <a:endPar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4"/>
          <p:cNvSpPr txBox="1"/>
          <p:nvPr/>
        </p:nvSpPr>
        <p:spPr>
          <a:xfrm>
            <a:off x="647065" y="1149350"/>
            <a:ext cx="5322570" cy="1107996"/>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
                <a:srgbClr val="00B050"/>
              </a:buClr>
              <a:buSzTx/>
              <a:buFontTx/>
              <a:buNone/>
              <a:defRPr/>
            </a:pPr>
            <a:r>
              <a:rPr lang="zh-CN" altLang="en-US" sz="1200" b="1"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本次</a:t>
            </a:r>
            <a:r>
              <a:rPr lang="en-US" altLang="zh-CN" sz="1200" b="1"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SAP</a:t>
            </a:r>
            <a:r>
              <a:rPr lang="zh-CN" altLang="en-US" sz="1200" b="1"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项目实施主体范围（法人结构）：</a:t>
            </a:r>
            <a:endParaRPr lang="en-US" altLang="zh-CN"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endParaRPr>
          </a:p>
          <a:p>
            <a:pPr marL="0" marR="0" lvl="0" indent="0" algn="l" defTabSz="685800" rtl="0" eaLnBrk="1" fontAlgn="auto" latinLnBrk="0" hangingPunct="1">
              <a:lnSpc>
                <a:spcPct val="150000"/>
              </a:lnSpc>
              <a:spcBef>
                <a:spcPts val="0"/>
              </a:spcBef>
              <a:spcAft>
                <a:spcPts val="0"/>
              </a:spcAft>
              <a:buClr>
                <a:srgbClr val="00B050"/>
              </a:buClr>
              <a:buSzTx/>
              <a:buFontTx/>
              <a:buNone/>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一共</a:t>
            </a:r>
            <a:r>
              <a:rPr lang="en-US" altLang="zh-CN"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21个</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独立法人主体（各子公司使用当地币种作为本位币）。</a:t>
            </a:r>
          </a:p>
          <a:p>
            <a:pPr marL="0" marR="0" lvl="0" indent="0" algn="l" defTabSz="685800" rtl="0" eaLnBrk="1" fontAlgn="auto" latinLnBrk="0" hangingPunct="1">
              <a:lnSpc>
                <a:spcPct val="150000"/>
              </a:lnSpc>
              <a:spcBef>
                <a:spcPts val="0"/>
              </a:spcBef>
              <a:spcAft>
                <a:spcPts val="0"/>
              </a:spcAft>
              <a:buClr>
                <a:srgbClr val="00B050"/>
              </a:buClr>
              <a:buSzTx/>
              <a:buFontTx/>
              <a:buNone/>
              <a:defRPr/>
            </a:pPr>
            <a:r>
              <a:rPr lang="en-US" altLang="zh-CN" sz="1200" dirty="0" err="1">
                <a:solidFill>
                  <a:prstClr val="black"/>
                </a:solidFill>
                <a:latin typeface="微软雅黑" panose="020B0503020204020204" pitchFamily="34" charset="-122"/>
                <a:ea typeface="微软雅黑" panose="020B0503020204020204" pitchFamily="34" charset="-122"/>
                <a:cs typeface="Arial" panose="020B0604020202020204" pitchFamily="34" charset="0"/>
              </a:rPr>
              <a:t>未来甲方增加新的国家</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200" dirty="0" err="1">
                <a:solidFill>
                  <a:prstClr val="black"/>
                </a:solidFill>
                <a:latin typeface="微软雅黑" panose="020B0503020204020204" pitchFamily="34" charset="-122"/>
                <a:ea typeface="微软雅黑" panose="020B0503020204020204" pitchFamily="34" charset="-122"/>
                <a:cs typeface="Arial" panose="020B0604020202020204" pitchFamily="34" charset="0"/>
              </a:rPr>
              <a:t>法人公司，如果可以直接复制现有系统配置的</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a:p>
            <a:pPr>
              <a:tabLst>
                <a:tab pos="3676650" algn="l"/>
              </a:tabLst>
            </a:pPr>
            <a:endParaRPr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txBox="1"/>
          <p:nvPr/>
        </p:nvSpPr>
        <p:spPr bwMode="gray">
          <a:xfrm>
            <a:off x="504000" y="504000"/>
            <a:ext cx="11286850" cy="368935"/>
          </a:xfrm>
          <a:prstGeom prst="rect">
            <a:avLst/>
          </a:prstGeom>
        </p:spPr>
        <p:txBody>
          <a:bodyPr vert="horz" wrap="square" lIns="0" tIns="0" rIns="0" bIns="0" rtlCol="0" anchor="t" anchorCtr="0">
            <a:spAutoFit/>
          </a:bodyPr>
          <a:lstStyle>
            <a:lvl1pPr algn="l" defTabSz="1088390" rtl="0" eaLnBrk="1" latinLnBrk="0" hangingPunct="1">
              <a:spcBef>
                <a:spcPct val="0"/>
              </a:spcBef>
              <a:buNone/>
              <a:defRPr sz="2800" b="1" kern="1200" baseline="0">
                <a:solidFill>
                  <a:schemeClr val="tx1"/>
                </a:solidFill>
                <a:latin typeface="+mn-lt"/>
                <a:ea typeface="+mj-ea"/>
                <a:cs typeface="+mj-cs"/>
              </a:defRPr>
            </a:lvl1pPr>
          </a:lstStyle>
          <a:p>
            <a:pPr marL="0" marR="0" lvl="0" indent="0" algn="l" defTabSz="1088390" rtl="0" eaLnBrk="1" fontAlgn="base"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cs typeface="+mj-cs"/>
              </a:rPr>
              <a:t>百疆SAP项目实施计划</a:t>
            </a:r>
          </a:p>
        </p:txBody>
      </p:sp>
      <p:grpSp>
        <p:nvGrpSpPr>
          <p:cNvPr id="3" name="组合 2"/>
          <p:cNvGrpSpPr/>
          <p:nvPr/>
        </p:nvGrpSpPr>
        <p:grpSpPr>
          <a:xfrm>
            <a:off x="573256" y="1211704"/>
            <a:ext cx="11201307" cy="5286184"/>
            <a:chOff x="178859" y="1137975"/>
            <a:chExt cx="11204224" cy="6241673"/>
          </a:xfrm>
        </p:grpSpPr>
        <p:sp>
          <p:nvSpPr>
            <p:cNvPr id="4" name="AutoShape 13"/>
            <p:cNvSpPr>
              <a:spLocks noChangeArrowheads="1"/>
            </p:cNvSpPr>
            <p:nvPr/>
          </p:nvSpPr>
          <p:spPr bwMode="auto">
            <a:xfrm rot="10800000">
              <a:off x="235719" y="4346544"/>
              <a:ext cx="8883452" cy="178910"/>
            </a:xfrm>
            <a:custGeom>
              <a:avLst/>
              <a:gdLst>
                <a:gd name="T0" fmla="*/ 1580044630 w 21600"/>
                <a:gd name="T1" fmla="*/ 548896 h 21600"/>
                <a:gd name="T2" fmla="*/ 790022315 w 21600"/>
                <a:gd name="T3" fmla="*/ 1097792 h 21600"/>
                <a:gd name="T4" fmla="*/ 0 w 21600"/>
                <a:gd name="T5" fmla="*/ 548896 h 21600"/>
                <a:gd name="T6" fmla="*/ 790022315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FFFFFF"/>
                </a:gs>
                <a:gs pos="100000">
                  <a:srgbClr val="EAEAEA"/>
                </a:gs>
              </a:gsLst>
              <a:lin ang="5400000" scaled="1"/>
            </a:gradFill>
            <a:ln>
              <a:no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5" name="AutoShape 7"/>
            <p:cNvSpPr>
              <a:spLocks noChangeArrowheads="1"/>
            </p:cNvSpPr>
            <p:nvPr/>
          </p:nvSpPr>
          <p:spPr bwMode="auto">
            <a:xfrm>
              <a:off x="235658" y="3254694"/>
              <a:ext cx="9630893" cy="1062158"/>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56870" marR="0" lvl="0" indent="-356870" algn="l" defTabSz="914400" rtl="0" eaLnBrk="1" fontAlgn="auto" latinLnBrk="0" hangingPunct="1">
                <a:lnSpc>
                  <a:spcPct val="120000"/>
                </a:lnSpc>
                <a:spcBef>
                  <a:spcPts val="0"/>
                </a:spcBef>
                <a:spcAft>
                  <a:spcPts val="0"/>
                </a:spcAft>
                <a:buClrTx/>
                <a:buSzTx/>
                <a:buFontTx/>
                <a:buNone/>
                <a:defRPr/>
              </a:pPr>
              <a:endParaRPr kumimoji="0" lang="zh-CN" altLang="en-US" sz="1200" b="1" i="0" u="none" strike="noStrike" kern="0" cap="none" spc="0" normalizeH="0" baseline="0" noProof="0" dirty="0">
                <a:ln>
                  <a:noFill/>
                </a:ln>
                <a:solidFill>
                  <a:srgbClr val="646464"/>
                </a:solidFill>
                <a:effectLst/>
                <a:uLnTx/>
                <a:uFillTx/>
                <a:latin typeface="微软雅黑" panose="020B0503020204020204" pitchFamily="34" charset="-122"/>
                <a:ea typeface="微软雅黑" panose="020B0503020204020204" pitchFamily="34" charset="-122"/>
                <a:cs typeface="+mn-cs"/>
              </a:endParaRPr>
            </a:p>
          </p:txBody>
        </p:sp>
        <p:grpSp>
          <p:nvGrpSpPr>
            <p:cNvPr id="35" name="组合 34"/>
            <p:cNvGrpSpPr/>
            <p:nvPr/>
          </p:nvGrpSpPr>
          <p:grpSpPr bwMode="auto">
            <a:xfrm>
              <a:off x="6876350" y="3243567"/>
              <a:ext cx="798640" cy="1272666"/>
              <a:chOff x="4836910" y="1772364"/>
              <a:chExt cx="653445" cy="1096182"/>
            </a:xfrm>
          </p:grpSpPr>
          <p:sp>
            <p:nvSpPr>
              <p:cNvPr id="153" name="AutoShape 8"/>
              <p:cNvSpPr>
                <a:spLocks noChangeArrowheads="1"/>
              </p:cNvSpPr>
              <p:nvPr/>
            </p:nvSpPr>
            <p:spPr bwMode="auto">
              <a:xfrm>
                <a:off x="4836910" y="1772364"/>
                <a:ext cx="653445" cy="934138"/>
              </a:xfrm>
              <a:prstGeom prst="chevron">
                <a:avLst>
                  <a:gd name="adj" fmla="val 55472"/>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54" name="AutoShape 14"/>
              <p:cNvSpPr>
                <a:spLocks noChangeArrowheads="1"/>
              </p:cNvSpPr>
              <p:nvPr/>
            </p:nvSpPr>
            <p:spPr bwMode="auto">
              <a:xfrm>
                <a:off x="4847188" y="2714445"/>
                <a:ext cx="287368" cy="15410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91" name="组合 90"/>
            <p:cNvGrpSpPr/>
            <p:nvPr/>
          </p:nvGrpSpPr>
          <p:grpSpPr bwMode="auto">
            <a:xfrm>
              <a:off x="5213225" y="3243567"/>
              <a:ext cx="798640" cy="1272666"/>
              <a:chOff x="3753720" y="1772364"/>
              <a:chExt cx="653445" cy="1096182"/>
            </a:xfrm>
          </p:grpSpPr>
          <p:sp>
            <p:nvSpPr>
              <p:cNvPr id="151" name="AutoShape 8"/>
              <p:cNvSpPr>
                <a:spLocks noChangeArrowheads="1"/>
              </p:cNvSpPr>
              <p:nvPr/>
            </p:nvSpPr>
            <p:spPr bwMode="auto">
              <a:xfrm>
                <a:off x="3753720" y="1772364"/>
                <a:ext cx="653445" cy="934138"/>
              </a:xfrm>
              <a:prstGeom prst="chevron">
                <a:avLst>
                  <a:gd name="adj" fmla="val 55472"/>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52" name="AutoShape 14"/>
              <p:cNvSpPr>
                <a:spLocks noChangeArrowheads="1"/>
              </p:cNvSpPr>
              <p:nvPr/>
            </p:nvSpPr>
            <p:spPr bwMode="auto">
              <a:xfrm>
                <a:off x="3759211" y="2714445"/>
                <a:ext cx="287368" cy="15410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92" name="组合 91"/>
            <p:cNvGrpSpPr/>
            <p:nvPr/>
          </p:nvGrpSpPr>
          <p:grpSpPr bwMode="auto">
            <a:xfrm>
              <a:off x="3255778" y="3243567"/>
              <a:ext cx="798638" cy="1268977"/>
              <a:chOff x="2555864" y="1772364"/>
              <a:chExt cx="653444" cy="1093004"/>
            </a:xfrm>
          </p:grpSpPr>
          <p:sp>
            <p:nvSpPr>
              <p:cNvPr id="149" name="AutoShape 8"/>
              <p:cNvSpPr>
                <a:spLocks noChangeArrowheads="1"/>
              </p:cNvSpPr>
              <p:nvPr/>
            </p:nvSpPr>
            <p:spPr bwMode="auto">
              <a:xfrm>
                <a:off x="2555864" y="1772364"/>
                <a:ext cx="653444" cy="934137"/>
              </a:xfrm>
              <a:prstGeom prst="chevron">
                <a:avLst>
                  <a:gd name="adj" fmla="val 55472"/>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50" name="AutoShape 14"/>
              <p:cNvSpPr>
                <a:spLocks noChangeArrowheads="1"/>
              </p:cNvSpPr>
              <p:nvPr/>
            </p:nvSpPr>
            <p:spPr bwMode="auto">
              <a:xfrm>
                <a:off x="2561354" y="2711267"/>
                <a:ext cx="287370" cy="15410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93" name="组合 92"/>
            <p:cNvGrpSpPr/>
            <p:nvPr/>
          </p:nvGrpSpPr>
          <p:grpSpPr bwMode="auto">
            <a:xfrm>
              <a:off x="1298334" y="3243567"/>
              <a:ext cx="800876" cy="1272665"/>
              <a:chOff x="1402953" y="1772364"/>
              <a:chExt cx="655274" cy="1096181"/>
            </a:xfrm>
          </p:grpSpPr>
          <p:sp>
            <p:nvSpPr>
              <p:cNvPr id="147" name="AutoShape 8"/>
              <p:cNvSpPr>
                <a:spLocks noChangeArrowheads="1"/>
              </p:cNvSpPr>
              <p:nvPr/>
            </p:nvSpPr>
            <p:spPr bwMode="auto">
              <a:xfrm>
                <a:off x="1402953" y="1772364"/>
                <a:ext cx="655274" cy="935725"/>
              </a:xfrm>
              <a:prstGeom prst="chevron">
                <a:avLst>
                  <a:gd name="adj" fmla="val 55472"/>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48" name="AutoShape 14"/>
              <p:cNvSpPr>
                <a:spLocks noChangeArrowheads="1"/>
              </p:cNvSpPr>
              <p:nvPr/>
            </p:nvSpPr>
            <p:spPr bwMode="auto">
              <a:xfrm>
                <a:off x="1408444" y="2714444"/>
                <a:ext cx="289199" cy="15410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146" name="AutoShape 14"/>
            <p:cNvSpPr>
              <a:spLocks noChangeArrowheads="1"/>
            </p:cNvSpPr>
            <p:nvPr/>
          </p:nvSpPr>
          <p:spPr bwMode="auto">
            <a:xfrm>
              <a:off x="9132543" y="4333633"/>
              <a:ext cx="351221" cy="17891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95" name="TextBox 17"/>
            <p:cNvSpPr txBox="1"/>
            <p:nvPr/>
          </p:nvSpPr>
          <p:spPr bwMode="auto">
            <a:xfrm>
              <a:off x="178859" y="3670669"/>
              <a:ext cx="1704749" cy="33796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准备阶段 </a:t>
              </a:r>
            </a:p>
          </p:txBody>
        </p:sp>
        <p:sp>
          <p:nvSpPr>
            <p:cNvPr id="96" name="TextBox 18"/>
            <p:cNvSpPr txBox="1"/>
            <p:nvPr/>
          </p:nvSpPr>
          <p:spPr bwMode="auto">
            <a:xfrm>
              <a:off x="2065869" y="3670669"/>
              <a:ext cx="1721997" cy="33788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探索阶段 </a:t>
              </a:r>
            </a:p>
          </p:txBody>
        </p:sp>
        <p:sp>
          <p:nvSpPr>
            <p:cNvPr id="97" name="TextBox 19"/>
            <p:cNvSpPr txBox="1"/>
            <p:nvPr/>
          </p:nvSpPr>
          <p:spPr bwMode="auto">
            <a:xfrm>
              <a:off x="3944986" y="3670669"/>
              <a:ext cx="903046" cy="337969"/>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实现阶段</a:t>
              </a:r>
            </a:p>
          </p:txBody>
        </p:sp>
        <p:sp>
          <p:nvSpPr>
            <p:cNvPr id="98" name="TextBox 20"/>
            <p:cNvSpPr txBox="1"/>
            <p:nvPr/>
          </p:nvSpPr>
          <p:spPr bwMode="auto">
            <a:xfrm>
              <a:off x="5933311" y="3670669"/>
              <a:ext cx="955960" cy="337969"/>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部署阶段 </a:t>
              </a:r>
            </a:p>
          </p:txBody>
        </p:sp>
        <p:sp>
          <p:nvSpPr>
            <p:cNvPr id="99" name="TextBox 21"/>
            <p:cNvSpPr txBox="1"/>
            <p:nvPr/>
          </p:nvSpPr>
          <p:spPr bwMode="auto">
            <a:xfrm>
              <a:off x="8481428" y="3662021"/>
              <a:ext cx="902811" cy="337881"/>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运行阶段</a:t>
              </a:r>
            </a:p>
          </p:txBody>
        </p:sp>
        <p:grpSp>
          <p:nvGrpSpPr>
            <p:cNvPr id="100" name="组合 99"/>
            <p:cNvGrpSpPr/>
            <p:nvPr/>
          </p:nvGrpSpPr>
          <p:grpSpPr bwMode="auto">
            <a:xfrm>
              <a:off x="389019" y="4153221"/>
              <a:ext cx="2668704" cy="2293206"/>
              <a:chOff x="941863" y="3983470"/>
              <a:chExt cx="1925931" cy="1973775"/>
            </a:xfrm>
          </p:grpSpPr>
          <p:cxnSp>
            <p:nvCxnSpPr>
              <p:cNvPr id="143" name="直接连接符 142"/>
              <p:cNvCxnSpPr>
                <a:cxnSpLocks noChangeShapeType="1"/>
              </p:cNvCxnSpPr>
              <p:nvPr/>
            </p:nvCxnSpPr>
            <p:spPr bwMode="auto">
              <a:xfrm>
                <a:off x="941884" y="3983470"/>
                <a:ext cx="0" cy="1973775"/>
              </a:xfrm>
              <a:prstGeom prst="line">
                <a:avLst/>
              </a:prstGeom>
              <a:noFill/>
              <a:ln w="9525" algn="ctr">
                <a:solidFill>
                  <a:srgbClr val="888888"/>
                </a:solidFill>
                <a:round/>
                <a:headEnd type="oval" w="med" len="med"/>
                <a:tailEnd type="oval" w="med" len="med"/>
              </a:ln>
            </p:spPr>
          </p:cxnSp>
          <p:sp>
            <p:nvSpPr>
              <p:cNvPr id="144" name="TextBox 34"/>
              <p:cNvSpPr txBox="1"/>
              <p:nvPr/>
            </p:nvSpPr>
            <p:spPr>
              <a:xfrm>
                <a:off x="941863" y="4557342"/>
                <a:ext cx="1925931" cy="1238835"/>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项目计划制定（</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项目建立和</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人员配置</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完成学习系统部署（</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标准流程培训（</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学习系统用户学习账号建立</a:t>
                </a:r>
              </a:p>
            </p:txBody>
          </p:sp>
        </p:grpSp>
        <p:grpSp>
          <p:nvGrpSpPr>
            <p:cNvPr id="101" name="组合 100"/>
            <p:cNvGrpSpPr/>
            <p:nvPr/>
          </p:nvGrpSpPr>
          <p:grpSpPr bwMode="auto">
            <a:xfrm>
              <a:off x="2290605" y="1290521"/>
              <a:ext cx="2474596" cy="1984813"/>
              <a:chOff x="2293144" y="2053913"/>
              <a:chExt cx="1845518" cy="1376845"/>
            </a:xfrm>
          </p:grpSpPr>
          <p:cxnSp>
            <p:nvCxnSpPr>
              <p:cNvPr id="141" name="直接连接符 140"/>
              <p:cNvCxnSpPr>
                <a:cxnSpLocks noChangeShapeType="1"/>
              </p:cNvCxnSpPr>
              <p:nvPr/>
            </p:nvCxnSpPr>
            <p:spPr bwMode="auto">
              <a:xfrm>
                <a:off x="2293144" y="2060848"/>
                <a:ext cx="0" cy="1358533"/>
              </a:xfrm>
              <a:prstGeom prst="line">
                <a:avLst/>
              </a:prstGeom>
              <a:noFill/>
              <a:ln w="9525" algn="ctr">
                <a:solidFill>
                  <a:srgbClr val="888888"/>
                </a:solidFill>
                <a:round/>
                <a:headEnd type="oval" w="med" len="med"/>
                <a:tailEnd type="oval" w="med" len="med"/>
              </a:ln>
            </p:spPr>
          </p:cxnSp>
          <p:sp>
            <p:nvSpPr>
              <p:cNvPr id="142" name="TextBox 37"/>
              <p:cNvSpPr txBox="1"/>
              <p:nvPr/>
            </p:nvSpPr>
            <p:spPr>
              <a:xfrm>
                <a:off x="2293144" y="2053913"/>
                <a:ext cx="1845518" cy="137684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业务现状评估（</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蓝图方案</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研讨确（</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顶层设计</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输出文档模版确定（</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功能开发需求确定（</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数据</a:t>
                </a:r>
                <a:r>
                  <a:rPr lang="zh-CN" altLang="en-US" sz="1000" b="1" kern="0" dirty="0">
                    <a:solidFill>
                      <a:srgbClr val="FF0000"/>
                    </a:solidFill>
                    <a:latin typeface="微软雅黑" panose="020B0503020204020204" pitchFamily="34" charset="-122"/>
                    <a:ea typeface="微软雅黑" panose="020B0503020204020204" pitchFamily="34" charset="-122"/>
                  </a:rPr>
                  <a:t>迁移方案</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endPar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102" name="组合 101"/>
            <p:cNvGrpSpPr/>
            <p:nvPr/>
          </p:nvGrpSpPr>
          <p:grpSpPr bwMode="auto">
            <a:xfrm>
              <a:off x="4354685" y="4383304"/>
              <a:ext cx="2750721" cy="2996344"/>
              <a:chOff x="3643691" y="4389052"/>
              <a:chExt cx="1930922" cy="2578815"/>
            </a:xfrm>
          </p:grpSpPr>
          <p:cxnSp>
            <p:nvCxnSpPr>
              <p:cNvPr id="139" name="直接连接符 138"/>
              <p:cNvCxnSpPr>
                <a:cxnSpLocks noChangeShapeType="1"/>
              </p:cNvCxnSpPr>
              <p:nvPr/>
            </p:nvCxnSpPr>
            <p:spPr bwMode="auto">
              <a:xfrm flipH="1">
                <a:off x="3643691" y="4389052"/>
                <a:ext cx="4905" cy="2282422"/>
              </a:xfrm>
              <a:prstGeom prst="line">
                <a:avLst/>
              </a:prstGeom>
              <a:noFill/>
              <a:ln w="9525" algn="ctr">
                <a:solidFill>
                  <a:srgbClr val="888888"/>
                </a:solidFill>
                <a:round/>
                <a:headEnd type="oval" w="med" len="med"/>
                <a:tailEnd type="oval" w="med" len="med"/>
              </a:ln>
            </p:spPr>
          </p:cxnSp>
          <p:sp>
            <p:nvSpPr>
              <p:cNvPr id="140" name="TextBox 40"/>
              <p:cNvSpPr txBox="1"/>
              <p:nvPr/>
            </p:nvSpPr>
            <p:spPr>
              <a:xfrm>
                <a:off x="3648682" y="4764746"/>
                <a:ext cx="1925931" cy="2203121"/>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系统配置测试（</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测试系统部署（</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关键用户</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操作培训</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功能开发及测试（</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用户单元测试（百疆）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用户</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集成测试</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数据收集（百疆）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数据迁移测试</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bwMode="auto">
            <a:xfrm>
              <a:off x="7624445" y="4735830"/>
              <a:ext cx="3758638" cy="2518596"/>
              <a:chOff x="6047895" y="3996060"/>
              <a:chExt cx="2674393" cy="2167640"/>
            </a:xfrm>
          </p:grpSpPr>
          <p:cxnSp>
            <p:nvCxnSpPr>
              <p:cNvPr id="137" name="直接连接符 136"/>
              <p:cNvCxnSpPr>
                <a:cxnSpLocks noChangeShapeType="1"/>
              </p:cNvCxnSpPr>
              <p:nvPr/>
            </p:nvCxnSpPr>
            <p:spPr bwMode="auto">
              <a:xfrm>
                <a:off x="6047895" y="3996060"/>
                <a:ext cx="0" cy="1781976"/>
              </a:xfrm>
              <a:prstGeom prst="line">
                <a:avLst/>
              </a:prstGeom>
              <a:noFill/>
              <a:ln w="9525" algn="ctr">
                <a:solidFill>
                  <a:srgbClr val="888888"/>
                </a:solidFill>
                <a:round/>
                <a:headEnd type="oval" w="med" len="med"/>
                <a:tailEnd type="oval" w="med" len="med"/>
              </a:ln>
            </p:spPr>
          </p:cxnSp>
          <p:sp>
            <p:nvSpPr>
              <p:cNvPr id="138" name="TextBox 43"/>
              <p:cNvSpPr txBox="1"/>
              <p:nvPr/>
            </p:nvSpPr>
            <p:spPr>
              <a:xfrm>
                <a:off x="6100759" y="4068315"/>
                <a:ext cx="2621529" cy="209538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财务期初余额导入（总账、供应商、客户、资产余额导入），确认并核对，实现财务的</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上线</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，SAP全面接管新业务的发生（ BOS&amp;百疆 ）</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物料、财务账期打开，开始系统补录单据（BOS&amp;百疆）</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顾问支持期初系统</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运维</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相关操作、指导（BOS&amp;百疆）</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各业务线端到端的</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数据闭环</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、实现业务流程的的财务、审计闭环，满足财务法定报表的出具（BOS&amp;百疆）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104" name="直接连接符 103"/>
            <p:cNvCxnSpPr>
              <a:cxnSpLocks noChangeShapeType="1"/>
            </p:cNvCxnSpPr>
            <p:nvPr/>
          </p:nvCxnSpPr>
          <p:spPr bwMode="auto">
            <a:xfrm>
              <a:off x="5875845" y="1137975"/>
              <a:ext cx="21239" cy="2215876"/>
            </a:xfrm>
            <a:prstGeom prst="line">
              <a:avLst/>
            </a:prstGeom>
            <a:noFill/>
            <a:ln w="9525" algn="ctr">
              <a:solidFill>
                <a:srgbClr val="888888"/>
              </a:solidFill>
              <a:round/>
              <a:headEnd type="oval" w="med" len="med"/>
              <a:tailEnd type="oval" w="med" len="med"/>
            </a:ln>
          </p:spPr>
        </p:cxnSp>
        <p:sp>
          <p:nvSpPr>
            <p:cNvPr id="105" name="TextBox 46"/>
            <p:cNvSpPr txBox="1"/>
            <p:nvPr/>
          </p:nvSpPr>
          <p:spPr bwMode="auto">
            <a:xfrm>
              <a:off x="5925650" y="1186876"/>
              <a:ext cx="2409082" cy="228832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系经</a:t>
              </a:r>
              <a:r>
                <a:rPr lang="zh-CN" altLang="en-US" sz="1000" b="1" kern="0" dirty="0">
                  <a:solidFill>
                    <a:srgbClr val="FF0000"/>
                  </a:solidFill>
                  <a:latin typeface="微软雅黑" panose="020B0503020204020204" pitchFamily="34" charset="-122"/>
                  <a:ea typeface="微软雅黑" panose="020B0503020204020204" pitchFamily="34" charset="-122"/>
                </a:rPr>
                <a:t>迁移</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策略</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确定（</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正式系统部署（</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最终用户培训（</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用户权限测试（</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业务数据确认和导入</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上线检查（</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106" name="Group 12"/>
            <p:cNvGrpSpPr/>
            <p:nvPr/>
          </p:nvGrpSpPr>
          <p:grpSpPr bwMode="auto">
            <a:xfrm rot="19906246" flipH="1" flipV="1">
              <a:off x="8588469" y="2967617"/>
              <a:ext cx="1526390" cy="343994"/>
              <a:chOff x="2537" y="1059"/>
              <a:chExt cx="888" cy="248"/>
            </a:xfrm>
          </p:grpSpPr>
          <p:grpSp>
            <p:nvGrpSpPr>
              <p:cNvPr id="127" name="Group 13"/>
              <p:cNvGrpSpPr/>
              <p:nvPr/>
            </p:nvGrpSpPr>
            <p:grpSpPr bwMode="auto">
              <a:xfrm>
                <a:off x="2537" y="1059"/>
                <a:ext cx="741" cy="186"/>
                <a:chOff x="1570" y="2574"/>
                <a:chExt cx="1113" cy="280"/>
              </a:xfrm>
            </p:grpSpPr>
            <p:sp>
              <p:nvSpPr>
                <p:cNvPr id="133" name="AutoShape 14"/>
                <p:cNvSpPr>
                  <a:spLocks noChangeArrowheads="1"/>
                </p:cNvSpPr>
                <p:nvPr/>
              </p:nvSpPr>
              <p:spPr bwMode="ltGray">
                <a:xfrm rot="5263130">
                  <a:off x="1862" y="2282"/>
                  <a:ext cx="229"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4" name="AutoShape 15"/>
                <p:cNvSpPr>
                  <a:spLocks noChangeArrowheads="1"/>
                </p:cNvSpPr>
                <p:nvPr/>
              </p:nvSpPr>
              <p:spPr bwMode="ltGray">
                <a:xfrm rot="6078281">
                  <a:off x="1997" y="2280"/>
                  <a:ext cx="227" cy="817"/>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5" name="AutoShape 16"/>
                <p:cNvSpPr>
                  <a:spLocks noChangeArrowheads="1"/>
                </p:cNvSpPr>
                <p:nvPr/>
              </p:nvSpPr>
              <p:spPr bwMode="ltGray">
                <a:xfrm rot="6373927">
                  <a:off x="2072" y="2302"/>
                  <a:ext cx="231"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6" name="AutoShape 17"/>
                <p:cNvSpPr>
                  <a:spLocks noChangeArrowheads="1"/>
                </p:cNvSpPr>
                <p:nvPr/>
              </p:nvSpPr>
              <p:spPr bwMode="ltGray">
                <a:xfrm rot="6906312">
                  <a:off x="2162" y="2334"/>
                  <a:ext cx="227"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28" name="Group 18"/>
              <p:cNvGrpSpPr/>
              <p:nvPr/>
            </p:nvGrpSpPr>
            <p:grpSpPr bwMode="auto">
              <a:xfrm rot="1353540">
                <a:off x="2686" y="1120"/>
                <a:ext cx="739" cy="187"/>
                <a:chOff x="1578" y="2576"/>
                <a:chExt cx="1114" cy="280"/>
              </a:xfrm>
            </p:grpSpPr>
            <p:sp>
              <p:nvSpPr>
                <p:cNvPr id="129" name="AutoShape 19"/>
                <p:cNvSpPr>
                  <a:spLocks noChangeArrowheads="1"/>
                </p:cNvSpPr>
                <p:nvPr/>
              </p:nvSpPr>
              <p:spPr bwMode="ltGray">
                <a:xfrm rot="5263130">
                  <a:off x="1871" y="2284"/>
                  <a:ext cx="227"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0" name="AutoShape 20"/>
                <p:cNvSpPr>
                  <a:spLocks noChangeArrowheads="1"/>
                </p:cNvSpPr>
                <p:nvPr/>
              </p:nvSpPr>
              <p:spPr bwMode="ltGray">
                <a:xfrm rot="6078281">
                  <a:off x="2005" y="2279"/>
                  <a:ext cx="223" cy="817"/>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1" name="AutoShape 21"/>
                <p:cNvSpPr>
                  <a:spLocks noChangeArrowheads="1"/>
                </p:cNvSpPr>
                <p:nvPr/>
              </p:nvSpPr>
              <p:spPr bwMode="ltGray">
                <a:xfrm rot="6373927">
                  <a:off x="2080" y="2304"/>
                  <a:ext cx="227" cy="815"/>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2" name="AutoShape 22"/>
                <p:cNvSpPr>
                  <a:spLocks noChangeArrowheads="1"/>
                </p:cNvSpPr>
                <p:nvPr/>
              </p:nvSpPr>
              <p:spPr bwMode="ltGray">
                <a:xfrm rot="6906312">
                  <a:off x="2171" y="2336"/>
                  <a:ext cx="227"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07" name="组合 106"/>
            <p:cNvGrpSpPr/>
            <p:nvPr/>
          </p:nvGrpSpPr>
          <p:grpSpPr bwMode="auto">
            <a:xfrm>
              <a:off x="7488821" y="3371600"/>
              <a:ext cx="2098936" cy="1570820"/>
              <a:chOff x="7542192" y="3159750"/>
              <a:chExt cx="1677511" cy="1351805"/>
            </a:xfrm>
          </p:grpSpPr>
          <p:grpSp>
            <p:nvGrpSpPr>
              <p:cNvPr id="122" name="组合 121"/>
              <p:cNvGrpSpPr/>
              <p:nvPr/>
            </p:nvGrpSpPr>
            <p:grpSpPr bwMode="auto">
              <a:xfrm>
                <a:off x="7542192" y="3159750"/>
                <a:ext cx="1677511" cy="1351805"/>
                <a:chOff x="7342722" y="2879910"/>
                <a:chExt cx="2617944" cy="2109645"/>
              </a:xfrm>
            </p:grpSpPr>
            <p:sp>
              <p:nvSpPr>
                <p:cNvPr id="124" name="Oval 8"/>
                <p:cNvSpPr>
                  <a:spLocks noChangeArrowheads="1"/>
                </p:cNvSpPr>
                <p:nvPr/>
              </p:nvSpPr>
              <p:spPr bwMode="auto">
                <a:xfrm flipV="1">
                  <a:off x="7342722" y="4543674"/>
                  <a:ext cx="2617944" cy="44588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25" name="Oval 19"/>
                <p:cNvSpPr>
                  <a:spLocks noChangeArrowheads="1"/>
                </p:cNvSpPr>
                <p:nvPr/>
              </p:nvSpPr>
              <p:spPr bwMode="auto">
                <a:xfrm>
                  <a:off x="7440782" y="2879910"/>
                  <a:ext cx="1089816" cy="1159724"/>
                </a:xfrm>
                <a:prstGeom prst="ellipse">
                  <a:avLst/>
                </a:prstGeom>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123" name="TextBox 5"/>
              <p:cNvSpPr txBox="1"/>
              <p:nvPr/>
            </p:nvSpPr>
            <p:spPr>
              <a:xfrm>
                <a:off x="7663604" y="3325311"/>
                <a:ext cx="639717" cy="431580"/>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系统分批</a:t>
                </a:r>
                <a:endParaRPr kumimoji="0" lang="en-US" altLang="zh-CN"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上线</a:t>
                </a:r>
              </a:p>
            </p:txBody>
          </p:sp>
        </p:grpSp>
        <p:sp>
          <p:nvSpPr>
            <p:cNvPr id="108" name="TextBox 43"/>
            <p:cNvSpPr txBox="1"/>
            <p:nvPr/>
          </p:nvSpPr>
          <p:spPr bwMode="auto">
            <a:xfrm>
              <a:off x="8369008" y="1828240"/>
              <a:ext cx="2601595" cy="1212824"/>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实际成本总览，各利润中心收入、成本分析，以及实际成本穿透查询、成本组件明细分析</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en-US" altLang="zh-CN"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COPA </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报表</a:t>
              </a:r>
            </a:p>
          </p:txBody>
        </p:sp>
        <p:cxnSp>
          <p:nvCxnSpPr>
            <p:cNvPr id="109" name="直接连接符 108"/>
            <p:cNvCxnSpPr>
              <a:cxnSpLocks noChangeShapeType="1"/>
            </p:cNvCxnSpPr>
            <p:nvPr/>
          </p:nvCxnSpPr>
          <p:spPr bwMode="auto">
            <a:xfrm>
              <a:off x="8396681" y="1748226"/>
              <a:ext cx="0" cy="1785767"/>
            </a:xfrm>
            <a:prstGeom prst="line">
              <a:avLst/>
            </a:prstGeom>
            <a:noFill/>
            <a:ln w="9525" algn="ctr">
              <a:solidFill>
                <a:srgbClr val="888888"/>
              </a:solidFill>
              <a:round/>
              <a:headEnd type="oval" w="med" len="med"/>
              <a:tailEnd type="oval" w="med" len="med"/>
            </a:ln>
          </p:spPr>
        </p:cxnSp>
      </p:grpSp>
      <p:cxnSp>
        <p:nvCxnSpPr>
          <p:cNvPr id="2" name="直接连接符 1"/>
          <p:cNvCxnSpPr>
            <a:cxnSpLocks noChangeShapeType="1"/>
          </p:cNvCxnSpPr>
          <p:nvPr/>
        </p:nvCxnSpPr>
        <p:spPr bwMode="auto">
          <a:xfrm>
            <a:off x="3206675" y="3850899"/>
            <a:ext cx="0" cy="478665"/>
          </a:xfrm>
          <a:prstGeom prst="line">
            <a:avLst/>
          </a:prstGeom>
          <a:noFill/>
          <a:ln w="9525" algn="ctr">
            <a:solidFill>
              <a:srgbClr val="888888"/>
            </a:solidFill>
            <a:round/>
            <a:headEnd type="oval" w="med" len="med"/>
            <a:tailEnd type="oval" w="med" len="med"/>
          </a:ln>
        </p:spPr>
      </p:cxnSp>
      <p:sp>
        <p:nvSpPr>
          <p:cNvPr id="8" name="TextBox 34"/>
          <p:cNvSpPr txBox="1"/>
          <p:nvPr/>
        </p:nvSpPr>
        <p:spPr>
          <a:xfrm>
            <a:off x="3282696" y="4033992"/>
            <a:ext cx="711650" cy="29590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顶层设计</a:t>
            </a:r>
          </a:p>
        </p:txBody>
      </p:sp>
      <p:sp>
        <p:nvSpPr>
          <p:cNvPr id="9" name="五角星 8"/>
          <p:cNvSpPr/>
          <p:nvPr/>
        </p:nvSpPr>
        <p:spPr>
          <a:xfrm>
            <a:off x="3261111" y="3904487"/>
            <a:ext cx="231715" cy="210130"/>
          </a:xfrm>
          <a:prstGeom prst="star5">
            <a:avLst/>
          </a:prstGeom>
          <a:solidFill>
            <a:srgbClr val="FF0000"/>
          </a:solidFill>
        </p:spPr>
        <p:style>
          <a:lnRef idx="0">
            <a:srgbClr val="FFFFFF"/>
          </a:lnRef>
          <a:fillRef idx="1">
            <a:schemeClr val="accent1"/>
          </a:fillRef>
          <a:effectRef idx="0">
            <a:srgbClr val="FFFFFF"/>
          </a:effectRef>
          <a:fontRef idx="minor">
            <a:schemeClr val="lt1"/>
          </a:fontRef>
        </p:style>
        <p:txBody>
          <a:bodyPr lIns="89977" tIns="71981" rIns="89977" bIns="71981"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defRPr/>
            </a:pPr>
            <a:endParaRPr kumimoji="0" lang="zh-CN" altLang="en-US" sz="1800" b="0" i="0" u="none" strike="noStrike" kern="0" cap="none" spc="0" normalizeH="0" baseline="0" noProof="0" dirty="0" err="1">
              <a:ln>
                <a:noFill/>
              </a:ln>
              <a:solidFill>
                <a:prstClr val="white"/>
              </a:solidFill>
              <a:effectLst/>
              <a:uLnTx/>
              <a:uFillTx/>
              <a:latin typeface="等线" panose="02010600030101010101" pitchFamily="2" charset="-122"/>
              <a:ea typeface="Arial Unicode MS" panose="020B0604020202020204" pitchFamily="34" charset="-128"/>
              <a:cs typeface="Arial Unicode MS" panose="020B0604020202020204" pitchFamily="34" charset="-128"/>
            </a:endParaRPr>
          </a:p>
        </p:txBody>
      </p:sp>
      <p:sp>
        <p:nvSpPr>
          <p:cNvPr id="13" name="TextBox 5"/>
          <p:cNvSpPr txBox="1"/>
          <p:nvPr/>
        </p:nvSpPr>
        <p:spPr>
          <a:xfrm>
            <a:off x="9626620" y="3266330"/>
            <a:ext cx="1107996" cy="424732"/>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百疆光电及</a:t>
            </a:r>
          </a:p>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其他公司上线</a:t>
            </a:r>
          </a:p>
        </p:txBody>
      </p:sp>
      <p:sp>
        <p:nvSpPr>
          <p:cNvPr id="7" name="TextBox 20"/>
          <p:cNvSpPr txBox="1"/>
          <p:nvPr/>
        </p:nvSpPr>
        <p:spPr bwMode="auto">
          <a:xfrm>
            <a:off x="6297886" y="3580034"/>
            <a:ext cx="1058303" cy="424732"/>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a:t>
            </a:r>
            <a:r>
              <a:rPr lang="en-US" altLang="zh-CN" sz="1200" b="1" dirty="0">
                <a:solidFill>
                  <a:srgbClr val="111111"/>
                </a:solidFill>
                <a:latin typeface="微软雅黑" panose="020B0503020204020204" pitchFamily="34" charset="-122"/>
              </a:rPr>
              <a:t>/12/1-</a:t>
            </a:r>
          </a:p>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2027/1/15</a:t>
            </a:r>
            <a:endParaRPr kumimoji="0" lang="zh-CN" altLang="en-US"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endParaRPr>
          </a:p>
        </p:txBody>
      </p:sp>
      <p:sp>
        <p:nvSpPr>
          <p:cNvPr id="10" name="TextBox 20"/>
          <p:cNvSpPr txBox="1"/>
          <p:nvPr/>
        </p:nvSpPr>
        <p:spPr bwMode="auto">
          <a:xfrm>
            <a:off x="4359772" y="3572729"/>
            <a:ext cx="1085554" cy="424732"/>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a:t>
            </a:r>
            <a:r>
              <a:rPr lang="en-US" altLang="zh-CN" sz="1200" b="1" dirty="0">
                <a:solidFill>
                  <a:srgbClr val="111111"/>
                </a:solidFill>
                <a:latin typeface="微软雅黑" panose="020B0503020204020204" pitchFamily="34" charset="-122"/>
              </a:rPr>
              <a:t>/11/2-</a:t>
            </a:r>
          </a:p>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2026/12/18</a:t>
            </a:r>
            <a:endParaRPr kumimoji="0" lang="zh-CN" altLang="en-US"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endParaRPr>
          </a:p>
        </p:txBody>
      </p:sp>
      <p:sp>
        <p:nvSpPr>
          <p:cNvPr id="11" name="TextBox 20"/>
          <p:cNvSpPr txBox="1"/>
          <p:nvPr/>
        </p:nvSpPr>
        <p:spPr bwMode="auto">
          <a:xfrm>
            <a:off x="2451112" y="3590810"/>
            <a:ext cx="1085554" cy="424732"/>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a:t>
            </a:r>
            <a:r>
              <a:rPr lang="en-US" altLang="zh-CN" sz="1200" b="1" dirty="0">
                <a:solidFill>
                  <a:srgbClr val="111111"/>
                </a:solidFill>
                <a:latin typeface="微软雅黑" panose="020B0503020204020204" pitchFamily="34" charset="-122"/>
              </a:rPr>
              <a:t>/10/8-</a:t>
            </a:r>
          </a:p>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2026/11/20</a:t>
            </a:r>
            <a:endParaRPr kumimoji="0" lang="zh-CN" altLang="en-US"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endParaRPr>
          </a:p>
        </p:txBody>
      </p:sp>
      <p:sp>
        <p:nvSpPr>
          <p:cNvPr id="12" name="TextBox 20"/>
          <p:cNvSpPr txBox="1"/>
          <p:nvPr/>
        </p:nvSpPr>
        <p:spPr bwMode="auto">
          <a:xfrm>
            <a:off x="584195" y="3587824"/>
            <a:ext cx="990977" cy="424732"/>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a:t>
            </a:r>
            <a:r>
              <a:rPr lang="en-US" altLang="zh-CN" sz="1200" b="1" dirty="0">
                <a:solidFill>
                  <a:srgbClr val="111111"/>
                </a:solidFill>
                <a:latin typeface="微软雅黑" panose="020B0503020204020204" pitchFamily="34" charset="-122"/>
              </a:rPr>
              <a:t>/9/7-</a:t>
            </a:r>
          </a:p>
          <a:p>
            <a:pPr marL="0" marR="0" lvl="0" indent="0" algn="l" defTabSz="914400" rtl="0" eaLnBrk="1" fontAlgn="auto" latinLnBrk="0" hangingPunct="1">
              <a:lnSpc>
                <a:spcPct val="90000"/>
              </a:lnSpc>
              <a:spcBef>
                <a:spcPts val="0"/>
              </a:spcBef>
              <a:spcAft>
                <a:spcPts val="0"/>
              </a:spcAft>
              <a:buClrTx/>
              <a:buSzTx/>
              <a:buFontTx/>
              <a:buNone/>
              <a:defRPr/>
            </a:pPr>
            <a:r>
              <a:rPr lang="en-US" altLang="zh-CN" sz="1200" b="1" dirty="0">
                <a:solidFill>
                  <a:srgbClr val="111111"/>
                </a:solidFill>
                <a:latin typeface="微软雅黑" panose="020B0503020204020204" pitchFamily="34" charset="-122"/>
              </a:rPr>
              <a:t>2026/9/30</a:t>
            </a:r>
          </a:p>
        </p:txBody>
      </p:sp>
      <p:sp>
        <p:nvSpPr>
          <p:cNvPr id="14" name="TextBox 20"/>
          <p:cNvSpPr txBox="1"/>
          <p:nvPr/>
        </p:nvSpPr>
        <p:spPr bwMode="auto">
          <a:xfrm>
            <a:off x="8873238" y="3602420"/>
            <a:ext cx="956945" cy="423545"/>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2027</a:t>
            </a:r>
            <a:r>
              <a:rPr lang="en-US" altLang="zh-CN" sz="1200" b="1" dirty="0">
                <a:solidFill>
                  <a:srgbClr val="111111"/>
                </a:solidFill>
                <a:latin typeface="微软雅黑" panose="020B0503020204020204" pitchFamily="34" charset="-122"/>
              </a:rPr>
              <a:t>/1/1-</a:t>
            </a:r>
          </a:p>
          <a:p>
            <a:pPr marL="0" marR="0" lvl="0" indent="0" algn="l" defTabSz="914400" rtl="0" eaLnBrk="1" fontAlgn="auto" latinLnBrk="0" hangingPunct="1">
              <a:lnSpc>
                <a:spcPct val="90000"/>
              </a:lnSpc>
              <a:spcBef>
                <a:spcPts val="0"/>
              </a:spcBef>
              <a:spcAft>
                <a:spcPts val="0"/>
              </a:spcAft>
              <a:buClrTx/>
              <a:buSzTx/>
              <a:buFontTx/>
              <a:buNone/>
              <a:defRPr/>
            </a:pPr>
            <a:r>
              <a:rPr lang="en-US" altLang="zh-CN" sz="1200" b="1" dirty="0">
                <a:solidFill>
                  <a:srgbClr val="111111"/>
                </a:solidFill>
                <a:latin typeface="微软雅黑" panose="020B0503020204020204" pitchFamily="34" charset="-122"/>
              </a:rPr>
              <a:t>2027/7/1</a:t>
            </a:r>
            <a:endParaRPr lang="zh-CN" altLang="en-US" sz="1200" b="1" dirty="0">
              <a:solidFill>
                <a:srgbClr val="111111"/>
              </a:solidFill>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bwMode="gray">
          <a:xfrm>
            <a:off x="7329635" y="4258853"/>
            <a:ext cx="3611789" cy="2379317"/>
          </a:xfrm>
          <a:prstGeom prst="rect">
            <a:avLst/>
          </a:prstGeom>
          <a:solidFill>
            <a:schemeClr val="bg1">
              <a:lumMod val="85000"/>
            </a:schemeClr>
          </a:solidFill>
          <a:ln w="6350" algn="ctr">
            <a:solidFill>
              <a:schemeClr val="tx1"/>
            </a:solidFill>
            <a:miter lim="800000"/>
          </a:ln>
        </p:spPr>
        <p:txBody>
          <a:bodyPr lIns="89954" tIns="71962" rIns="89954" bIns="71962" rtlCol="0" anchor="ct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endParaRPr kumimoji="0" lang="zh-CN" altLang="en-US" sz="1800" b="0" i="0" u="none" strike="noStrike" kern="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endParaRPr>
          </a:p>
        </p:txBody>
      </p:sp>
      <p:sp>
        <p:nvSpPr>
          <p:cNvPr id="24" name="矩形 23"/>
          <p:cNvSpPr/>
          <p:nvPr/>
        </p:nvSpPr>
        <p:spPr bwMode="gray">
          <a:xfrm>
            <a:off x="4850252" y="4267748"/>
            <a:ext cx="2356583" cy="2379317"/>
          </a:xfrm>
          <a:prstGeom prst="rect">
            <a:avLst/>
          </a:prstGeom>
          <a:solidFill>
            <a:schemeClr val="bg1">
              <a:lumMod val="85000"/>
            </a:schemeClr>
          </a:solidFill>
          <a:ln w="6350" algn="ctr">
            <a:solidFill>
              <a:schemeClr val="tx1"/>
            </a:solidFill>
            <a:miter lim="800000"/>
          </a:ln>
        </p:spPr>
        <p:txBody>
          <a:bodyPr lIns="89954" tIns="71962" rIns="89954" bIns="71962" rtlCol="0" anchor="ct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endParaRPr kumimoji="0" lang="zh-CN" altLang="en-US" sz="1800" b="0" i="0" u="none" strike="noStrike" kern="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endParaRPr>
          </a:p>
        </p:txBody>
      </p:sp>
      <p:sp>
        <p:nvSpPr>
          <p:cNvPr id="75" name="矩形 74"/>
          <p:cNvSpPr/>
          <p:nvPr/>
        </p:nvSpPr>
        <p:spPr bwMode="gray">
          <a:xfrm>
            <a:off x="831989" y="4267748"/>
            <a:ext cx="3921630" cy="2375801"/>
          </a:xfrm>
          <a:prstGeom prst="rect">
            <a:avLst/>
          </a:prstGeom>
          <a:solidFill>
            <a:schemeClr val="bg1">
              <a:lumMod val="85000"/>
            </a:schemeClr>
          </a:solidFill>
          <a:ln w="6350" algn="ctr">
            <a:solidFill>
              <a:schemeClr val="tx1"/>
            </a:solidFill>
            <a:miter lim="800000"/>
          </a:ln>
        </p:spPr>
        <p:txBody>
          <a:bodyPr lIns="89954" tIns="71962" rIns="89954" bIns="71962" rtlCol="0" anchor="ct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endParaRPr kumimoji="0" lang="zh-CN" altLang="en-US" sz="1800" b="0" i="0" u="none" strike="noStrike" kern="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endParaRPr>
          </a:p>
        </p:txBody>
      </p:sp>
      <p:grpSp>
        <p:nvGrpSpPr>
          <p:cNvPr id="2" name="Group 5"/>
          <p:cNvGrpSpPr/>
          <p:nvPr/>
        </p:nvGrpSpPr>
        <p:grpSpPr bwMode="auto">
          <a:xfrm>
            <a:off x="3592359" y="901738"/>
            <a:ext cx="2131935" cy="833651"/>
            <a:chOff x="2171" y="957"/>
            <a:chExt cx="1389" cy="774"/>
          </a:xfrm>
        </p:grpSpPr>
        <p:sp>
          <p:nvSpPr>
            <p:cNvPr id="9" name="Rectangle 4"/>
            <p:cNvSpPr>
              <a:spLocks noChangeArrowheads="1"/>
            </p:cNvSpPr>
            <p:nvPr/>
          </p:nvSpPr>
          <p:spPr bwMode="auto">
            <a:xfrm>
              <a:off x="2171" y="957"/>
              <a:ext cx="1389" cy="292"/>
            </a:xfrm>
            <a:prstGeom prst="rect">
              <a:avLst/>
            </a:prstGeom>
            <a:solidFill>
              <a:srgbClr val="83C2E5"/>
            </a:solidFill>
            <a:ln w="6350">
              <a:solidFill>
                <a:srgbClr val="006699"/>
              </a:solidFill>
              <a:miter lim="800000"/>
            </a:ln>
          </p:spPr>
          <p:txBody>
            <a:bodyPr lIns="45684" rIns="45684" anchor="b"/>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项目指导委员会</a:t>
              </a: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0" name="Rectangle 5"/>
            <p:cNvSpPr>
              <a:spLocks noChangeArrowheads="1"/>
            </p:cNvSpPr>
            <p:nvPr/>
          </p:nvSpPr>
          <p:spPr bwMode="auto">
            <a:xfrm>
              <a:off x="2171" y="1246"/>
              <a:ext cx="1389" cy="485"/>
            </a:xfrm>
            <a:prstGeom prst="rect">
              <a:avLst/>
            </a:prstGeom>
            <a:solidFill>
              <a:srgbClr val="FFFFFF"/>
            </a:solidFill>
            <a:ln w="6350">
              <a:solidFill>
                <a:srgbClr val="006699"/>
              </a:solidFill>
              <a:miter lim="800000"/>
            </a:ln>
          </p:spPr>
          <p:txBody>
            <a:bodyPr wrap="none" lIns="107916" rIns="45684"/>
            <a:lstStyle>
              <a:lvl1pPr marL="114300" indent="-1143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14300" marR="0" lvl="0" indent="-114300" algn="l" defTabSz="914400" rtl="0" eaLnBrk="0" fontAlgn="auto" latinLnBrk="0" hangingPunct="0">
                <a:lnSpc>
                  <a:spcPct val="100000"/>
                </a:lnSpc>
                <a:spcBef>
                  <a:spcPct val="30000"/>
                </a:spcBef>
                <a:spcAft>
                  <a:spcPts val="0"/>
                </a:spcAft>
                <a:buClr>
                  <a:srgbClr val="006699"/>
                </a:buClr>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14300" marR="0" lvl="0" indent="-114300" algn="l" defTabSz="914400" rtl="0" eaLnBrk="0" fontAlgn="auto" latinLnBrk="0" hangingPunct="0">
                <a:lnSpc>
                  <a:spcPct val="100000"/>
                </a:lnSpc>
                <a:spcBef>
                  <a:spcPct val="30000"/>
                </a:spcBef>
                <a:spcAft>
                  <a:spcPts val="0"/>
                </a:spcAft>
                <a:buClr>
                  <a:srgbClr val="006699"/>
                </a:buClr>
                <a:buSzTx/>
                <a:buFontTx/>
                <a:buNone/>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李洪波</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sp>
        <p:nvSpPr>
          <p:cNvPr id="11" name="Rectangle 7"/>
          <p:cNvSpPr>
            <a:spLocks noChangeArrowheads="1"/>
          </p:cNvSpPr>
          <p:nvPr/>
        </p:nvSpPr>
        <p:spPr bwMode="auto">
          <a:xfrm>
            <a:off x="3776367" y="3462888"/>
            <a:ext cx="1852752" cy="249043"/>
          </a:xfrm>
          <a:prstGeom prst="rect">
            <a:avLst/>
          </a:prstGeom>
          <a:noFill/>
          <a:ln w="6350">
            <a:solidFill>
              <a:srgbClr val="006699"/>
            </a:solidFill>
            <a:miter lim="800000"/>
          </a:ln>
          <a:extLst>
            <a:ext uri="{909E8E84-426E-40DD-AFC4-6F175D3DCCD1}">
              <a14:hiddenFill xmlns:a14="http://schemas.microsoft.com/office/drawing/2010/main">
                <a:solidFill>
                  <a:srgbClr val="FFFFFF"/>
                </a:solidFill>
              </a14:hiddenFill>
            </a:ext>
          </a:extLst>
        </p:spPr>
        <p:txBody>
          <a:bodyPr wrap="none" lIns="45684" rIns="45684"/>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ct val="50000"/>
              </a:spcBef>
              <a:spcAft>
                <a:spcPts val="0"/>
              </a:spcAft>
              <a:buClrTx/>
              <a:buSzTx/>
              <a:buFontTx/>
              <a:buNone/>
              <a:defRPr/>
            </a:pPr>
            <a:endParaRPr kumimoji="0" lang="zh-CN" altLang="en-US" sz="1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3" name="Group 9"/>
          <p:cNvGrpSpPr/>
          <p:nvPr/>
        </p:nvGrpSpPr>
        <p:grpSpPr bwMode="auto">
          <a:xfrm>
            <a:off x="3592359" y="2893260"/>
            <a:ext cx="2131935" cy="934036"/>
            <a:chOff x="2262" y="1891"/>
            <a:chExt cx="1178" cy="648"/>
          </a:xfrm>
        </p:grpSpPr>
        <p:sp>
          <p:nvSpPr>
            <p:cNvPr id="13" name="Rectangle 6"/>
            <p:cNvSpPr>
              <a:spLocks noChangeArrowheads="1"/>
            </p:cNvSpPr>
            <p:nvPr/>
          </p:nvSpPr>
          <p:spPr bwMode="auto">
            <a:xfrm>
              <a:off x="2262" y="1891"/>
              <a:ext cx="1178" cy="224"/>
            </a:xfrm>
            <a:prstGeom prst="rect">
              <a:avLst/>
            </a:prstGeom>
            <a:solidFill>
              <a:srgbClr val="83C2E5"/>
            </a:solidFill>
            <a:ln w="6350">
              <a:solidFill>
                <a:srgbClr val="006699"/>
              </a:solidFill>
              <a:miter lim="800000"/>
            </a:ln>
          </p:spPr>
          <p:txBody>
            <a:bodyPr lIns="45684" rIns="45684" anchor="b"/>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ct val="50000"/>
                </a:spcBef>
                <a:spcAft>
                  <a:spcPts val="0"/>
                </a:spcAft>
                <a:buClrTx/>
                <a:buSzTx/>
                <a:buFontTx/>
                <a:buNone/>
                <a:defRPr/>
              </a:pP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负责人</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4" name="Rectangle 8"/>
            <p:cNvSpPr>
              <a:spLocks noChangeArrowheads="1"/>
            </p:cNvSpPr>
            <p:nvPr/>
          </p:nvSpPr>
          <p:spPr bwMode="auto">
            <a:xfrm>
              <a:off x="2262" y="2118"/>
              <a:ext cx="1178" cy="421"/>
            </a:xfrm>
            <a:prstGeom prst="rect">
              <a:avLst/>
            </a:prstGeom>
            <a:solidFill>
              <a:srgbClr val="FFFFFF"/>
            </a:solidFill>
            <a:ln w="6350">
              <a:solidFill>
                <a:srgbClr val="006699"/>
              </a:solidFill>
              <a:miter lim="800000"/>
            </a:ln>
          </p:spPr>
          <p:txBody>
            <a:bodyPr wrap="none"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l" defTabSz="914400" rtl="0" eaLnBrk="0" fontAlgn="auto" latinLnBrk="0" hangingPunct="0">
                <a:lnSpc>
                  <a:spcPct val="100000"/>
                </a:lnSpc>
                <a:spcBef>
                  <a:spcPct val="30000"/>
                </a:spcBef>
                <a:spcAft>
                  <a:spcPts val="0"/>
                </a:spcAft>
                <a:buClr>
                  <a:srgbClr val="006699"/>
                </a:buClr>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经理</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0" fontAlgn="auto" latinLnBrk="0" hangingPunct="0">
                <a:lnSpc>
                  <a:spcPct val="100000"/>
                </a:lnSpc>
                <a:spcBef>
                  <a:spcPct val="30000"/>
                </a:spcBef>
                <a:spcAft>
                  <a:spcPts val="0"/>
                </a:spcAft>
                <a:buClr>
                  <a:srgbClr val="006699"/>
                </a:buClr>
                <a:buSzTx/>
                <a:buFontTx/>
                <a:buNone/>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项目经理</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张晓杰</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Group 12"/>
          <p:cNvGrpSpPr/>
          <p:nvPr/>
        </p:nvGrpSpPr>
        <p:grpSpPr bwMode="auto">
          <a:xfrm>
            <a:off x="989986" y="2907196"/>
            <a:ext cx="2131935" cy="920748"/>
            <a:chOff x="748" y="1891"/>
            <a:chExt cx="1152" cy="678"/>
          </a:xfrm>
        </p:grpSpPr>
        <p:sp>
          <p:nvSpPr>
            <p:cNvPr id="16" name="Rectangle 9"/>
            <p:cNvSpPr>
              <a:spLocks noChangeArrowheads="1"/>
            </p:cNvSpPr>
            <p:nvPr/>
          </p:nvSpPr>
          <p:spPr bwMode="auto">
            <a:xfrm>
              <a:off x="748" y="1891"/>
              <a:ext cx="1152" cy="268"/>
            </a:xfrm>
            <a:prstGeom prst="rect">
              <a:avLst/>
            </a:prstGeom>
            <a:solidFill>
              <a:srgbClr val="83C2E5"/>
            </a:solidFill>
            <a:ln w="6350">
              <a:solidFill>
                <a:srgbClr val="006699"/>
              </a:solidFill>
              <a:miter lim="800000"/>
            </a:ln>
          </p:spPr>
          <p:txBody>
            <a:bodyPr lIns="45684" rIns="45684" anchor="ctr"/>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ct val="5000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质量保证</a:t>
              </a:r>
            </a:p>
          </p:txBody>
        </p:sp>
        <p:sp>
          <p:nvSpPr>
            <p:cNvPr id="17" name="Rectangle 10"/>
            <p:cNvSpPr>
              <a:spLocks noChangeArrowheads="1"/>
            </p:cNvSpPr>
            <p:nvPr/>
          </p:nvSpPr>
          <p:spPr bwMode="auto">
            <a:xfrm>
              <a:off x="748" y="2118"/>
              <a:ext cx="1152" cy="451"/>
            </a:xfrm>
            <a:prstGeom prst="rect">
              <a:avLst/>
            </a:prstGeom>
            <a:solidFill>
              <a:srgbClr val="FFFFFF"/>
            </a:solidFill>
            <a:ln w="6350">
              <a:solidFill>
                <a:srgbClr val="006699"/>
              </a:solidFill>
              <a:miter lim="800000"/>
            </a:ln>
          </p:spPr>
          <p:txBody>
            <a:bodyPr wrap="none"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4400" rtl="0" eaLnBrk="0" fontAlgn="auto" latinLnBrk="0" hangingPunct="0">
                <a:lnSpc>
                  <a:spcPct val="100000"/>
                </a:lnSpc>
                <a:spcBef>
                  <a:spcPct val="50000"/>
                </a:spcBef>
                <a:spcAft>
                  <a:spcPts val="0"/>
                </a:spcAft>
                <a:buClr>
                  <a:srgbClr val="288FC8"/>
                </a:buClr>
                <a:buSzTx/>
                <a:buFontTx/>
                <a:buChar char="•"/>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：刘正强</a:t>
              </a:r>
            </a:p>
          </p:txBody>
        </p:sp>
      </p:grpSp>
      <p:cxnSp>
        <p:nvCxnSpPr>
          <p:cNvPr id="19" name="AutoShape 14"/>
          <p:cNvCxnSpPr>
            <a:cxnSpLocks noChangeShapeType="1"/>
            <a:stCxn id="14" idx="2"/>
            <a:endCxn id="75" idx="0"/>
          </p:cNvCxnSpPr>
          <p:nvPr/>
        </p:nvCxnSpPr>
        <p:spPr bwMode="auto">
          <a:xfrm rot="5400000">
            <a:off x="3505340" y="3114761"/>
            <a:ext cx="440452" cy="1865523"/>
          </a:xfrm>
          <a:prstGeom prst="bentConnector3">
            <a:avLst>
              <a:gd name="adj1" fmla="val 50000"/>
            </a:avLst>
          </a:prstGeom>
          <a:noFill/>
          <a:ln w="6350">
            <a:solidFill>
              <a:srgbClr val="006699"/>
            </a:solidFill>
            <a:miter lim="800000"/>
          </a:ln>
          <a:extLst>
            <a:ext uri="{909E8E84-426E-40DD-AFC4-6F175D3DCCD1}">
              <a14:hiddenFill xmlns:a14="http://schemas.microsoft.com/office/drawing/2010/main">
                <a:noFill/>
              </a14:hiddenFill>
            </a:ext>
          </a:extLst>
        </p:spPr>
      </p:cxnSp>
      <p:cxnSp>
        <p:nvCxnSpPr>
          <p:cNvPr id="21" name="AutoShape 17"/>
          <p:cNvCxnSpPr>
            <a:cxnSpLocks noChangeShapeType="1"/>
            <a:stCxn id="14" idx="2"/>
            <a:endCxn id="26" idx="0"/>
          </p:cNvCxnSpPr>
          <p:nvPr/>
        </p:nvCxnSpPr>
        <p:spPr bwMode="auto">
          <a:xfrm rot="16200000" flipH="1">
            <a:off x="6681150" y="1804472"/>
            <a:ext cx="431557" cy="4477203"/>
          </a:xfrm>
          <a:prstGeom prst="bentConnector3">
            <a:avLst>
              <a:gd name="adj1" fmla="val 50000"/>
            </a:avLst>
          </a:prstGeom>
          <a:noFill/>
          <a:ln w="6350">
            <a:solidFill>
              <a:srgbClr val="006699"/>
            </a:solidFill>
            <a:miter lim="800000"/>
          </a:ln>
          <a:extLst>
            <a:ext uri="{909E8E84-426E-40DD-AFC4-6F175D3DCCD1}">
              <a14:hiddenFill xmlns:a14="http://schemas.microsoft.com/office/drawing/2010/main">
                <a:noFill/>
              </a14:hiddenFill>
            </a:ext>
          </a:extLst>
        </p:spPr>
      </p:cxnSp>
      <p:cxnSp>
        <p:nvCxnSpPr>
          <p:cNvPr id="22" name="AutoShape 18"/>
          <p:cNvCxnSpPr>
            <a:cxnSpLocks noChangeShapeType="1"/>
            <a:stCxn id="10" idx="2"/>
            <a:endCxn id="44" idx="0"/>
          </p:cNvCxnSpPr>
          <p:nvPr/>
        </p:nvCxnSpPr>
        <p:spPr bwMode="auto">
          <a:xfrm>
            <a:off x="4658325" y="1735389"/>
            <a:ext cx="0" cy="233056"/>
          </a:xfrm>
          <a:prstGeom prst="straightConnector1">
            <a:avLst/>
          </a:prstGeom>
          <a:noFill/>
          <a:ln w="6350">
            <a:solidFill>
              <a:srgbClr val="006699"/>
            </a:solidFill>
            <a:round/>
          </a:ln>
          <a:extLst>
            <a:ext uri="{909E8E84-426E-40DD-AFC4-6F175D3DCCD1}">
              <a14:hiddenFill xmlns:a14="http://schemas.microsoft.com/office/drawing/2010/main">
                <a:noFill/>
              </a14:hiddenFill>
            </a:ext>
          </a:extLst>
        </p:spPr>
      </p:cxnSp>
      <p:sp>
        <p:nvSpPr>
          <p:cNvPr id="32" name="Rectangle 30"/>
          <p:cNvSpPr>
            <a:spLocks noChangeArrowheads="1"/>
          </p:cNvSpPr>
          <p:nvPr/>
        </p:nvSpPr>
        <p:spPr bwMode="auto">
          <a:xfrm>
            <a:off x="4891290" y="5355664"/>
            <a:ext cx="2242475" cy="542991"/>
          </a:xfrm>
          <a:prstGeom prst="rect">
            <a:avLst/>
          </a:prstGeom>
          <a:solidFill>
            <a:srgbClr val="FFFFFF"/>
          </a:solidFill>
          <a:ln w="6350">
            <a:solidFill>
              <a:srgbClr val="006699"/>
            </a:solidFill>
            <a:miter lim="800000"/>
          </a:ln>
        </p:spPr>
        <p:txBody>
          <a:bodyPr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百疆业务负责人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百疆关键用户</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23" name="Group 37"/>
          <p:cNvGrpSpPr/>
          <p:nvPr/>
        </p:nvGrpSpPr>
        <p:grpSpPr bwMode="auto">
          <a:xfrm>
            <a:off x="7384701" y="4412420"/>
            <a:ext cx="1661239" cy="1741592"/>
            <a:chOff x="95" y="2997"/>
            <a:chExt cx="1152" cy="647"/>
          </a:xfrm>
        </p:grpSpPr>
        <p:sp>
          <p:nvSpPr>
            <p:cNvPr id="37" name="Rectangle 38"/>
            <p:cNvSpPr>
              <a:spLocks noChangeArrowheads="1"/>
            </p:cNvSpPr>
            <p:nvPr/>
          </p:nvSpPr>
          <p:spPr bwMode="auto">
            <a:xfrm>
              <a:off x="95" y="2997"/>
              <a:ext cx="1152" cy="188"/>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数据组</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8" name="Rectangle 39"/>
            <p:cNvSpPr>
              <a:spLocks noChangeArrowheads="1"/>
            </p:cNvSpPr>
            <p:nvPr/>
          </p:nvSpPr>
          <p:spPr bwMode="auto">
            <a:xfrm>
              <a:off x="95" y="3180"/>
              <a:ext cx="1152" cy="464"/>
            </a:xfrm>
            <a:prstGeom prst="rect">
              <a:avLst/>
            </a:prstGeom>
            <a:solidFill>
              <a:srgbClr val="FFFFFF"/>
            </a:solidFill>
            <a:ln w="6350">
              <a:solidFill>
                <a:srgbClr val="006699"/>
              </a:solidFill>
              <a:miter lim="800000"/>
            </a:ln>
          </p:spPr>
          <p:txBody>
            <a:bodyPr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3765" rtl="0" eaLnBrk="0" fontAlgn="auto" latinLnBrk="0" hangingPunct="0">
                <a:lnSpc>
                  <a:spcPct val="100000"/>
                </a:lnSpc>
                <a:spcBef>
                  <a:spcPct val="30000"/>
                </a:spcBef>
                <a:spcAft>
                  <a:spcPts val="0"/>
                </a:spcAft>
                <a:buClr>
                  <a:srgbClr val="006699"/>
                </a:buClr>
                <a:buSzTx/>
                <a:buFontTx/>
                <a:buChar char="•"/>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百疆数据组</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3765" rtl="0" eaLnBrk="0" fontAlgn="auto" latinLnBrk="0" hangingPunct="0">
                <a:lnSpc>
                  <a:spcPct val="100000"/>
                </a:lnSpc>
                <a:spcBef>
                  <a:spcPct val="30000"/>
                </a:spcBef>
                <a:spcAft>
                  <a:spcPts val="0"/>
                </a:spcAft>
                <a:buClr>
                  <a:srgbClr val="006699"/>
                </a:buClr>
                <a:buSzTx/>
                <a:buFontTx/>
                <a:buChar char="•"/>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数据迁移顾问：</a:t>
              </a:r>
              <a:r>
                <a:rPr kumimoji="0" lang="zh-CN" altLang="en-US" sz="1000" b="0" i="0" u="none" strike="noStrike" kern="1200" cap="none" spc="0" normalizeH="0" baseline="0" dirty="0">
                  <a:solidFill>
                    <a:srgbClr val="000000"/>
                  </a:solidFill>
                  <a:latin typeface="微软雅黑" panose="020B0503020204020204" pitchFamily="34" charset="-122"/>
                  <a:ea typeface="微软雅黑" panose="020B0503020204020204" pitchFamily="34" charset="-122"/>
                  <a:cs typeface="+mn-cs"/>
                  <a:sym typeface="+mn-ea"/>
                </a:rPr>
                <a:t>朱智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3765" rtl="0" eaLnBrk="0" fontAlgn="auto" latinLnBrk="0" hangingPunct="0">
                <a:lnSpc>
                  <a:spcPct val="100000"/>
                </a:lnSpc>
                <a:spcBef>
                  <a:spcPct val="30000"/>
                </a:spcBef>
                <a:spcAft>
                  <a:spcPts val="0"/>
                </a:spcAft>
                <a:buClr>
                  <a:srgbClr val="006699"/>
                </a:buClr>
                <a:buSzTx/>
                <a:buFontTx/>
                <a:buNone/>
                <a:defRPr/>
              </a:pP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27" name="Group 5"/>
          <p:cNvGrpSpPr/>
          <p:nvPr/>
        </p:nvGrpSpPr>
        <p:grpSpPr bwMode="auto">
          <a:xfrm>
            <a:off x="3592359" y="1968445"/>
            <a:ext cx="2131935" cy="818848"/>
            <a:chOff x="2171" y="944"/>
            <a:chExt cx="1389" cy="787"/>
          </a:xfrm>
        </p:grpSpPr>
        <p:sp>
          <p:nvSpPr>
            <p:cNvPr id="44" name="Rectangle 4"/>
            <p:cNvSpPr>
              <a:spLocks noChangeArrowheads="1"/>
            </p:cNvSpPr>
            <p:nvPr/>
          </p:nvSpPr>
          <p:spPr bwMode="auto">
            <a:xfrm>
              <a:off x="2171" y="944"/>
              <a:ext cx="1389" cy="305"/>
            </a:xfrm>
            <a:prstGeom prst="rect">
              <a:avLst/>
            </a:prstGeom>
            <a:solidFill>
              <a:srgbClr val="83C2E5"/>
            </a:solidFill>
            <a:ln w="6350">
              <a:solidFill>
                <a:srgbClr val="006699"/>
              </a:solidFill>
              <a:miter lim="800000"/>
            </a:ln>
          </p:spPr>
          <p:txBody>
            <a:bodyPr lIns="45684" rIns="45684" anchor="b"/>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项目总监</a:t>
              </a: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5" name="Rectangle 5"/>
            <p:cNvSpPr>
              <a:spLocks noChangeArrowheads="1"/>
            </p:cNvSpPr>
            <p:nvPr/>
          </p:nvSpPr>
          <p:spPr bwMode="auto">
            <a:xfrm>
              <a:off x="2171" y="1246"/>
              <a:ext cx="1389" cy="485"/>
            </a:xfrm>
            <a:prstGeom prst="rect">
              <a:avLst/>
            </a:prstGeom>
            <a:solidFill>
              <a:srgbClr val="FFFFFF"/>
            </a:solidFill>
            <a:ln w="6350">
              <a:solidFill>
                <a:srgbClr val="006699"/>
              </a:solidFill>
              <a:miter lim="800000"/>
            </a:ln>
          </p:spPr>
          <p:txBody>
            <a:bodyPr wrap="none" lIns="107916" rIns="45684"/>
            <a:lstStyle>
              <a:lvl1pPr marL="114300" indent="-1143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14300" marR="0" lvl="0" indent="-114300" algn="l" defTabSz="914400" rtl="0" eaLnBrk="0" fontAlgn="auto" latinLnBrk="0" hangingPunct="0">
                <a:lnSpc>
                  <a:spcPct val="100000"/>
                </a:lnSpc>
                <a:spcBef>
                  <a:spcPct val="30000"/>
                </a:spcBef>
                <a:spcAft>
                  <a:spcPts val="0"/>
                </a:spcAft>
                <a:buClr>
                  <a:srgbClr val="006699"/>
                </a:buClr>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百疆项目总监</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p>
            <a:p>
              <a:pPr marL="114300" marR="0" lvl="0" indent="-114300" algn="l" defTabSz="914400" rtl="0" eaLnBrk="0" fontAlgn="auto" latinLnBrk="0" hangingPunct="0">
                <a:lnSpc>
                  <a:spcPct val="100000"/>
                </a:lnSpc>
                <a:spcBef>
                  <a:spcPct val="30000"/>
                </a:spcBef>
                <a:spcAft>
                  <a:spcPts val="0"/>
                </a:spcAft>
                <a:buClr>
                  <a:srgbClr val="006699"/>
                </a:buClr>
                <a:buSzTx/>
                <a:buFontTx/>
                <a:buNone/>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项目总监：许超</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30" name="Group 37"/>
          <p:cNvGrpSpPr/>
          <p:nvPr/>
        </p:nvGrpSpPr>
        <p:grpSpPr bwMode="auto">
          <a:xfrm>
            <a:off x="9179465" y="4416935"/>
            <a:ext cx="1661237" cy="1737644"/>
            <a:chOff x="95" y="2997"/>
            <a:chExt cx="1152" cy="599"/>
          </a:xfrm>
        </p:grpSpPr>
        <p:sp>
          <p:nvSpPr>
            <p:cNvPr id="48" name="Rectangle 38"/>
            <p:cNvSpPr>
              <a:spLocks noChangeArrowheads="1"/>
            </p:cNvSpPr>
            <p:nvPr/>
          </p:nvSpPr>
          <p:spPr bwMode="auto">
            <a:xfrm>
              <a:off x="95" y="2997"/>
              <a:ext cx="1152" cy="188"/>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技术组</a:t>
              </a: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9" name="Rectangle 39"/>
            <p:cNvSpPr>
              <a:spLocks noChangeArrowheads="1"/>
            </p:cNvSpPr>
            <p:nvPr/>
          </p:nvSpPr>
          <p:spPr bwMode="auto">
            <a:xfrm>
              <a:off x="95" y="3180"/>
              <a:ext cx="1152" cy="416"/>
            </a:xfrm>
            <a:prstGeom prst="rect">
              <a:avLst/>
            </a:prstGeom>
            <a:solidFill>
              <a:srgbClr val="FFFFFF"/>
            </a:solidFill>
            <a:ln w="6350">
              <a:solidFill>
                <a:srgbClr val="006699"/>
              </a:solidFill>
              <a:miter lim="800000"/>
            </a:ln>
          </p:spPr>
          <p:txBody>
            <a:bodyPr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IT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负责人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开发经理：戴堂亮</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None/>
                <a:defRPr/>
              </a:pP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cxnSp>
        <p:nvCxnSpPr>
          <p:cNvPr id="59" name="AutoShape 19"/>
          <p:cNvCxnSpPr>
            <a:cxnSpLocks noChangeShapeType="1"/>
            <a:stCxn id="17" idx="3"/>
          </p:cNvCxnSpPr>
          <p:nvPr/>
        </p:nvCxnSpPr>
        <p:spPr bwMode="auto">
          <a:xfrm>
            <a:off x="3121921" y="3521707"/>
            <a:ext cx="470438" cy="11794"/>
          </a:xfrm>
          <a:prstGeom prst="straightConnector1">
            <a:avLst/>
          </a:prstGeom>
          <a:noFill/>
          <a:ln w="6350">
            <a:solidFill>
              <a:srgbClr val="006699"/>
            </a:solidFill>
            <a:round/>
          </a:ln>
          <a:extLst>
            <a:ext uri="{909E8E84-426E-40DD-AFC4-6F175D3DCCD1}">
              <a14:hiddenFill xmlns:a14="http://schemas.microsoft.com/office/drawing/2010/main">
                <a:noFill/>
              </a14:hiddenFill>
            </a:ext>
          </a:extLst>
        </p:spPr>
      </p:cxnSp>
      <p:sp>
        <p:nvSpPr>
          <p:cNvPr id="56" name="Title 1"/>
          <p:cNvSpPr txBox="1"/>
          <p:nvPr/>
        </p:nvSpPr>
        <p:spPr bwMode="gray">
          <a:xfrm>
            <a:off x="504000" y="504000"/>
            <a:ext cx="11177741" cy="368839"/>
          </a:xfrm>
          <a:prstGeom prst="rect">
            <a:avLst/>
          </a:prstGeom>
        </p:spPr>
        <p:txBody>
          <a:bodyPr vert="horz" wrap="square" lIns="0" tIns="0" rIns="0" bIns="0" rtlCol="0" anchor="t" anchorCtr="0">
            <a:spAutoFit/>
          </a:bodyPr>
          <a:lstStyle>
            <a:lvl1pPr algn="l" defTabSz="1088390" rtl="0" eaLnBrk="1" latinLnBrk="0" hangingPunct="1">
              <a:spcBef>
                <a:spcPct val="0"/>
              </a:spcBef>
              <a:buNone/>
              <a:defRPr sz="2400" b="1" kern="1200" baseline="0">
                <a:solidFill>
                  <a:schemeClr val="tx1"/>
                </a:solidFill>
                <a:latin typeface="+mj-lt"/>
                <a:ea typeface="+mj-ea"/>
                <a:cs typeface="+mj-cs"/>
              </a:defRPr>
            </a:lvl1pPr>
          </a:lstStyle>
          <a:p>
            <a:pPr marL="0" marR="0" lvl="0" indent="0" algn="l" defTabSz="108839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基于调研对百疆</a:t>
            </a:r>
            <a:r>
              <a:rPr kumimoji="0" lang="en-US" altLang="zh-CN"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SAP </a:t>
            </a: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项目组织架构建议</a:t>
            </a:r>
            <a:endParaRPr kumimoji="0" lang="en-GB"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sp>
        <p:nvSpPr>
          <p:cNvPr id="76" name="文本框 75"/>
          <p:cNvSpPr txBox="1"/>
          <p:nvPr/>
        </p:nvSpPr>
        <p:spPr>
          <a:xfrm>
            <a:off x="901708" y="6375292"/>
            <a:ext cx="1973799" cy="153848"/>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BOS Cloud</a:t>
            </a:r>
            <a:r>
              <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业务顾问组</a:t>
            </a:r>
          </a:p>
        </p:txBody>
      </p:sp>
      <p:cxnSp>
        <p:nvCxnSpPr>
          <p:cNvPr id="73" name="AutoShape 18"/>
          <p:cNvCxnSpPr>
            <a:cxnSpLocks noChangeShapeType="1"/>
            <a:stCxn id="45" idx="2"/>
            <a:endCxn id="13" idx="0"/>
          </p:cNvCxnSpPr>
          <p:nvPr/>
        </p:nvCxnSpPr>
        <p:spPr bwMode="auto">
          <a:xfrm>
            <a:off x="4658326" y="2787293"/>
            <a:ext cx="0" cy="105967"/>
          </a:xfrm>
          <a:prstGeom prst="straightConnector1">
            <a:avLst/>
          </a:prstGeom>
          <a:noFill/>
          <a:ln w="6350">
            <a:solidFill>
              <a:srgbClr val="006699"/>
            </a:solidFill>
            <a:round/>
          </a:ln>
          <a:extLst>
            <a:ext uri="{909E8E84-426E-40DD-AFC4-6F175D3DCCD1}">
              <a14:hiddenFill xmlns:a14="http://schemas.microsoft.com/office/drawing/2010/main">
                <a:noFill/>
              </a14:hiddenFill>
            </a:ext>
          </a:extLst>
        </p:spPr>
      </p:cxnSp>
      <p:sp>
        <p:nvSpPr>
          <p:cNvPr id="61" name="文本框 60"/>
          <p:cNvSpPr txBox="1"/>
          <p:nvPr/>
        </p:nvSpPr>
        <p:spPr>
          <a:xfrm>
            <a:off x="5951858" y="881580"/>
            <a:ext cx="5269758" cy="837229"/>
          </a:xfrm>
          <a:prstGeom prst="rect">
            <a:avLst/>
          </a:prstGeom>
          <a:noFill/>
          <a:ln>
            <a:solidFill>
              <a:schemeClr val="bg2"/>
            </a:solidFill>
          </a:ln>
        </p:spPr>
        <p:txBody>
          <a:bodyPr wrap="square" anchor="ctr">
            <a:spAutoFit/>
          </a:bodyPr>
          <a:lstStyle/>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全力支持项目实施；</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项目实施中所需人、财、物的保证，对项目做宏观控制；</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定期听取项目经理关于项目进展情况的汇报，对重大问题进行监控并做出最终决策；</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能够理解组织结构和业务流程的变更所带来的影响。</a:t>
            </a:r>
          </a:p>
        </p:txBody>
      </p:sp>
      <p:sp>
        <p:nvSpPr>
          <p:cNvPr id="62" name="文本框 61"/>
          <p:cNvSpPr txBox="1"/>
          <p:nvPr/>
        </p:nvSpPr>
        <p:spPr>
          <a:xfrm>
            <a:off x="5945403" y="1810000"/>
            <a:ext cx="5269758" cy="1042307"/>
          </a:xfrm>
          <a:prstGeom prst="rect">
            <a:avLst/>
          </a:prstGeom>
          <a:noFill/>
          <a:ln>
            <a:solidFill>
              <a:schemeClr val="bg2"/>
            </a:solidFill>
          </a:ln>
        </p:spPr>
        <p:txBody>
          <a:bodyPr wrap="square">
            <a:spAutoFit/>
          </a:bodyPr>
          <a:lstStyle/>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对项目总体计划执行情况进行跟踪控制；</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对项目质量进行控制，管理项目风险；</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协调资源配置，按计划安排质量组和专家组对项目进行检查；</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负责重大变更管理（</a:t>
            </a:r>
            <a:r>
              <a:rPr kumimoji="0" lang="en-US"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CR</a:t>
            </a: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）的批准；</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定期参加重要项目管理会议，解决项目重大问题；</a:t>
            </a:r>
          </a:p>
        </p:txBody>
      </p:sp>
      <p:sp>
        <p:nvSpPr>
          <p:cNvPr id="63" name="文本框 62"/>
          <p:cNvSpPr txBox="1"/>
          <p:nvPr/>
        </p:nvSpPr>
        <p:spPr>
          <a:xfrm>
            <a:off x="5958312" y="2956895"/>
            <a:ext cx="5264093" cy="1042307"/>
          </a:xfrm>
          <a:prstGeom prst="rect">
            <a:avLst/>
          </a:prstGeom>
          <a:noFill/>
          <a:ln>
            <a:solidFill>
              <a:schemeClr val="bg2"/>
            </a:solidFill>
          </a:ln>
        </p:spPr>
        <p:txBody>
          <a:bodyPr wrap="square">
            <a:spAutoFit/>
          </a:bodyPr>
          <a:lstStyle/>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双方项目经理共同制定项目计划，管理项目风险；</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对项目组分配任务，安排资源，并协调各项目小组的日常工作；</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对项目小组工作及项目进度进行检查，保证项目按规定的标准和质量进行；</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定期提交项目进展情况报告，提出需要解决的问题；</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主持和参加与项目有关的会议。</a:t>
            </a:r>
          </a:p>
        </p:txBody>
      </p:sp>
      <p:grpSp>
        <p:nvGrpSpPr>
          <p:cNvPr id="5" name="Group 12"/>
          <p:cNvGrpSpPr/>
          <p:nvPr/>
        </p:nvGrpSpPr>
        <p:grpSpPr bwMode="auto">
          <a:xfrm>
            <a:off x="1000527" y="1874939"/>
            <a:ext cx="2131380" cy="920508"/>
            <a:chOff x="748" y="1891"/>
            <a:chExt cx="1152" cy="678"/>
          </a:xfrm>
        </p:grpSpPr>
        <p:sp>
          <p:nvSpPr>
            <p:cNvPr id="6" name="Rectangle 9"/>
            <p:cNvSpPr>
              <a:spLocks noChangeArrowheads="1"/>
            </p:cNvSpPr>
            <p:nvPr/>
          </p:nvSpPr>
          <p:spPr bwMode="auto">
            <a:xfrm>
              <a:off x="748" y="1891"/>
              <a:ext cx="1152" cy="268"/>
            </a:xfrm>
            <a:prstGeom prst="rect">
              <a:avLst/>
            </a:prstGeom>
            <a:solidFill>
              <a:srgbClr val="83C2E5"/>
            </a:solidFill>
            <a:ln w="6350">
              <a:solidFill>
                <a:srgbClr val="006699"/>
              </a:solidFill>
              <a:miter lim="800000"/>
            </a:ln>
          </p:spPr>
          <p:txBody>
            <a:bodyPr lIns="45672" rIns="45672" anchor="ctr"/>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ct val="5000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顶层设计</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8" name="Rectangle 10"/>
            <p:cNvSpPr>
              <a:spLocks noChangeArrowheads="1"/>
            </p:cNvSpPr>
            <p:nvPr/>
          </p:nvSpPr>
          <p:spPr bwMode="auto">
            <a:xfrm>
              <a:off x="748" y="2118"/>
              <a:ext cx="1152" cy="451"/>
            </a:xfrm>
            <a:prstGeom prst="rect">
              <a:avLst/>
            </a:prstGeom>
            <a:solidFill>
              <a:srgbClr val="FFFFFF"/>
            </a:solidFill>
            <a:ln w="6350">
              <a:solidFill>
                <a:srgbClr val="006699"/>
              </a:solidFill>
              <a:miter lim="800000"/>
            </a:ln>
          </p:spPr>
          <p:txBody>
            <a:bodyPr wrap="none" lIns="107888" rIns="45672"/>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4400" rtl="0" eaLnBrk="0" fontAlgn="auto" latinLnBrk="0" hangingPunct="0">
                <a:lnSpc>
                  <a:spcPct val="100000"/>
                </a:lnSpc>
                <a:spcBef>
                  <a:spcPct val="50000"/>
                </a:spcBef>
                <a:spcAft>
                  <a:spcPts val="0"/>
                </a:spcAft>
                <a:buClr>
                  <a:srgbClr val="288FC8"/>
                </a:buClr>
                <a:buSzTx/>
                <a:buFontTx/>
                <a:buChar char="•"/>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：许超</a:t>
              </a:r>
              <a:endParaRPr lang="zh-CN" altLang="en-US" sz="1000" b="0" dirty="0">
                <a:solidFill>
                  <a:srgbClr val="000000"/>
                </a:solidFill>
                <a:latin typeface="微软雅黑" panose="020B0503020204020204" pitchFamily="34" charset="-122"/>
                <a:ea typeface="微软雅黑" panose="020B0503020204020204" pitchFamily="34" charset="-122"/>
              </a:endParaRPr>
            </a:p>
            <a:p>
              <a:pPr marL="101600" marR="0" lvl="0" indent="-101600" algn="l" defTabSz="914400" rtl="0" eaLnBrk="0" fontAlgn="auto" latinLnBrk="0" hangingPunct="0">
                <a:lnSpc>
                  <a:spcPct val="100000"/>
                </a:lnSpc>
                <a:spcBef>
                  <a:spcPct val="50000"/>
                </a:spcBef>
                <a:spcAft>
                  <a:spcPts val="0"/>
                </a:spcAft>
                <a:buClr>
                  <a:srgbClr val="288FC8"/>
                </a:buClr>
                <a:buSzTx/>
                <a:buFontTx/>
                <a:buChar char="•"/>
                <a:defRPr/>
              </a:pP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cxnSp>
        <p:nvCxnSpPr>
          <p:cNvPr id="18" name="AutoShape 16"/>
          <p:cNvCxnSpPr>
            <a:cxnSpLocks noChangeShapeType="1"/>
            <a:stCxn id="8" idx="3"/>
            <a:endCxn id="14" idx="1"/>
          </p:cNvCxnSpPr>
          <p:nvPr/>
        </p:nvCxnSpPr>
        <p:spPr bwMode="auto">
          <a:xfrm>
            <a:off x="3131907" y="2489290"/>
            <a:ext cx="460452" cy="1034589"/>
          </a:xfrm>
          <a:prstGeom prst="bentConnector3">
            <a:avLst>
              <a:gd name="adj1" fmla="val 50000"/>
            </a:avLst>
          </a:prstGeom>
          <a:noFill/>
          <a:ln w="6350">
            <a:solidFill>
              <a:srgbClr val="006699"/>
            </a:solidFill>
            <a:miter lim="800000"/>
          </a:ln>
          <a:extLst>
            <a:ext uri="{909E8E84-426E-40DD-AFC4-6F175D3DCCD1}">
              <a14:hiddenFill xmlns:a14="http://schemas.microsoft.com/office/drawing/2010/main">
                <a:noFill/>
              </a14:hiddenFill>
            </a:ext>
          </a:extLst>
        </p:spPr>
      </p:cxnSp>
      <p:sp>
        <p:nvSpPr>
          <p:cNvPr id="28" name="文本框 27"/>
          <p:cNvSpPr txBox="1"/>
          <p:nvPr/>
        </p:nvSpPr>
        <p:spPr>
          <a:xfrm>
            <a:off x="7365088" y="6362065"/>
            <a:ext cx="1378723" cy="153848"/>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r>
              <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数据</a:t>
            </a: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&amp;IT</a:t>
            </a:r>
            <a:r>
              <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技术组</a:t>
            </a:r>
          </a:p>
        </p:txBody>
      </p:sp>
      <p:sp>
        <p:nvSpPr>
          <p:cNvPr id="33" name="Rectangle 26"/>
          <p:cNvSpPr>
            <a:spLocks noChangeArrowheads="1"/>
          </p:cNvSpPr>
          <p:nvPr/>
        </p:nvSpPr>
        <p:spPr bwMode="auto">
          <a:xfrm>
            <a:off x="931702" y="4308682"/>
            <a:ext cx="1943806" cy="42087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lang="zh-CN" altLang="en-US" sz="1000" b="0" noProof="0" dirty="0">
                <a:ln>
                  <a:noFill/>
                </a:ln>
                <a:solidFill>
                  <a:srgbClr val="000000"/>
                </a:solidFill>
                <a:effectLst/>
                <a:uLnTx/>
                <a:uFillTx/>
                <a:latin typeface="微软雅黑" panose="020B0503020204020204" pitchFamily="34" charset="-122"/>
                <a:ea typeface="微软雅黑" panose="020B0503020204020204" pitchFamily="34" charset="-122"/>
                <a:sym typeface="+mn-ea"/>
              </a:rPr>
              <a:t>业务流程顾问</a:t>
            </a:r>
            <a:r>
              <a:rPr lang="en-US" altLang="zh-CN" sz="1000" b="0" noProof="0" dirty="0">
                <a:ln>
                  <a:noFill/>
                </a:ln>
                <a:solidFill>
                  <a:srgbClr val="000000"/>
                </a:solidFill>
                <a:effectLst/>
                <a:uLnTx/>
                <a:uFillTx/>
                <a:latin typeface="微软雅黑" panose="020B0503020204020204" pitchFamily="34" charset="-122"/>
                <a:ea typeface="微软雅黑" panose="020B0503020204020204" pitchFamily="34" charset="-122"/>
                <a:sym typeface="+mn-ea"/>
              </a:rPr>
              <a:t>(</a:t>
            </a:r>
            <a:r>
              <a:rPr lang="zh-CN" altLang="en-US" sz="1000" b="0" noProof="0" dirty="0">
                <a:ln>
                  <a:noFill/>
                </a:ln>
                <a:solidFill>
                  <a:srgbClr val="000000"/>
                </a:solidFill>
                <a:effectLst/>
                <a:uLnTx/>
                <a:uFillTx/>
                <a:latin typeface="微软雅黑" panose="020B0503020204020204" pitchFamily="34" charset="-122"/>
                <a:ea typeface="微软雅黑" panose="020B0503020204020204" pitchFamily="34" charset="-122"/>
                <a:sym typeface="+mn-ea"/>
              </a:rPr>
              <a:t>供应链</a:t>
            </a:r>
            <a:r>
              <a:rPr lang="en-US" altLang="zh-CN" sz="1000" b="0" noProof="0" dirty="0">
                <a:ln>
                  <a:noFill/>
                </a:ln>
                <a:solidFill>
                  <a:srgbClr val="000000"/>
                </a:solidFill>
                <a:effectLst/>
                <a:uLnTx/>
                <a:uFillTx/>
                <a:latin typeface="微软雅黑" panose="020B0503020204020204" pitchFamily="34" charset="-122"/>
                <a:ea typeface="微软雅黑" panose="020B0503020204020204" pitchFamily="34" charset="-122"/>
                <a:sym typeface="+mn-ea"/>
              </a:rPr>
              <a:t>):</a:t>
            </a:r>
            <a:r>
              <a:rPr lang="zh-CN" altLang="en-US" sz="1000" b="0" dirty="0">
                <a:solidFill>
                  <a:srgbClr val="000000"/>
                </a:solidFill>
                <a:latin typeface="微软雅黑" panose="020B0503020204020204" pitchFamily="34" charset="-122"/>
                <a:ea typeface="微软雅黑" panose="020B0503020204020204" pitchFamily="34" charset="-122"/>
                <a:sym typeface="+mn-ea"/>
              </a:rPr>
              <a:t>朱智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3" name="Rectangle 26"/>
          <p:cNvSpPr>
            <a:spLocks noChangeArrowheads="1"/>
          </p:cNvSpPr>
          <p:nvPr/>
        </p:nvSpPr>
        <p:spPr bwMode="auto">
          <a:xfrm>
            <a:off x="2286720" y="5368105"/>
            <a:ext cx="1651654" cy="381117"/>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配置顾问</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6" name="Rectangle 26"/>
          <p:cNvSpPr>
            <a:spLocks noChangeArrowheads="1"/>
          </p:cNvSpPr>
          <p:nvPr/>
        </p:nvSpPr>
        <p:spPr bwMode="auto">
          <a:xfrm>
            <a:off x="931702" y="4830856"/>
            <a:ext cx="1943806" cy="42087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业务流程顾问</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供应链</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lang="zh-CN" altLang="en-US" sz="1000" b="0" dirty="0">
                <a:solidFill>
                  <a:srgbClr val="000000"/>
                </a:solidFill>
                <a:latin typeface="微软雅黑" panose="020B0503020204020204" pitchFamily="34" charset="-122"/>
                <a:ea typeface="微软雅黑" panose="020B0503020204020204" pitchFamily="34" charset="-122"/>
              </a:rPr>
              <a:t>李海珍</a:t>
            </a:r>
            <a:endPar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0" name="Rectangle 29"/>
          <p:cNvSpPr>
            <a:spLocks noChangeArrowheads="1"/>
          </p:cNvSpPr>
          <p:nvPr/>
        </p:nvSpPr>
        <p:spPr bwMode="auto">
          <a:xfrm>
            <a:off x="2989752" y="4307582"/>
            <a:ext cx="1661236" cy="427086"/>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业务流程</a:t>
            </a:r>
            <a:r>
              <a:rPr lang="zh-CN" altLang="en-US" sz="1000" b="0" dirty="0">
                <a:solidFill>
                  <a:srgbClr val="000000"/>
                </a:solidFill>
                <a:latin typeface="微软雅黑" panose="020B0503020204020204" pitchFamily="34" charset="-122"/>
                <a:ea typeface="微软雅黑" panose="020B0503020204020204" pitchFamily="34" charset="-122"/>
              </a:rPr>
              <a:t>顾问</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财务</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lang="zh-CN" altLang="en-US" sz="1000" b="0" dirty="0">
                <a:solidFill>
                  <a:srgbClr val="000000"/>
                </a:solidFill>
                <a:latin typeface="微软雅黑" panose="020B0503020204020204" pitchFamily="34" charset="-122"/>
                <a:ea typeface="微软雅黑" panose="020B0503020204020204" pitchFamily="34" charset="-122"/>
              </a:rPr>
              <a:t> 胡欣然</a:t>
            </a:r>
            <a:endPar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5" name="Rectangle 29"/>
          <p:cNvSpPr>
            <a:spLocks noChangeArrowheads="1"/>
          </p:cNvSpPr>
          <p:nvPr/>
        </p:nvSpPr>
        <p:spPr bwMode="auto">
          <a:xfrm>
            <a:off x="2985097" y="4827278"/>
            <a:ext cx="1661236" cy="427086"/>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业务流程顾问</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财务</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张静</a:t>
            </a:r>
          </a:p>
        </p:txBody>
      </p:sp>
      <p:cxnSp>
        <p:nvCxnSpPr>
          <p:cNvPr id="86" name="直接连接符 85"/>
          <p:cNvCxnSpPr/>
          <p:nvPr/>
        </p:nvCxnSpPr>
        <p:spPr>
          <a:xfrm flipH="1">
            <a:off x="5169881" y="6959390"/>
            <a:ext cx="312" cy="173203"/>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4" name="直接连接符 93"/>
          <p:cNvCxnSpPr/>
          <p:nvPr/>
        </p:nvCxnSpPr>
        <p:spPr>
          <a:xfrm>
            <a:off x="4345497" y="4737881"/>
            <a:ext cx="0" cy="82149"/>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5" name="直接连接符 94"/>
          <p:cNvCxnSpPr/>
          <p:nvPr/>
        </p:nvCxnSpPr>
        <p:spPr>
          <a:xfrm>
            <a:off x="1891969" y="4743140"/>
            <a:ext cx="0" cy="82149"/>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6" name="直接连接符 95"/>
          <p:cNvCxnSpPr/>
          <p:nvPr/>
        </p:nvCxnSpPr>
        <p:spPr>
          <a:xfrm>
            <a:off x="3757073" y="5263254"/>
            <a:ext cx="0" cy="82149"/>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7" name="直接连接符 96"/>
          <p:cNvCxnSpPr/>
          <p:nvPr/>
        </p:nvCxnSpPr>
        <p:spPr>
          <a:xfrm>
            <a:off x="2627508" y="5268513"/>
            <a:ext cx="0" cy="82149"/>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8" name="AutoShape 17"/>
          <p:cNvCxnSpPr>
            <a:cxnSpLocks noChangeShapeType="1"/>
          </p:cNvCxnSpPr>
          <p:nvPr/>
        </p:nvCxnSpPr>
        <p:spPr bwMode="auto">
          <a:xfrm rot="16200000" flipH="1">
            <a:off x="5220007" y="3263057"/>
            <a:ext cx="442064" cy="1565422"/>
          </a:xfrm>
          <a:prstGeom prst="bentConnector3">
            <a:avLst>
              <a:gd name="adj1" fmla="val 50000"/>
            </a:avLst>
          </a:prstGeom>
          <a:noFill/>
          <a:ln w="6350">
            <a:solidFill>
              <a:srgbClr val="006699"/>
            </a:solidFill>
            <a:miter lim="800000"/>
          </a:ln>
          <a:extLst>
            <a:ext uri="{909E8E84-426E-40DD-AFC4-6F175D3DCCD1}">
              <a14:hiddenFill xmlns:a14="http://schemas.microsoft.com/office/drawing/2010/main">
                <a:noFill/>
              </a14:hiddenFill>
            </a:ext>
          </a:extLst>
        </p:spPr>
      </p:cxnSp>
      <p:sp>
        <p:nvSpPr>
          <p:cNvPr id="114" name="文本框 113"/>
          <p:cNvSpPr txBox="1"/>
          <p:nvPr/>
        </p:nvSpPr>
        <p:spPr>
          <a:xfrm>
            <a:off x="4835759" y="6431425"/>
            <a:ext cx="1762717" cy="153630"/>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r>
              <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百疆业务组</a:t>
            </a:r>
          </a:p>
        </p:txBody>
      </p:sp>
      <p:sp>
        <p:nvSpPr>
          <p:cNvPr id="118" name="Rectangle 26"/>
          <p:cNvSpPr>
            <a:spLocks noChangeArrowheads="1"/>
          </p:cNvSpPr>
          <p:nvPr/>
        </p:nvSpPr>
        <p:spPr bwMode="auto">
          <a:xfrm>
            <a:off x="6139635" y="4331977"/>
            <a:ext cx="951625" cy="39096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财务部</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21" name="Rectangle 26"/>
          <p:cNvSpPr>
            <a:spLocks noChangeArrowheads="1"/>
          </p:cNvSpPr>
          <p:nvPr/>
        </p:nvSpPr>
        <p:spPr bwMode="auto">
          <a:xfrm>
            <a:off x="4891290" y="4331978"/>
            <a:ext cx="951625" cy="39096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lang="zh-CN" altLang="en-US" sz="1000" b="0" dirty="0">
                <a:solidFill>
                  <a:srgbClr val="000000"/>
                </a:solidFill>
                <a:latin typeface="微软雅黑" panose="020B0503020204020204" pitchFamily="34" charset="-122"/>
                <a:ea typeface="微软雅黑" panose="020B0503020204020204" pitchFamily="34" charset="-122"/>
              </a:rPr>
              <a:t>销售部</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27" name="Rectangle 26"/>
          <p:cNvSpPr>
            <a:spLocks noChangeArrowheads="1"/>
          </p:cNvSpPr>
          <p:nvPr/>
        </p:nvSpPr>
        <p:spPr bwMode="auto">
          <a:xfrm>
            <a:off x="4896206" y="4846721"/>
            <a:ext cx="951625" cy="39096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采购</a:t>
            </a:r>
            <a:r>
              <a:rPr lang="zh-CN" altLang="en-US" sz="1000" b="0" dirty="0">
                <a:solidFill>
                  <a:srgbClr val="000000"/>
                </a:solidFill>
                <a:latin typeface="微软雅黑" panose="020B0503020204020204" pitchFamily="34" charset="-122"/>
                <a:ea typeface="微软雅黑" panose="020B0503020204020204" pitchFamily="34" charset="-122"/>
              </a:rPr>
              <a:t>部</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28" name="Rectangle 26"/>
          <p:cNvSpPr>
            <a:spLocks noChangeArrowheads="1"/>
          </p:cNvSpPr>
          <p:nvPr/>
        </p:nvSpPr>
        <p:spPr bwMode="auto">
          <a:xfrm>
            <a:off x="6148875" y="4822588"/>
            <a:ext cx="951625" cy="39096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仓储部</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cxnSp>
        <p:nvCxnSpPr>
          <p:cNvPr id="130" name="直接连接符 129"/>
          <p:cNvCxnSpPr/>
          <p:nvPr/>
        </p:nvCxnSpPr>
        <p:spPr>
          <a:xfrm>
            <a:off x="5257220" y="4728258"/>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33" name="直接连接符 132"/>
          <p:cNvCxnSpPr/>
          <p:nvPr/>
        </p:nvCxnSpPr>
        <p:spPr>
          <a:xfrm>
            <a:off x="5255621" y="5217414"/>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37" name="直接连接符 136"/>
          <p:cNvCxnSpPr/>
          <p:nvPr/>
        </p:nvCxnSpPr>
        <p:spPr>
          <a:xfrm>
            <a:off x="6488934" y="4728258"/>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38" name="直接连接符 137"/>
          <p:cNvCxnSpPr/>
          <p:nvPr/>
        </p:nvCxnSpPr>
        <p:spPr>
          <a:xfrm>
            <a:off x="6487328" y="5217417"/>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7" name="Rectangle 26"/>
          <p:cNvSpPr>
            <a:spLocks noChangeArrowheads="1"/>
          </p:cNvSpPr>
          <p:nvPr/>
        </p:nvSpPr>
        <p:spPr bwMode="auto">
          <a:xfrm>
            <a:off x="2286720" y="5865559"/>
            <a:ext cx="1651654" cy="381117"/>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表单</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&amp;</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测试</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&amp;</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培训顾问</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cxnSp>
        <p:nvCxnSpPr>
          <p:cNvPr id="12" name="直接连接符 11"/>
          <p:cNvCxnSpPr/>
          <p:nvPr/>
        </p:nvCxnSpPr>
        <p:spPr>
          <a:xfrm>
            <a:off x="3177160" y="5746665"/>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0491" y="460674"/>
            <a:ext cx="10558423" cy="368916"/>
          </a:xfrm>
        </p:spPr>
        <p:txBody>
          <a:bodyPr/>
          <a:lstStyle/>
          <a:p>
            <a:pPr defTabSz="1087905"/>
            <a:r>
              <a:rPr lang="en-US" altLang="zh-CN" sz="2398" dirty="0">
                <a:latin typeface="微软雅黑" panose="020B0503020204020204" pitchFamily="34" charset="-122"/>
                <a:ea typeface="微软雅黑" panose="020B0503020204020204" pitchFamily="34" charset="-122"/>
                <a:sym typeface="Arial Black" panose="020B0A04020102020204" pitchFamily="34" charset="0"/>
              </a:rPr>
              <a:t>SAP</a:t>
            </a:r>
            <a:r>
              <a:rPr lang="zh-CN" altLang="en-US" sz="2398" dirty="0">
                <a:latin typeface="微软雅黑" panose="020B0503020204020204" pitchFamily="34" charset="-122"/>
                <a:ea typeface="微软雅黑" panose="020B0503020204020204" pitchFamily="34" charset="-122"/>
                <a:sym typeface="Arial Black" panose="020B0A04020102020204" pitchFamily="34" charset="0"/>
              </a:rPr>
              <a:t>项目实施过程中的工作纪律</a:t>
            </a:r>
            <a:endParaRPr lang="zh-CN" altLang="en-US" sz="2398" dirty="0">
              <a:latin typeface="微软雅黑" panose="020B0503020204020204" pitchFamily="34" charset="-122"/>
              <a:ea typeface="微软雅黑" panose="020B0503020204020204" pitchFamily="34" charset="-122"/>
            </a:endParaRPr>
          </a:p>
        </p:txBody>
      </p:sp>
      <p:sp>
        <p:nvSpPr>
          <p:cNvPr id="4" name="TextBox 12"/>
          <p:cNvSpPr txBox="1">
            <a:spLocks noChangeArrowheads="1"/>
          </p:cNvSpPr>
          <p:nvPr/>
        </p:nvSpPr>
        <p:spPr bwMode="auto">
          <a:xfrm>
            <a:off x="610583" y="922395"/>
            <a:ext cx="10968332" cy="377411"/>
          </a:xfrm>
          <a:prstGeom prst="rect">
            <a:avLst/>
          </a:prstGeom>
          <a:noFill/>
          <a:ln w="9525">
            <a:noFill/>
            <a:miter lim="800000"/>
          </a:ln>
        </p:spPr>
        <p:txBody>
          <a:bodyPr wrap="square">
            <a:spAutoFit/>
          </a:bodyPr>
          <a:lstStyle/>
          <a:p>
            <a:pPr defTabSz="1087103" eaLnBrk="0" hangingPunct="0">
              <a:lnSpc>
                <a:spcPct val="150000"/>
              </a:lnSpc>
              <a:defRPr/>
            </a:pPr>
            <a:r>
              <a:rPr lang="zh-CN" altLang="en-US" sz="1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Arial Black" panose="020B0A04020102020204" pitchFamily="34" charset="0"/>
              </a:rPr>
              <a:t>日常会议沟通与汇报可分为现场、远程两种类型，而具体采用的手段，我们通常采用会议及报告两种手段。</a:t>
            </a:r>
          </a:p>
        </p:txBody>
      </p:sp>
      <p:graphicFrame>
        <p:nvGraphicFramePr>
          <p:cNvPr id="5" name="表格 4"/>
          <p:cNvGraphicFramePr>
            <a:graphicFrameLocks noGrp="1"/>
          </p:cNvGraphicFramePr>
          <p:nvPr>
            <p:extLst>
              <p:ext uri="{D42A27DB-BD31-4B8C-83A1-F6EECF244321}">
                <p14:modId xmlns:p14="http://schemas.microsoft.com/office/powerpoint/2010/main" val="4243335164"/>
              </p:ext>
            </p:extLst>
          </p:nvPr>
        </p:nvGraphicFramePr>
        <p:xfrm>
          <a:off x="662859" y="1392610"/>
          <a:ext cx="10180819" cy="4302757"/>
        </p:xfrm>
        <a:graphic>
          <a:graphicData uri="http://schemas.openxmlformats.org/drawingml/2006/table">
            <a:tbl>
              <a:tblPr firstRow="1" bandRow="1">
                <a:tableStyleId>{5DA37D80-6434-44D0-A028-1B22A696006F}</a:tableStyleId>
              </a:tblPr>
              <a:tblGrid>
                <a:gridCol w="1274818">
                  <a:extLst>
                    <a:ext uri="{9D8B030D-6E8A-4147-A177-3AD203B41FA5}">
                      <a16:colId xmlns:a16="http://schemas.microsoft.com/office/drawing/2014/main" val="20000"/>
                    </a:ext>
                  </a:extLst>
                </a:gridCol>
                <a:gridCol w="1321513">
                  <a:extLst>
                    <a:ext uri="{9D8B030D-6E8A-4147-A177-3AD203B41FA5}">
                      <a16:colId xmlns:a16="http://schemas.microsoft.com/office/drawing/2014/main" val="20001"/>
                    </a:ext>
                  </a:extLst>
                </a:gridCol>
                <a:gridCol w="1572948">
                  <a:extLst>
                    <a:ext uri="{9D8B030D-6E8A-4147-A177-3AD203B41FA5}">
                      <a16:colId xmlns:a16="http://schemas.microsoft.com/office/drawing/2014/main" val="20002"/>
                    </a:ext>
                  </a:extLst>
                </a:gridCol>
                <a:gridCol w="1580237">
                  <a:extLst>
                    <a:ext uri="{9D8B030D-6E8A-4147-A177-3AD203B41FA5}">
                      <a16:colId xmlns:a16="http://schemas.microsoft.com/office/drawing/2014/main" val="20003"/>
                    </a:ext>
                  </a:extLst>
                </a:gridCol>
                <a:gridCol w="4431303">
                  <a:extLst>
                    <a:ext uri="{9D8B030D-6E8A-4147-A177-3AD203B41FA5}">
                      <a16:colId xmlns:a16="http://schemas.microsoft.com/office/drawing/2014/main" val="20004"/>
                    </a:ext>
                  </a:extLst>
                </a:gridCol>
              </a:tblGrid>
              <a:tr h="27578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类型</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时间</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参与人员</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目的</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内容安排</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1080597">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1"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项目周例会</a:t>
                      </a:r>
                      <a:endParaRPr kumimoji="0" lang="en-US" altLang="zh-CN"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每周固定时间 </a:t>
                      </a:r>
                      <a:endParaRPr kumimoji="0" lang="en-US" altLang="zh-CN"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（建议周二上午）</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由项目经理主持，要求全体项目成员参加</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91368" marR="91368" marT="45684" marB="456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通知情况、找出问题和制定行动内容</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通报每周工作完成情况；</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指出存在的问题；</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提出必要的纠正措施及改进的措施；</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制定下周工作计划及工作分配。</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954912">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1"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专题会议</a:t>
                      </a:r>
                      <a:endParaRPr kumimoji="0" lang="en-US" altLang="zh-CN"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发现问题时及时安排专题会议</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由相应项目成员、专家及对应业务部门负责人参加</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91368" marR="91368" marT="45684" marB="456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通报发现的问题，沟通、确定解决方案</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描述问题；</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诊断并找出问题的潜在原因；</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讨论并出具可能的解决方案；</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评价可行方案，确定最佳解决方案；</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954911">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项目文档</a:t>
                      </a:r>
                      <a:endParaRPr kumimoji="0" lang="en-US" altLang="zh-CN"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每次</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双方项目组所有成员</a:t>
                      </a:r>
                    </a:p>
                  </a:txBody>
                  <a:tcPr marL="91368" marR="91368" marT="45684" marB="456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对所有文档进行签字确认，留存便于后面使用</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所有会议会议纪要；</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专题讨论确认方案；</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蓝图文档；</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测试、培训文档；</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22231535"/>
                  </a:ext>
                </a:extLst>
              </a:tr>
              <a:tr h="1036557">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会议协作规范</a:t>
                      </a:r>
                      <a:endParaRPr kumimoji="0" lang="en-US" altLang="zh-CN"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每次</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双方项目组所有成员</a:t>
                      </a:r>
                    </a:p>
                  </a:txBody>
                  <a:tcPr marL="91368" marR="91368" marT="45684" marB="456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提高工作要率</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会前准备：乙方提前</a:t>
                      </a:r>
                      <a:r>
                        <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2</a:t>
                      </a: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天提供会议资料；</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会后跟进：客户确认会议结论与待办事项；</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参会要求；关键用户准时出席，确保会议效率；</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时间管理：提前一周锁定会议时间；</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会议纪律：原则上不随意调整已确认的会议安排</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56638684"/>
                  </a:ext>
                </a:extLst>
              </a:tr>
            </a:tbl>
          </a:graphicData>
        </a:graphic>
      </p:graphicFrame>
    </p:spTree>
    <p:extLst>
      <p:ext uri="{BB962C8B-B14F-4D97-AF65-F5344CB8AC3E}">
        <p14:creationId xmlns:p14="http://schemas.microsoft.com/office/powerpoint/2010/main" val="19952464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heme/theme1.xml><?xml version="1.0" encoding="utf-8"?>
<a:theme xmlns:a="http://schemas.openxmlformats.org/drawingml/2006/main" name="9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FF0000"/>
        </a:solidFill>
        <a:ln w="19050" algn="ctr">
          <a:solidFill>
            <a:schemeClr val="accent5"/>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defRPr>
        </a:defPPr>
      </a:lstStyle>
    </a:spDef>
    <a:lnDef>
      <a:spPr bwMode="auto">
        <a:solidFill>
          <a:schemeClr val="accent1"/>
        </a:solidFill>
        <a:ln w="25400" cap="flat" cmpd="sng" algn="ctr">
          <a:solidFill>
            <a:srgbClr val="FFC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2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1.xml><?xml version="1.0" encoding="utf-8"?>
<a:theme xmlns:a="http://schemas.openxmlformats.org/drawingml/2006/main" name="16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3.xml><?xml version="1.0" encoding="utf-8"?>
<a:theme xmlns:a="http://schemas.openxmlformats.org/drawingml/2006/main" name="14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4.xml><?xml version="1.0" encoding="utf-8"?>
<a:theme xmlns:a="http://schemas.openxmlformats.org/drawingml/2006/main" name="15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8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6.xml><?xml version="1.0" encoding="utf-8"?>
<a:theme xmlns:a="http://schemas.openxmlformats.org/drawingml/2006/main" name="19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7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0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4.xml><?xml version="1.0" encoding="utf-8"?>
<a:theme xmlns:a="http://schemas.openxmlformats.org/drawingml/2006/main" name="11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9525">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7.xml><?xml version="1.0" encoding="utf-8"?>
<a:theme xmlns:a="http://schemas.openxmlformats.org/drawingml/2006/main" name="6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8.xml><?xml version="1.0" encoding="utf-8"?>
<a:theme xmlns:a="http://schemas.openxmlformats.org/drawingml/2006/main" name="7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9.xml><?xml version="1.0" encoding="utf-8"?>
<a:theme xmlns:a="http://schemas.openxmlformats.org/drawingml/2006/main" name="8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docProps/app.xml><?xml version="1.0" encoding="utf-8"?>
<Properties xmlns="http://schemas.openxmlformats.org/officeDocument/2006/extended-properties" xmlns:vt="http://schemas.openxmlformats.org/officeDocument/2006/docPropsVTypes">
  <TotalTime>14201</TotalTime>
  <Words>4741</Words>
  <Application>Microsoft Office PowerPoint</Application>
  <PresentationFormat>宽屏</PresentationFormat>
  <Paragraphs>354</Paragraphs>
  <Slides>19</Slides>
  <Notes>6</Notes>
  <HiddenSlides>0</HiddenSlides>
  <MMClips>0</MMClips>
  <ScaleCrop>false</ScaleCrop>
  <HeadingPairs>
    <vt:vector size="6" baseType="variant">
      <vt:variant>
        <vt:lpstr>已用的字体</vt:lpstr>
      </vt:variant>
      <vt:variant>
        <vt:i4>13</vt:i4>
      </vt:variant>
      <vt:variant>
        <vt:lpstr>主题</vt:lpstr>
      </vt:variant>
      <vt:variant>
        <vt:i4>17</vt:i4>
      </vt:variant>
      <vt:variant>
        <vt:lpstr>幻灯片标题</vt:lpstr>
      </vt:variant>
      <vt:variant>
        <vt:i4>19</vt:i4>
      </vt:variant>
    </vt:vector>
  </HeadingPairs>
  <TitlesOfParts>
    <vt:vector size="49" baseType="lpstr">
      <vt:lpstr>Arial Unicode MS</vt:lpstr>
      <vt:lpstr>BentonSans Light</vt:lpstr>
      <vt:lpstr>等线</vt:lpstr>
      <vt:lpstr>黑体</vt:lpstr>
      <vt:lpstr>宋体</vt:lpstr>
      <vt:lpstr>Microsoft YaHei</vt:lpstr>
      <vt:lpstr>Microsoft YaHei</vt:lpstr>
      <vt:lpstr>微软雅黑 Light</vt:lpstr>
      <vt:lpstr>Arial</vt:lpstr>
      <vt:lpstr>Calibri</vt:lpstr>
      <vt:lpstr>Courier New</vt:lpstr>
      <vt:lpstr>Symbol</vt:lpstr>
      <vt:lpstr>Wingdings</vt:lpstr>
      <vt:lpstr>9_SAP_2017_16x9_white</vt:lpstr>
      <vt:lpstr>10_SAP_2017_16x9_white</vt:lpstr>
      <vt:lpstr>3_SAP_2017_16x9_white</vt:lpstr>
      <vt:lpstr>11_SAP_2017_16x9_white</vt:lpstr>
      <vt:lpstr>4_SAP_2017_16x9_white</vt:lpstr>
      <vt:lpstr>5_SAP_2017_16x9_white</vt:lpstr>
      <vt:lpstr>6_SAP_2017_16x9_white</vt:lpstr>
      <vt:lpstr>7_SAP_2017_16x9_white</vt:lpstr>
      <vt:lpstr>8_SAP_2017_16x9_white</vt:lpstr>
      <vt:lpstr>12_SAP_2017_16x9_white</vt:lpstr>
      <vt:lpstr>16_SAP_2017_16x9_white</vt:lpstr>
      <vt:lpstr>13_SAP_2017_16x9_white</vt:lpstr>
      <vt:lpstr>14_SAP_2017_16x9_white</vt:lpstr>
      <vt:lpstr>15_SAP_2017_16x9_white</vt:lpstr>
      <vt:lpstr>18_SAP_2017_16x9_white</vt:lpstr>
      <vt:lpstr>19_SAP_2017_16x9_white</vt:lpstr>
      <vt:lpstr>17_SAP_2017_16x9_white</vt:lpstr>
      <vt:lpstr>PowerPoint 演示文稿</vt:lpstr>
      <vt:lpstr>  启动大会 议程</vt:lpstr>
      <vt:lpstr>百疆项目总监致辞</vt:lpstr>
      <vt:lpstr>帛丝云商项目经理 公有云项目实施方案发布</vt:lpstr>
      <vt:lpstr>在本次信息化建设中，我们认为应以以下目标作为项目成功的标准</vt:lpstr>
      <vt:lpstr>本次百疆数字化核心SAP项目的实施范围</vt:lpstr>
      <vt:lpstr>PowerPoint 演示文稿</vt:lpstr>
      <vt:lpstr>PowerPoint 演示文稿</vt:lpstr>
      <vt:lpstr>SAP项目实施过程中的工作纪律</vt:lpstr>
      <vt:lpstr>实施模式</vt:lpstr>
      <vt:lpstr>PowerPoint 演示文稿</vt:lpstr>
      <vt:lpstr>PowerPoint 演示文稿</vt:lpstr>
      <vt:lpstr>PowerPoint 演示文稿</vt:lpstr>
      <vt:lpstr>PowerPoint 演示文稿</vt:lpstr>
      <vt:lpstr>百疆集团董事长致辞</vt:lpstr>
      <vt:lpstr>SAP原厂致辞</vt:lpstr>
      <vt:lpstr>帛丝云商创始人致辞</vt:lpstr>
      <vt:lpstr>切蛋糕合影</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整体业务架构</dc:title>
  <dc:creator>larry</dc:creator>
  <cp:lastModifiedBy>晓杰 张</cp:lastModifiedBy>
  <cp:revision>729</cp:revision>
  <dcterms:created xsi:type="dcterms:W3CDTF">2020-06-07T06:32:58Z</dcterms:created>
  <dcterms:modified xsi:type="dcterms:W3CDTF">2026-09-04T09:55:03Z</dcterms:modified>
</cp:coreProperties>
</file>