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7.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8.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0.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theme/theme12.xml" ContentType="application/vnd.openxmlformats-officedocument.theme+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3.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14.xml" ContentType="application/vnd.openxmlformats-officedocument.theme+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theme/theme15.xml" ContentType="application/vnd.openxmlformats-officedocument.theme+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theme/theme16.xml" ContentType="application/vnd.openxmlformats-officedocument.theme+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2"/>
    <p:sldMasterId id="2147483678" r:id="rId3"/>
    <p:sldMasterId id="2147483697" r:id="rId4"/>
    <p:sldMasterId id="2147483712" r:id="rId5"/>
    <p:sldMasterId id="2147483745" r:id="rId6"/>
    <p:sldMasterId id="2147483761" r:id="rId7"/>
    <p:sldMasterId id="2147483782" r:id="rId8"/>
    <p:sldMasterId id="2147483793" r:id="rId9"/>
    <p:sldMasterId id="2147483809" r:id="rId10"/>
    <p:sldMasterId id="2147483825" r:id="rId11"/>
    <p:sldMasterId id="2147483848" r:id="rId12"/>
    <p:sldMasterId id="2147483863" r:id="rId13"/>
    <p:sldMasterId id="2147483882" r:id="rId14"/>
    <p:sldMasterId id="2147483903" r:id="rId15"/>
    <p:sldMasterId id="2147483917" r:id="rId16"/>
    <p:sldMasterId id="2147483926" r:id="rId17"/>
  </p:sldMasterIdLst>
  <p:notesMasterIdLst>
    <p:notesMasterId r:id="rId36"/>
  </p:notesMasterIdLst>
  <p:sldIdLst>
    <p:sldId id="11826464" r:id="rId18"/>
    <p:sldId id="16777202" r:id="rId19"/>
    <p:sldId id="16770514" r:id="rId20"/>
    <p:sldId id="16776956" r:id="rId21"/>
    <p:sldId id="16776952" r:id="rId22"/>
    <p:sldId id="16777196" r:id="rId23"/>
    <p:sldId id="16777203" r:id="rId24"/>
    <p:sldId id="16777200" r:id="rId25"/>
    <p:sldId id="16670716" r:id="rId26"/>
    <p:sldId id="16776955" r:id="rId27"/>
    <p:sldId id="16670753" r:id="rId28"/>
    <p:sldId id="11826594" r:id="rId29"/>
    <p:sldId id="256" r:id="rId30"/>
    <p:sldId id="16770525" r:id="rId31"/>
    <p:sldId id="16776957" r:id="rId32"/>
    <p:sldId id="16770526" r:id="rId33"/>
    <p:sldId id="16770527" r:id="rId34"/>
    <p:sldId id="1182649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9BB3"/>
    <a:srgbClr val="004769"/>
    <a:srgbClr val="0290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98" autoAdjust="0"/>
    <p:restoredTop sz="94660"/>
  </p:normalViewPr>
  <p:slideViewPr>
    <p:cSldViewPr snapToGrid="0">
      <p:cViewPr varScale="1">
        <p:scale>
          <a:sx n="110" d="100"/>
          <a:sy n="110" d="100"/>
        </p:scale>
        <p:origin x="8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theme" Target="theme/theme1.xml"/><Relationship Id="rId21" Type="http://schemas.openxmlformats.org/officeDocument/2006/relationships/slide" Target="slides/slide4.xml"/><Relationship Id="rId34" Type="http://schemas.openxmlformats.org/officeDocument/2006/relationships/slide" Target="slides/slide17.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D56C0-B299-4241-B761-B819D1DCB204}" type="datetimeFigureOut">
              <a:rPr lang="zh-CN" altLang="en-US" smtClean="0"/>
              <a:t>2026/9/7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E6091-D86E-427D-B333-23F2B0CD348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您的业务和客户都在不断发展的速度同步的数字。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在这种经济中，您需要最终的业务优势——这是一种智能系统，该系统使您能够不断创新、转换和传送。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在这个演示文稿中，我们将展示我们领先的智能云技术的企业资源规划解决方案， SAP S/4 HANA </a:t>
            </a:r>
            <a:r>
              <a:rPr lang="en-US" sz="1400" kern="1200" dirty="0" err="1">
                <a:solidFill>
                  <a:schemeClr val="tx1"/>
                </a:solidFill>
                <a:effectLst/>
                <a:latin typeface="+mn-lt"/>
                <a:ea typeface="+mn-ea"/>
                <a:cs typeface="+mn-cs"/>
              </a:rPr>
              <a:t>Cloud，它可以为您提供您所需要的边缘，以适应、成功和成长</a:t>
            </a:r>
            <a:r>
              <a:rPr lang="en-US" sz="14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t>1</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t>5</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13CFAB9-366B-417D-A976-510EF2369C65}"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7</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8</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t>11</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tags" Target="../tags/tag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xml"/><Relationship Id="rId1" Type="http://schemas.openxmlformats.org/officeDocument/2006/relationships/tags" Target="../tags/tag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4.xml"/><Relationship Id="rId4" Type="http://schemas.openxmlformats.org/officeDocument/2006/relationships/image" Target="../media/image17.png"/></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5.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400"/>
            <a:fld id="{1C862299-229D-45FE-9F9F-1F2494F82C69}" type="datetimeFigureOut">
              <a:rPr lang="zh-CN" altLang="en-US" sz="1800" smtClean="0">
                <a:solidFill>
                  <a:prstClr val="black"/>
                </a:solidFill>
              </a:rPr>
              <a:t>2026/9/7</a:t>
            </a:fld>
            <a:endParaRPr lang="zh-CN" altLang="en-US" sz="1800">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400"/>
            <a:endParaRPr lang="zh-CN" altLang="en-US" sz="1800">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400"/>
            <a:fld id="{29B795AA-FAE0-4C25-9718-078AF4030C97}" type="slidenum">
              <a:rPr lang="zh-CN" altLang="en-US" sz="1800" smtClean="0">
                <a:solidFill>
                  <a:prstClr val="black"/>
                </a:solidFill>
              </a:rPr>
              <a:t>‹#›</a:t>
            </a:fld>
            <a:endParaRPr lang="zh-CN" altLang="en-US" sz="1800">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55" rtl="0" eaLnBrk="1" latinLnBrk="0" hangingPunct="1">
              <a:spcBef>
                <a:spcPts val="1925"/>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55" rtl="0" eaLnBrk="1" latinLnBrk="0" hangingPunct="1">
              <a:spcBef>
                <a:spcPts val="1925"/>
              </a:spcBef>
              <a:buClr>
                <a:schemeClr val="accent1"/>
              </a:buClr>
              <a:buSzPct val="80000"/>
              <a:buFontTx/>
              <a:buNone/>
              <a:defRPr lang="de-DE" sz="2095"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cSld>
  <p:clrMapOvr>
    <a:masterClrMapping/>
  </p:clrMapOvr>
  <p:transition spd="slow"/>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8" name="Shape 8"/>
          <p:cNvSpPr>
            <a:spLocks noGrp="1"/>
          </p:cNvSpPr>
          <p:nvPr>
            <p:ph type="title" hasCustomPrompt="1"/>
          </p:nvPr>
        </p:nvSpPr>
        <p:spPr>
          <a:xfrm>
            <a:off x="317500" y="2461551"/>
            <a:ext cx="11557000" cy="646331"/>
          </a:xfrm>
          <a:prstGeom prst="rect">
            <a:avLst/>
          </a:prstGeom>
        </p:spPr>
        <p:txBody>
          <a:bodyPr/>
          <a:lstStyle>
            <a:lvl1pPr>
              <a:defRPr/>
            </a:lvl1pPr>
          </a:lstStyle>
          <a:p>
            <a:pPr lvl="0">
              <a:defRPr sz="1800">
                <a:solidFill>
                  <a:srgbClr val="000000"/>
                </a:solidFill>
              </a:defRPr>
            </a:pPr>
            <a:r>
              <a:rPr sz="4200" dirty="0" err="1">
                <a:solidFill>
                  <a:srgbClr val="FFFFFF"/>
                </a:solidFill>
              </a:rPr>
              <a:t>标题文本</a:t>
            </a:r>
            <a:endParaRPr sz="4200" dirty="0">
              <a:solidFill>
                <a:srgbClr val="FFFFFF"/>
              </a:solidFill>
            </a:endParaRPr>
          </a:p>
        </p:txBody>
      </p:sp>
      <p:sp>
        <p:nvSpPr>
          <p:cNvPr id="9" name="Shape 9"/>
          <p:cNvSpPr>
            <a:spLocks noGrp="1"/>
          </p:cNvSpPr>
          <p:nvPr>
            <p:ph type="body" idx="1" hasCustomPrompt="1"/>
          </p:nvPr>
        </p:nvSpPr>
        <p:spPr>
          <a:xfrm>
            <a:off x="317500" y="3496599"/>
            <a:ext cx="11557000" cy="793750"/>
          </a:xfrm>
          <a:prstGeom prst="rect">
            <a:avLst/>
          </a:prstGeom>
        </p:spPr>
        <p:txBody>
          <a:bodyPr anchor="t"/>
          <a:lstStyle>
            <a:lvl1pPr marL="0" indent="0" algn="ctr">
              <a:spcBef>
                <a:spcPts val="0"/>
              </a:spcBef>
              <a:buSzTx/>
              <a:buNone/>
              <a:defRPr sz="1650"/>
            </a:lvl1pPr>
            <a:lvl2pPr marL="0" indent="85725" algn="ctr">
              <a:spcBef>
                <a:spcPts val="0"/>
              </a:spcBef>
              <a:buSzTx/>
              <a:buNone/>
              <a:defRPr sz="1650"/>
            </a:lvl2pPr>
            <a:lvl3pPr marL="0" indent="171450" algn="ctr">
              <a:spcBef>
                <a:spcPts val="0"/>
              </a:spcBef>
              <a:buSzTx/>
              <a:buNone/>
              <a:defRPr sz="1650"/>
            </a:lvl3pPr>
            <a:lvl4pPr marL="0" indent="257175" algn="ctr">
              <a:spcBef>
                <a:spcPts val="0"/>
              </a:spcBef>
              <a:buSzTx/>
              <a:buNone/>
              <a:defRPr sz="1650"/>
            </a:lvl4pPr>
            <a:lvl5pPr marL="0" indent="342900" algn="ctr">
              <a:spcBef>
                <a:spcPts val="0"/>
              </a:spcBef>
              <a:buSzTx/>
              <a:buNone/>
              <a:defRPr sz="1650"/>
            </a:lvl5pPr>
          </a:lstStyle>
          <a:p>
            <a:pPr lvl="0">
              <a:defRPr sz="1800">
                <a:solidFill>
                  <a:srgbClr val="000000"/>
                </a:solidFill>
              </a:defRPr>
            </a:pPr>
            <a:r>
              <a:rPr sz="1650" dirty="0" err="1">
                <a:solidFill>
                  <a:srgbClr val="FFFFFF"/>
                </a:solidFill>
              </a:rPr>
              <a:t>正文级别</a:t>
            </a:r>
            <a:r>
              <a:rPr sz="1650" dirty="0">
                <a:solidFill>
                  <a:srgbClr val="FFFFFF"/>
                </a:solidFill>
              </a:rPr>
              <a:t> 1</a:t>
            </a:r>
          </a:p>
          <a:p>
            <a:pPr lvl="1">
              <a:defRPr sz="1800">
                <a:solidFill>
                  <a:srgbClr val="000000"/>
                </a:solidFill>
              </a:defRPr>
            </a:pPr>
            <a:r>
              <a:rPr sz="1650" dirty="0" err="1">
                <a:solidFill>
                  <a:srgbClr val="FFFFFF"/>
                </a:solidFill>
              </a:rPr>
              <a:t>正文级别</a:t>
            </a:r>
            <a:r>
              <a:rPr sz="1650" dirty="0">
                <a:solidFill>
                  <a:srgbClr val="FFFFFF"/>
                </a:solidFill>
              </a:rPr>
              <a:t> 2</a:t>
            </a:r>
          </a:p>
          <a:p>
            <a:pPr lvl="2">
              <a:defRPr sz="1800">
                <a:solidFill>
                  <a:srgbClr val="000000"/>
                </a:solidFill>
              </a:defRPr>
            </a:pPr>
            <a:r>
              <a:rPr sz="1650" dirty="0" err="1">
                <a:solidFill>
                  <a:srgbClr val="FFFFFF"/>
                </a:solidFill>
              </a:rPr>
              <a:t>正文级别</a:t>
            </a:r>
            <a:r>
              <a:rPr sz="1650" dirty="0">
                <a:solidFill>
                  <a:srgbClr val="FFFFFF"/>
                </a:solidFill>
              </a:rPr>
              <a:t> 3</a:t>
            </a:r>
          </a:p>
          <a:p>
            <a:pPr lvl="3">
              <a:defRPr sz="1800">
                <a:solidFill>
                  <a:srgbClr val="000000"/>
                </a:solidFill>
              </a:defRPr>
            </a:pPr>
            <a:r>
              <a:rPr sz="1650" dirty="0" err="1">
                <a:solidFill>
                  <a:srgbClr val="FFFFFF"/>
                </a:solidFill>
              </a:rPr>
              <a:t>正文级别</a:t>
            </a:r>
            <a:r>
              <a:rPr sz="1650" dirty="0">
                <a:solidFill>
                  <a:srgbClr val="FFFFFF"/>
                </a:solidFill>
              </a:rPr>
              <a:t> 4</a:t>
            </a:r>
          </a:p>
          <a:p>
            <a:pPr lvl="4">
              <a:defRPr sz="1800">
                <a:solidFill>
                  <a:srgbClr val="000000"/>
                </a:solidFill>
              </a:defRPr>
            </a:pPr>
            <a:r>
              <a:rPr sz="1650" dirty="0" err="1">
                <a:solidFill>
                  <a:srgbClr val="FFFFFF"/>
                </a:solidFill>
              </a:rPr>
              <a:t>正文级别</a:t>
            </a:r>
            <a:r>
              <a:rPr sz="1650" dirty="0">
                <a:solidFill>
                  <a:srgbClr val="FFFFFF"/>
                </a:solidFill>
              </a:rPr>
              <a:t> 5</a:t>
            </a:r>
          </a:p>
        </p:txBody>
      </p:sp>
    </p:spTree>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Roadmap_Product_Description">
    <p:spTree>
      <p:nvGrpSpPr>
        <p:cNvPr id="1" name=""/>
        <p:cNvGrpSpPr/>
        <p:nvPr/>
      </p:nvGrpSpPr>
      <p:grpSpPr>
        <a:xfrm>
          <a:off x="0" y="0"/>
          <a:ext cx="0" cy="0"/>
          <a:chOff x="0" y="0"/>
          <a:chExt cx="0" cy="0"/>
        </a:xfrm>
      </p:grpSpPr>
      <p:sp>
        <p:nvSpPr>
          <p:cNvPr id="12" name="Text Placeholder 11"/>
          <p:cNvSpPr>
            <a:spLocks noGrp="1"/>
          </p:cNvSpPr>
          <p:nvPr>
            <p:ph type="body" sz="quarter" idx="12" hasCustomPrompt="1"/>
          </p:nvPr>
        </p:nvSpPr>
        <p:spPr>
          <a:xfrm>
            <a:off x="326195" y="1690691"/>
            <a:ext cx="11539191" cy="671512"/>
          </a:xfrm>
          <a:prstGeom prst="rect">
            <a:avLst/>
          </a:prstGeom>
        </p:spPr>
        <p:txBody>
          <a:bodyPr/>
          <a:lstStyle>
            <a:lvl1pPr>
              <a:spcBef>
                <a:spcPts val="0"/>
              </a:spcBef>
              <a:defRPr sz="1600" b="0">
                <a:solidFill>
                  <a:schemeClr val="tx1"/>
                </a:solidFill>
              </a:defRPr>
            </a:lvl1pPr>
            <a:lvl2pPr marL="0" indent="0">
              <a:buSzPct val="100000"/>
              <a:buFont typeface="Wingdings" panose="05000000000000000000" pitchFamily="2" charset="2"/>
              <a:buNone/>
              <a:defRPr sz="1600" baseline="0"/>
            </a:lvl2pPr>
            <a:lvl3pPr>
              <a:defRPr sz="1900" baseline="0"/>
            </a:lvl3pPr>
          </a:lstStyle>
          <a:p>
            <a:pPr lvl="0"/>
            <a:r>
              <a:rPr lang="en-US" dirty="0"/>
              <a:t>Introductory sentences</a:t>
            </a:r>
          </a:p>
        </p:txBody>
      </p:sp>
      <p:sp>
        <p:nvSpPr>
          <p:cNvPr id="13" name="Text Placeholder 3"/>
          <p:cNvSpPr>
            <a:spLocks noGrp="1"/>
          </p:cNvSpPr>
          <p:nvPr>
            <p:ph type="body" sz="quarter" idx="11" hasCustomPrompt="1"/>
          </p:nvPr>
        </p:nvSpPr>
        <p:spPr>
          <a:xfrm>
            <a:off x="323833" y="2536371"/>
            <a:ext cx="7208238" cy="3550104"/>
          </a:xfrm>
          <a:prstGeom prst="rect">
            <a:avLst/>
          </a:prstGeom>
        </p:spPr>
        <p:txBody>
          <a:bodyPr/>
          <a:lstStyle>
            <a:lvl1pPr>
              <a:spcBef>
                <a:spcPts val="1000"/>
              </a:spcBef>
              <a:spcAft>
                <a:spcPts val="0"/>
              </a:spcAft>
              <a:defRPr sz="1600"/>
            </a:lvl1pPr>
            <a:lvl2pPr marL="228600" indent="-182880">
              <a:spcBef>
                <a:spcPts val="200"/>
              </a:spcBef>
              <a:spcAft>
                <a:spcPts val="0"/>
              </a:spcAft>
              <a:buSzPct val="100000"/>
              <a:buFont typeface="Wingdings" panose="05000000000000000000" pitchFamily="2" charset="2"/>
              <a:buChar char=""/>
              <a:defRPr sz="1400"/>
            </a:lvl2pPr>
            <a:lvl3pPr>
              <a:defRPr sz="1900"/>
            </a:lvl3pPr>
            <a:lvl4pPr>
              <a:defRPr sz="1200"/>
            </a:lvl4pPr>
            <a:lvl5pPr marL="401955" indent="-179705">
              <a:spcBef>
                <a:spcPts val="200"/>
              </a:spcBef>
              <a:buFont typeface="Arial" panose="020B0604020202020204" pitchFamily="34" charset="0"/>
              <a:buChar char="−"/>
              <a:defRPr sz="1200"/>
            </a:lvl5pPr>
          </a:lstStyle>
          <a:p>
            <a:pPr lvl="0"/>
            <a:r>
              <a:rPr lang="en-US" noProof="0" dirty="0"/>
              <a:t>First level</a:t>
            </a:r>
          </a:p>
          <a:p>
            <a:pPr lvl="1"/>
            <a:r>
              <a:rPr lang="en-US" dirty="0"/>
              <a:t>Second level</a:t>
            </a:r>
          </a:p>
          <a:p>
            <a:pPr lvl="4"/>
            <a:r>
              <a:rPr lang="en-US" dirty="0"/>
              <a:t>Third level</a:t>
            </a:r>
          </a:p>
          <a:p>
            <a:pPr lvl="3"/>
            <a:endParaRPr lang="en-US" dirty="0"/>
          </a:p>
        </p:txBody>
      </p:sp>
      <p:sp>
        <p:nvSpPr>
          <p:cNvPr id="21" name="Title Placeholder 1"/>
          <p:cNvSpPr>
            <a:spLocks noGrp="1"/>
          </p:cNvSpPr>
          <p:nvPr>
            <p:ph type="title" hasCustomPrompt="1"/>
          </p:nvPr>
        </p:nvSpPr>
        <p:spPr bwMode="gray">
          <a:xfrm>
            <a:off x="326195" y="324079"/>
            <a:ext cx="11539191" cy="756175"/>
          </a:xfrm>
          <a:prstGeom prst="rect">
            <a:avLst/>
          </a:prstGeom>
        </p:spPr>
        <p:txBody>
          <a:bodyPr vert="horz" lIns="0" tIns="0" rIns="0" bIns="0" rtlCol="0" anchor="ctr" anchorCtr="0">
            <a:noAutofit/>
          </a:bodyPr>
          <a:lstStyle>
            <a:lvl1pPr>
              <a:defRPr baseline="0"/>
            </a:lvl1pPr>
          </a:lstStyle>
          <a:p>
            <a:r>
              <a:rPr lang="en-US" noProof="0" dirty="0"/>
              <a:t>Insert page title</a:t>
            </a:r>
          </a:p>
        </p:txBody>
      </p:sp>
      <p:sp>
        <p:nvSpPr>
          <p:cNvPr id="6" name="Picture Placeholder 2"/>
          <p:cNvSpPr>
            <a:spLocks noGrp="1"/>
          </p:cNvSpPr>
          <p:nvPr>
            <p:ph type="pic" sz="quarter" idx="13" hasCustomPrompt="1"/>
          </p:nvPr>
        </p:nvSpPr>
        <p:spPr>
          <a:xfrm>
            <a:off x="7758657" y="2562851"/>
            <a:ext cx="4106729" cy="3533247"/>
          </a:xfrm>
          <a:solidFill>
            <a:schemeClr val="bg1">
              <a:lumMod val="95000"/>
            </a:schemeClr>
          </a:solidFill>
        </p:spPr>
        <p:txBody>
          <a:bodyPr/>
          <a:lstStyle>
            <a:lvl1pPr algn="ctr">
              <a:defRPr sz="1600" b="0" baseline="0"/>
            </a:lvl1pPr>
          </a:lstStyle>
          <a:p>
            <a:endParaRPr lang="en-US" dirty="0"/>
          </a:p>
          <a:p>
            <a:endParaRPr lang="en-US" dirty="0"/>
          </a:p>
          <a:p>
            <a:r>
              <a:rPr lang="en-US" dirty="0"/>
              <a:t>Click icon to add picture</a:t>
            </a:r>
          </a:p>
          <a:p>
            <a:endParaRPr lang="en-US" dirty="0"/>
          </a:p>
          <a:p>
            <a:endParaRPr lang="en-US" dirty="0"/>
          </a:p>
          <a:p>
            <a:endParaRPr lang="en-US" dirty="0"/>
          </a:p>
          <a:p>
            <a:endParaRPr lang="en-US" dirty="0"/>
          </a:p>
        </p:txBody>
      </p:sp>
    </p:spTree>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cSld>
  <p:clrMapOvr>
    <a:masterClrMapping/>
  </p:clrMapOvr>
  <p:transition>
    <p:fade/>
  </p:transition>
  <p:hf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幻灯片内容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Arial" panose="020B0604020202020204" pitchFamily="34" charset="0"/>
                <a:ea typeface="黑体" panose="02010609060101010101" pitchFamily="2" charset="-122"/>
              </a:defRPr>
            </a:lvl1pPr>
          </a:lstStyle>
          <a:p>
            <a:r>
              <a:rPr lang="zh-TW" altLang="en-US" dirty="0"/>
              <a:t>按一下以編輯母片標題樣式</a:t>
            </a:r>
            <a:endParaRPr lang="en-GB" dirty="0"/>
          </a:p>
        </p:txBody>
      </p:sp>
      <p:sp>
        <p:nvSpPr>
          <p:cNvPr id="3" name="Content Placeholder 2"/>
          <p:cNvSpPr>
            <a:spLocks noGrp="1"/>
          </p:cNvSpPr>
          <p:nvPr>
            <p:ph idx="1"/>
          </p:nvPr>
        </p:nvSpPr>
        <p:spPr/>
        <p:txBody>
          <a:bodyPr/>
          <a:lstStyle>
            <a:lvl1pPr>
              <a:defRPr baseline="0">
                <a:latin typeface="Arial" panose="020B0604020202020204" pitchFamily="34" charset="0"/>
                <a:ea typeface="黑体" panose="02010609060101010101" pitchFamily="2" charset="-122"/>
              </a:defRPr>
            </a:lvl1pPr>
            <a:lvl2pPr>
              <a:defRPr baseline="0">
                <a:latin typeface="Arial" panose="020B0604020202020204" pitchFamily="34" charset="0"/>
                <a:ea typeface="黑体" panose="02010609060101010101" pitchFamily="2" charset="-122"/>
              </a:defRPr>
            </a:lvl2pPr>
            <a:lvl3pPr>
              <a:defRPr baseline="0">
                <a:latin typeface="Arial" panose="020B0604020202020204" pitchFamily="34" charset="0"/>
                <a:ea typeface="黑体" panose="02010609060101010101" pitchFamily="2" charset="-122"/>
              </a:defRPr>
            </a:lvl3pPr>
            <a:lvl4pPr>
              <a:defRPr baseline="0">
                <a:latin typeface="Arial" panose="020B0604020202020204" pitchFamily="34" charset="0"/>
                <a:ea typeface="黑体" panose="02010609060101010101" pitchFamily="2" charset="-122"/>
              </a:defRPr>
            </a:lvl4pPr>
            <a:lvl5pPr>
              <a:defRPr baseline="0">
                <a:latin typeface="Arial" panose="020B0604020202020204" pitchFamily="34" charset="0"/>
                <a:ea typeface="黑体" panose="02010609060101010101" pitchFamily="2" charset="-122"/>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GB" dirty="0"/>
          </a:p>
        </p:txBody>
      </p:sp>
      <p:sp>
        <p:nvSpPr>
          <p:cNvPr id="8" name="Line 11"/>
          <p:cNvSpPr>
            <a:spLocks noChangeShapeType="1"/>
          </p:cNvSpPr>
          <p:nvPr userDrawn="1"/>
        </p:nvSpPr>
        <p:spPr bwMode="auto">
          <a:xfrm>
            <a:off x="609600" y="6242400"/>
            <a:ext cx="10972800" cy="0"/>
          </a:xfrm>
          <a:prstGeom prst="line">
            <a:avLst/>
          </a:prstGeom>
          <a:noFill/>
          <a:ln w="3175">
            <a:solidFill>
              <a:schemeClr val="bg1"/>
            </a:solidFill>
            <a:rou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dirty="0">
              <a:solidFill>
                <a:srgbClr val="808080"/>
              </a:solidFill>
              <a:ea typeface="黑体" panose="02010609060101010101" pitchFamily="2" charset="-122"/>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400"/>
            <a:fld id="{1C862299-229D-45FE-9F9F-1F2494F82C69}" type="datetimeFigureOut">
              <a:rPr lang="zh-CN" altLang="en-US" sz="1800" smtClean="0">
                <a:solidFill>
                  <a:prstClr val="black"/>
                </a:solidFill>
              </a:rPr>
              <a:t>2026/9/7</a:t>
            </a:fld>
            <a:endParaRPr lang="zh-CN" altLang="en-US" sz="1800">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400"/>
            <a:endParaRPr lang="zh-CN" altLang="en-US" sz="1800">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400"/>
            <a:fld id="{29B795AA-FAE0-4C25-9718-078AF4030C97}" type="slidenum">
              <a:rPr lang="zh-CN" altLang="en-US" sz="1800" smtClean="0">
                <a:solidFill>
                  <a:prstClr val="black"/>
                </a:solidFill>
              </a:rPr>
              <a:t>‹#›</a:t>
            </a:fld>
            <a:endParaRPr lang="zh-CN" altLang="en-US" sz="1800">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200"/>
            </a:lvl1pPr>
          </a:lstStyle>
          <a:p>
            <a:r>
              <a:rPr lang="zh-CN" altLang="en-US" dirty="0"/>
              <a:t>单击此处编辑母版标题样式</a:t>
            </a: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9536" y="82762"/>
            <a:ext cx="2212464" cy="646232"/>
          </a:xfrm>
          <a:prstGeom prst="rect">
            <a:avLst/>
          </a:prstGeom>
        </p:spPr>
      </p:pic>
    </p:spTree>
  </p:cSld>
  <p:clrMapOvr>
    <a:masterClrMapping/>
  </p:clrMapOvr>
  <p:hf sldNum="0"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200"/>
            </a:lvl1pPr>
          </a:lstStyle>
          <a:p>
            <a:r>
              <a:rPr lang="zh-CN" altLang="en-US" dirty="0"/>
              <a:t>单击此处编辑母版标题样式</a:t>
            </a: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3"/>
            <a:ext cx="2844800" cy="365125"/>
          </a:xfrm>
          <a:prstGeom prst="rect">
            <a:avLst/>
          </a:prstGeom>
        </p:spPr>
        <p:txBody>
          <a:bodyPr/>
          <a:lstStyle/>
          <a:p>
            <a:endParaRPr lang="zh-CN" altLang="en-US" dirty="0"/>
          </a:p>
        </p:txBody>
      </p:sp>
      <p:sp>
        <p:nvSpPr>
          <p:cNvPr id="3" name="页脚占位符 2"/>
          <p:cNvSpPr>
            <a:spLocks noGrp="1"/>
          </p:cNvSpPr>
          <p:nvPr>
            <p:ph type="ftr" sz="quarter" idx="11"/>
          </p:nvPr>
        </p:nvSpPr>
        <p:spPr>
          <a:xfrm>
            <a:off x="4165601" y="6356353"/>
            <a:ext cx="3860800" cy="365125"/>
          </a:xfrm>
          <a:prstGeom prst="rect">
            <a:avLst/>
          </a:prstGeom>
        </p:spPr>
        <p:txBody>
          <a:bodyPr/>
          <a:lstStyle/>
          <a:p>
            <a:r>
              <a:rPr lang="en-US" altLang="zh-CN" dirty="0"/>
              <a:t>1</a:t>
            </a:r>
            <a:endParaRPr lang="zh-CN" altLang="en-US"/>
          </a:p>
        </p:txBody>
      </p:sp>
      <p:sp>
        <p:nvSpPr>
          <p:cNvPr id="4" name="灯片编号占位符 3"/>
          <p:cNvSpPr>
            <a:spLocks noGrp="1"/>
          </p:cNvSpPr>
          <p:nvPr>
            <p:ph type="sldNum" sz="quarter" idx="12"/>
          </p:nvPr>
        </p:nvSpPr>
        <p:spPr>
          <a:xfrm>
            <a:off x="8737600" y="6356353"/>
            <a:ext cx="2844800" cy="365125"/>
          </a:xfrm>
          <a:prstGeom prst="rect">
            <a:avLst/>
          </a:prstGeom>
        </p:spPr>
        <p:txBody>
          <a:bodyPr/>
          <a:lstStyle/>
          <a:p>
            <a:fld id="{0C913308-F349-4B6D-A68A-DD1791B4A57B}" type="slidenum">
              <a:rPr lang="zh-CN" altLang="en-US" smtClean="0"/>
              <a:t>‹#›</a:t>
            </a:fld>
            <a:endParaRPr lang="zh-CN" altLang="en-US"/>
          </a:p>
        </p:txBody>
      </p:sp>
      <p:cxnSp>
        <p:nvCxnSpPr>
          <p:cNvPr id="5" name="直接连接符 4"/>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1" name="Title 10"/>
          <p:cNvSpPr>
            <a:spLocks noGrp="1"/>
          </p:cNvSpPr>
          <p:nvPr>
            <p:ph type="title"/>
          </p:nvPr>
        </p:nvSpPr>
        <p:spPr>
          <a:xfrm>
            <a:off x="456657" y="548641"/>
            <a:ext cx="11248513" cy="307777"/>
          </a:xfrm>
          <a:prstGeom prst="rect">
            <a:avLst/>
          </a:prstGeom>
        </p:spPr>
        <p:txBody>
          <a:bodyPr lIns="0" tIns="0" rIns="0" bIns="0"/>
          <a:lstStyle>
            <a:lvl1pPr>
              <a:defRPr sz="2000" b="1" i="0" baseline="0">
                <a:solidFill>
                  <a:srgbClr val="0061B1"/>
                </a:solidFill>
                <a:latin typeface="微软雅黑" panose="020B0503020204020204" pitchFamily="34" charset="-122"/>
                <a:ea typeface="微软雅黑" panose="020B0503020204020204" pitchFamily="34" charset="-122"/>
              </a:defRPr>
            </a:lvl1pPr>
          </a:lstStyle>
          <a:p>
            <a:r>
              <a:rPr lang="en-US" dirty="0"/>
              <a:t>Click to edit Master title style</a:t>
            </a:r>
          </a:p>
        </p:txBody>
      </p:sp>
      <p:sp>
        <p:nvSpPr>
          <p:cNvPr id="4" name="Line 4"/>
          <p:cNvSpPr>
            <a:spLocks noChangeShapeType="1"/>
          </p:cNvSpPr>
          <p:nvPr userDrawn="1"/>
        </p:nvSpPr>
        <p:spPr bwMode="auto">
          <a:xfrm>
            <a:off x="287868" y="502920"/>
            <a:ext cx="115697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sz="2100"/>
          </a:p>
        </p:txBody>
      </p:sp>
      <p:sp>
        <p:nvSpPr>
          <p:cNvPr id="5" name="文本占位符 4"/>
          <p:cNvSpPr>
            <a:spLocks noGrp="1"/>
          </p:cNvSpPr>
          <p:nvPr>
            <p:ph type="body" sz="quarter" idx="10" hasCustomPrompt="1"/>
          </p:nvPr>
        </p:nvSpPr>
        <p:spPr>
          <a:xfrm>
            <a:off x="456657" y="54112"/>
            <a:ext cx="11248513" cy="403088"/>
          </a:xfrm>
        </p:spPr>
        <p:txBody>
          <a:bodyPr anchor="ctr"/>
          <a:lstStyle>
            <a:lvl1pPr marL="0" indent="0">
              <a:buNone/>
              <a:defRPr lang="zh-CN" altLang="en-US" sz="1800" b="0" i="0" kern="1200" baseline="0" dirty="0" smtClean="0">
                <a:solidFill>
                  <a:schemeClr val="tx1"/>
                </a:solidFill>
                <a:latin typeface="微软雅黑" panose="020B0503020204020204" pitchFamily="34" charset="-122"/>
                <a:ea typeface="微软雅黑" panose="020B0503020204020204" pitchFamily="34" charset="-122"/>
                <a:cs typeface="+mj-cs"/>
              </a:defRPr>
            </a:lvl1pPr>
            <a:lvl2pPr>
              <a:defRPr lang="zh-CN" altLang="en-US" sz="1800" b="1" i="0" kern="1200" baseline="0" dirty="0" smtClean="0">
                <a:solidFill>
                  <a:schemeClr val="tx1"/>
                </a:solidFill>
                <a:latin typeface="微软雅黑" panose="020B0503020204020204" pitchFamily="34" charset="-122"/>
                <a:ea typeface="微软雅黑" panose="020B0503020204020204" pitchFamily="34" charset="-122"/>
                <a:cs typeface="+mj-cs"/>
              </a:defRPr>
            </a:lvl2pPr>
            <a:lvl3pPr>
              <a:defRPr lang="zh-CN" altLang="en-US" sz="1800" b="1" i="0" kern="1200" baseline="0" dirty="0" smtClean="0">
                <a:solidFill>
                  <a:schemeClr val="tx1"/>
                </a:solidFill>
                <a:latin typeface="微软雅黑" panose="020B0503020204020204" pitchFamily="34" charset="-122"/>
                <a:ea typeface="微软雅黑" panose="020B0503020204020204" pitchFamily="34" charset="-122"/>
                <a:cs typeface="+mj-cs"/>
              </a:defRPr>
            </a:lvl3pPr>
            <a:lvl4pPr>
              <a:defRPr lang="zh-CN" altLang="en-US" sz="1800" b="1" i="0" kern="1200" baseline="0" dirty="0" smtClean="0">
                <a:solidFill>
                  <a:schemeClr val="tx1"/>
                </a:solidFill>
                <a:latin typeface="微软雅黑" panose="020B0503020204020204" pitchFamily="34" charset="-122"/>
                <a:ea typeface="微软雅黑" panose="020B0503020204020204" pitchFamily="34" charset="-122"/>
                <a:cs typeface="+mj-cs"/>
              </a:defRPr>
            </a:lvl4pPr>
            <a:lvl5pPr>
              <a:defRPr lang="zh-CN" altLang="en-US" sz="1800" b="1" i="0" kern="1200" baseline="0" dirty="0">
                <a:solidFill>
                  <a:schemeClr val="tx1"/>
                </a:solidFill>
                <a:latin typeface="微软雅黑" panose="020B0503020204020204" pitchFamily="34" charset="-122"/>
                <a:ea typeface="微软雅黑" panose="020B0503020204020204" pitchFamily="34" charset="-122"/>
                <a:cs typeface="+mj-cs"/>
              </a:defRPr>
            </a:lvl5pPr>
          </a:lstStyle>
          <a:p>
            <a:pPr lvl="0"/>
            <a:r>
              <a:rPr lang="en-US" altLang="zh-CN" dirty="0"/>
              <a:t>Action title</a:t>
            </a:r>
            <a:endParaRPr lang="zh-CN" alt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55" rtl="0" eaLnBrk="1" latinLnBrk="0" hangingPunct="1">
              <a:spcBef>
                <a:spcPts val="1930"/>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560" indent="0" algn="ctr">
              <a:buNone/>
              <a:defRPr>
                <a:solidFill>
                  <a:schemeClr val="tx1">
                    <a:tint val="75000"/>
                  </a:schemeClr>
                </a:solidFill>
              </a:defRPr>
            </a:lvl2pPr>
            <a:lvl3pPr marL="1087755" indent="0" algn="ctr">
              <a:buNone/>
              <a:defRPr>
                <a:solidFill>
                  <a:schemeClr val="tx1">
                    <a:tint val="75000"/>
                  </a:schemeClr>
                </a:solidFill>
              </a:defRPr>
            </a:lvl3pPr>
            <a:lvl4pPr marL="1631315" indent="0" algn="ctr">
              <a:buNone/>
              <a:defRPr>
                <a:solidFill>
                  <a:schemeClr val="tx1">
                    <a:tint val="75000"/>
                  </a:schemeClr>
                </a:solidFill>
              </a:defRPr>
            </a:lvl4pPr>
            <a:lvl5pPr marL="2176145" indent="0" algn="ctr">
              <a:buNone/>
              <a:defRPr>
                <a:solidFill>
                  <a:schemeClr val="tx1">
                    <a:tint val="75000"/>
                  </a:schemeClr>
                </a:solidFill>
              </a:defRPr>
            </a:lvl5pPr>
            <a:lvl6pPr marL="2719705" indent="0" algn="ctr">
              <a:buNone/>
              <a:defRPr>
                <a:solidFill>
                  <a:schemeClr val="tx1">
                    <a:tint val="75000"/>
                  </a:schemeClr>
                </a:solidFill>
              </a:defRPr>
            </a:lvl6pPr>
            <a:lvl7pPr marL="3263900" indent="0" algn="ctr">
              <a:buNone/>
              <a:defRPr>
                <a:solidFill>
                  <a:schemeClr val="tx1">
                    <a:tint val="75000"/>
                  </a:schemeClr>
                </a:solidFill>
              </a:defRPr>
            </a:lvl7pPr>
            <a:lvl8pPr marL="3807460" indent="0" algn="ctr">
              <a:buNone/>
              <a:defRPr>
                <a:solidFill>
                  <a:schemeClr val="tx1">
                    <a:tint val="75000"/>
                  </a:schemeClr>
                </a:solidFill>
              </a:defRPr>
            </a:lvl8pPr>
            <a:lvl9pPr marL="435165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115"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cSld>
  <p:clrMapOvr>
    <a:masterClrMapping/>
  </p:clrMapOvr>
  <p:transition spd="slow"/>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5">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cSld>
  <p:clrMapOvr>
    <a:masterClrMapping/>
  </p:clrMapOvr>
  <p:hf sldNum="0"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2"/>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7"/>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5"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5"/>
            <a:ext cx="2743200" cy="365125"/>
          </a:xfrm>
          <a:prstGeom prst="rect">
            <a:avLst/>
          </a:prstGeom>
        </p:spPr>
        <p:txBody>
          <a:bodyPr/>
          <a:lstStyle/>
          <a:p>
            <a:pPr defTabSz="913765"/>
            <a:fld id="{1C862299-229D-45FE-9F9F-1F2494F82C69}" type="datetimeFigureOut">
              <a:rPr lang="zh-CN" altLang="en-US" sz="1800" smtClean="0">
                <a:solidFill>
                  <a:prstClr val="black"/>
                </a:solidFill>
              </a:rPr>
              <a:t>2026/9/7</a:t>
            </a:fld>
            <a:endParaRPr lang="zh-CN" altLang="en-US" sz="1800">
              <a:solidFill>
                <a:prstClr val="black"/>
              </a:solidFill>
            </a:endParaRPr>
          </a:p>
        </p:txBody>
      </p:sp>
      <p:sp>
        <p:nvSpPr>
          <p:cNvPr id="4" name="Footer Placeholder 3"/>
          <p:cNvSpPr>
            <a:spLocks noGrp="1"/>
          </p:cNvSpPr>
          <p:nvPr>
            <p:ph type="ftr" sz="quarter" idx="11"/>
          </p:nvPr>
        </p:nvSpPr>
        <p:spPr>
          <a:xfrm>
            <a:off x="4038600" y="6356355"/>
            <a:ext cx="4114800" cy="365125"/>
          </a:xfrm>
          <a:prstGeom prst="rect">
            <a:avLst/>
          </a:prstGeom>
        </p:spPr>
        <p:txBody>
          <a:bodyPr/>
          <a:lstStyle/>
          <a:p>
            <a:pPr defTabSz="913765"/>
            <a:endParaRPr lang="zh-CN" altLang="en-US" sz="1800">
              <a:solidFill>
                <a:prstClr val="black"/>
              </a:solidFill>
            </a:endParaRPr>
          </a:p>
        </p:txBody>
      </p:sp>
      <p:sp>
        <p:nvSpPr>
          <p:cNvPr id="5" name="Slide Number Placeholder 4"/>
          <p:cNvSpPr>
            <a:spLocks noGrp="1"/>
          </p:cNvSpPr>
          <p:nvPr>
            <p:ph type="sldNum" sz="quarter" idx="12"/>
          </p:nvPr>
        </p:nvSpPr>
        <p:spPr>
          <a:xfrm>
            <a:off x="8610600" y="6356355"/>
            <a:ext cx="2743200" cy="365125"/>
          </a:xfrm>
          <a:prstGeom prst="rect">
            <a:avLst/>
          </a:prstGeom>
        </p:spPr>
        <p:txBody>
          <a:bodyPr/>
          <a:lstStyle/>
          <a:p>
            <a:pPr defTabSz="913765"/>
            <a:fld id="{29B795AA-FAE0-4C25-9718-078AF4030C97}" type="slidenum">
              <a:rPr lang="zh-CN" altLang="en-US" sz="1800" smtClean="0">
                <a:solidFill>
                  <a:prstClr val="black"/>
                </a:solidFill>
              </a:rPr>
              <a:t>‹#›</a:t>
            </a:fld>
            <a:endParaRPr lang="zh-CN" altLang="en-US" sz="1800">
              <a:solidFill>
                <a:prstClr val="black"/>
              </a:solidFill>
            </a:endParaRPr>
          </a:p>
        </p:txBody>
      </p:sp>
      <p:grpSp>
        <p:nvGrpSpPr>
          <p:cNvPr id="12" name="组合 11"/>
          <p:cNvGrpSpPr/>
          <p:nvPr userDrawn="1"/>
        </p:nvGrpSpPr>
        <p:grpSpPr>
          <a:xfrm>
            <a:off x="0" y="362270"/>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5"/>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1" y="6340484"/>
            <a:ext cx="1184915" cy="43397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9"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2"/>
            <a:ext cx="11183564" cy="430759"/>
          </a:xfrm>
        </p:spPr>
        <p:txBody>
          <a:bodyPr/>
          <a:lstStyle/>
          <a:p>
            <a:r>
              <a:rPr lang="en-US" noProof="0" dirty="0"/>
              <a:t>Insert page title (sentence case)</a:t>
            </a:r>
            <a:endParaRPr lang="en-US" dirty="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8" y="360004"/>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55" rtl="0" eaLnBrk="1" latinLnBrk="0" hangingPunct="1">
              <a:spcBef>
                <a:spcPts val="1930"/>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5"/>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55" rtl="0" eaLnBrk="1" latinLnBrk="0" hangingPunct="1">
              <a:spcBef>
                <a:spcPts val="1925"/>
              </a:spcBef>
              <a:buClr>
                <a:schemeClr val="accent1"/>
              </a:buClr>
              <a:buSzPct val="80000"/>
              <a:buFontTx/>
              <a:buNone/>
              <a:defRPr lang="de-DE" sz="2100"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cSld>
  <p:clrMapOvr>
    <a:masterClrMapping/>
  </p:clrMapOvr>
  <p:transition spd="slow"/>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2"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7"/>
            <a:ext cx="10045566" cy="460375"/>
          </a:xfrm>
          <a:prstGeom prst="rect">
            <a:avLst/>
          </a:prstGeom>
          <a:solidFill>
            <a:srgbClr val="0070C0"/>
          </a:solidFill>
        </p:spPr>
        <p:txBody>
          <a:bodyPr wrap="square" rtlCol="0">
            <a:spAutoFit/>
          </a:bodyP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9" y="204425"/>
            <a:ext cx="9582751" cy="369204"/>
          </a:xfrm>
          <a:prstGeom prst="rect">
            <a:avLst/>
          </a:prstGeom>
        </p:spPr>
        <p:txBody>
          <a:bodyPr/>
          <a:lstStyle>
            <a:lvl1pPr algn="l">
              <a:defRPr sz="24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cSld>
  <p:clrMapOvr>
    <a:masterClrMapping/>
  </p:clrMapOvr>
  <p:hf sldNum="0" hdr="0" ftr="0" dt="0"/>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1"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5"/>
            <a:ext cx="10045566" cy="460375"/>
          </a:xfrm>
          <a:prstGeom prst="rect">
            <a:avLst/>
          </a:prstGeom>
          <a:solidFill>
            <a:srgbClr val="0070C0"/>
          </a:solidFill>
        </p:spPr>
        <p:txBody>
          <a:bodyPr wrap="square" rtlCol="0">
            <a:spAutoFit/>
          </a:bodyP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8" y="204425"/>
            <a:ext cx="9582751" cy="369204"/>
          </a:xfrm>
          <a:prstGeom prst="rect">
            <a:avLst/>
          </a:prstGeom>
        </p:spPr>
        <p:txBody>
          <a:bodyPr/>
          <a:lstStyle>
            <a:lvl1pPr algn="l">
              <a:defRPr sz="24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400"/>
            <a:fld id="{1C862299-229D-45FE-9F9F-1F2494F82C69}" type="datetimeFigureOut">
              <a:rPr lang="zh-CN" altLang="en-US" sz="1800" smtClean="0">
                <a:solidFill>
                  <a:prstClr val="black"/>
                </a:solidFill>
              </a:rPr>
              <a:t>2026/9/7</a:t>
            </a:fld>
            <a:endParaRPr lang="zh-CN" altLang="en-US" sz="1800">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400"/>
            <a:endParaRPr lang="zh-CN" altLang="en-US" sz="1800">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400"/>
            <a:fld id="{29B795AA-FAE0-4C25-9718-078AF4030C97}" type="slidenum">
              <a:rPr lang="zh-CN" altLang="en-US" sz="1800" smtClean="0">
                <a:solidFill>
                  <a:prstClr val="black"/>
                </a:solidFill>
              </a:rPr>
              <a:t>‹#›</a:t>
            </a:fld>
            <a:endParaRPr lang="zh-CN" altLang="en-US" sz="1800">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3870" y="504001"/>
            <a:ext cx="9074239" cy="430887"/>
          </a:xfrm>
        </p:spPr>
        <p:txBody>
          <a:bodyPr/>
          <a:lstStyle>
            <a:lvl1pPr>
              <a:defRPr/>
            </a:lvl1pPr>
          </a:lstStyle>
          <a:p>
            <a:r>
              <a:rPr lang="en-US" dirty="0"/>
              <a:t>Agenda</a:t>
            </a: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cSld>
  <p:clrMapOvr>
    <a:masterClrMapping/>
  </p:clrMapOvr>
  <p:hf sldNum="0" hdr="0" ftr="0" dt="0"/>
</p:sldLayout>
</file>

<file path=ppt/slideLayouts/slideLayout21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3" name="页脚占位符 2"/>
          <p:cNvSpPr>
            <a:spLocks noGrp="1"/>
          </p:cNvSpPr>
          <p:nvPr>
            <p:ph type="ftr" sz="quarter" idx="11"/>
          </p:nvPr>
        </p:nvSpPr>
        <p:spPr/>
        <p:txBody>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A0DB2DC-4C9A-4742-B13C-FB6460FD3503}" type="slidenum">
              <a:rPr kumimoji="0" lang="zh-CN" altLang="en-US" sz="1200" b="0" i="0" u="none" strike="noStrike" kern="1200" cap="none" spc="0" normalizeH="0" baseline="0" noProof="0" dirty="0">
                <a:ln>
                  <a:noFill/>
                </a:ln>
                <a:solidFill>
                  <a:srgbClr val="898989"/>
                </a:solidFill>
                <a:effectLst/>
                <a:uLnTx/>
                <a:uFillTx/>
                <a:latin typeface="Arial" panose="020B0604020202020204"/>
                <a:ea typeface="+mn-ea"/>
                <a:cs typeface="+mn-cs"/>
              </a:rPr>
              <a:t>‹#›</a:t>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cSld>
  <p:clrMapOvr>
    <a:masterClrMapping/>
  </p:clrMapOvr>
  <p:transition>
    <p:fade/>
  </p:transition>
  <p:hf hdr="0" dt="0"/>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4" name="图片 13"/>
          <p:cNvPicPr>
            <a:picLocks noChangeAspect="1"/>
          </p:cNvPicPr>
          <p:nvPr userDrawn="1"/>
        </p:nvPicPr>
        <p:blipFill>
          <a:blip r:embed="rId2"/>
          <a:stretch>
            <a:fillRect/>
          </a:stretch>
        </p:blipFill>
        <p:spPr>
          <a:xfrm>
            <a:off x="287925" y="6211768"/>
            <a:ext cx="2212464" cy="646232"/>
          </a:xfrm>
          <a:prstGeom prst="rect">
            <a:avLst/>
          </a:prstGeom>
        </p:spPr>
      </p:pic>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cSld>
  <p:clrMapOvr>
    <a:masterClrMapping/>
  </p:clrMapOvr>
  <p:hf sldNum="0" hdr="0" ftr="0" dt="0"/>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1_Page2_white: Details on benefits ">
    <p:bg>
      <p:bgPr>
        <a:solidFill>
          <a:schemeClr val="bg1"/>
        </a:solidFill>
        <a:effectLst/>
      </p:bgPr>
    </p:bg>
    <p:spTree>
      <p:nvGrpSpPr>
        <p:cNvPr id="1" name=""/>
        <p:cNvGrpSpPr/>
        <p:nvPr/>
      </p:nvGrpSpPr>
      <p:grpSpPr>
        <a:xfrm>
          <a:off x="0" y="0"/>
          <a:ext cx="0" cy="0"/>
          <a:chOff x="0" y="0"/>
          <a:chExt cx="0" cy="0"/>
        </a:xfrm>
      </p:grpSpPr>
      <p:sp>
        <p:nvSpPr>
          <p:cNvPr id="7" name="Text Placeholder"/>
          <p:cNvSpPr>
            <a:spLocks noGrp="1"/>
          </p:cNvSpPr>
          <p:nvPr>
            <p:ph type="body" sz="quarter" idx="11" hasCustomPrompt="1"/>
          </p:nvPr>
        </p:nvSpPr>
        <p:spPr bwMode="black">
          <a:xfrm>
            <a:off x="503867" y="1434730"/>
            <a:ext cx="10148388" cy="4194343"/>
          </a:xfrm>
        </p:spPr>
        <p:txBody>
          <a:bodyPr>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100" b="1">
                <a:solidFill>
                  <a:schemeClr val="tx1"/>
                </a:solidFill>
              </a:defRPr>
            </a:lvl1pPr>
            <a:lvl2pPr marL="144145" marR="0" indent="-144145" algn="l" defTabSz="1087755" rtl="0" eaLnBrk="1" fontAlgn="auto" latinLnBrk="0" hangingPunct="1">
              <a:lnSpc>
                <a:spcPct val="100000"/>
              </a:lnSpc>
              <a:spcBef>
                <a:spcPts val="200"/>
              </a:spcBef>
              <a:spcAft>
                <a:spcPts val="0"/>
              </a:spcAft>
              <a:buClr>
                <a:schemeClr val="tx1"/>
              </a:buClr>
              <a:buSzPct val="100000"/>
              <a:buFont typeface="Arial" panose="020B0604020202020204" pitchFamily="34" charset="0"/>
              <a:buChar char="•"/>
              <a:defRPr sz="11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0" y="504000"/>
            <a:ext cx="7090154" cy="553998"/>
          </a:xfrm>
        </p:spPr>
        <p:txBody>
          <a:bodyP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pic>
        <p:nvPicPr>
          <p:cNvPr id="5" name="Picture 4"/>
          <p:cNvPicPr>
            <a:picLocks noChangeAspect="1"/>
          </p:cNvPicPr>
          <p:nvPr userDrawn="1"/>
        </p:nvPicPr>
        <p:blipFill rotWithShape="1">
          <a:blip r:embed="rId2"/>
          <a:srcRect l="25127" t="28262" b="18282"/>
          <a:stretch>
            <a:fillRect/>
          </a:stretch>
        </p:blipFill>
        <p:spPr>
          <a:xfrm>
            <a:off x="10016881" y="6005249"/>
            <a:ext cx="1627337" cy="433403"/>
          </a:xfrm>
          <a:prstGeom prst="rect">
            <a:avLst/>
          </a:prstGeom>
        </p:spPr>
      </p:pic>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1"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9" name="灯片编号占位符 3"/>
          <p:cNvSpPr txBox="1">
            <a:spLocks noGrp="1" noChangeArrowheads="1"/>
          </p:cNvSpPr>
          <p:nvPr userDrawn="1"/>
        </p:nvSpPr>
        <p:spPr bwMode="auto">
          <a:xfrm>
            <a:off x="1" y="6553200"/>
            <a:ext cx="533400" cy="304800"/>
          </a:xfrm>
          <a:prstGeom prst="rect">
            <a:avLst/>
          </a:prstGeom>
          <a:noFill/>
          <a:ln w="9525">
            <a:noFill/>
            <a:miter lim="800000"/>
          </a:ln>
        </p:spPr>
        <p:txBody>
          <a:bodyPr lIns="0" bIns="0"/>
          <a:lstStyle/>
          <a:p>
            <a:pPr algn="ctr">
              <a:defRPr/>
            </a:pPr>
            <a:fld id="{AB278A54-E6D8-4B12-924F-849BF6ED5D44}" type="slidenum">
              <a:rPr lang="en-GB" altLang="zh-CN" sz="1400" b="1">
                <a:latin typeface="Arial" panose="020B0604020202020204" pitchFamily="34" charset="0"/>
              </a:rPr>
              <a:t>‹#›</a:t>
            </a:fld>
            <a:endParaRPr lang="en-GB" altLang="zh-CN" sz="1400" b="1" dirty="0">
              <a:latin typeface="Arial" panose="020B0604020202020204" pitchFamily="34" charset="0"/>
            </a:endParaRPr>
          </a:p>
        </p:txBody>
      </p:sp>
      <p:sp>
        <p:nvSpPr>
          <p:cNvPr id="11" name="Rectangle 1032"/>
          <p:cNvSpPr>
            <a:spLocks noChangeArrowheads="1"/>
          </p:cNvSpPr>
          <p:nvPr userDrawn="1"/>
        </p:nvSpPr>
        <p:spPr bwMode="auto">
          <a:xfrm>
            <a:off x="3886200" y="6596856"/>
            <a:ext cx="4419600" cy="217488"/>
          </a:xfrm>
          <a:prstGeom prst="rect">
            <a:avLst/>
          </a:prstGeom>
          <a:noFill/>
          <a:ln w="9525">
            <a:noFill/>
            <a:miter lim="800000"/>
          </a:ln>
        </p:spPr>
        <p:txBody>
          <a:bodyPr/>
          <a:lstStyle/>
          <a:p>
            <a:pPr algn="ctr">
              <a:defRPr/>
            </a:pP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领益智造</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汉得信息</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10" name="图片 13" descr="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81557" y="6607956"/>
            <a:ext cx="865293" cy="20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09550" y="76200"/>
            <a:ext cx="10515600" cy="492314"/>
          </a:xfrm>
          <a:prstGeom prst="rect">
            <a:avLst/>
          </a:prstGeom>
        </p:spPr>
        <p:txBody>
          <a:bodyPr/>
          <a:lstStyle>
            <a:lvl1pPr>
              <a:defRPr sz="3200"/>
            </a:lvl1pPr>
          </a:lstStyle>
          <a:p>
            <a:r>
              <a:rPr lang="zh-CN" altLang="en-US" dirty="0"/>
              <a:t>单击此处编辑母版标题样式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70506" y="100577"/>
            <a:ext cx="554644" cy="543551"/>
          </a:xfrm>
          <a:prstGeom prst="rect">
            <a:avLst/>
          </a:prstGeom>
        </p:spPr>
      </p:pic>
      <p:pic>
        <p:nvPicPr>
          <p:cNvPr id="15" name="Picture 4" descr="C:\Documents and Settings\IBM\桌面\logo.png"/>
          <p:cNvPicPr>
            <a:picLocks noChangeAspect="1" noChangeArrowheads="1"/>
          </p:cNvPicPr>
          <p:nvPr userDrawn="1"/>
        </p:nvPicPr>
        <p:blipFill>
          <a:blip r:embed="rId4" cstate="screen"/>
          <a:srcRect/>
          <a:stretch>
            <a:fillRect/>
          </a:stretch>
        </p:blipFill>
        <p:spPr bwMode="auto">
          <a:xfrm>
            <a:off x="10759623" y="125174"/>
            <a:ext cx="1229177" cy="51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953"/>
            <a:ext cx="9144000" cy="923010"/>
          </a:xfrm>
        </p:spPr>
        <p:txBody>
          <a:bodyPr anchor="b"/>
          <a:lstStyle>
            <a:lvl1pPr algn="ctr">
              <a:defRPr sz="5995"/>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3765" indent="0" algn="ctr">
              <a:buNone/>
              <a:defRPr sz="1800"/>
            </a:lvl3pPr>
            <a:lvl4pPr marL="1370965" indent="0" algn="ctr">
              <a:buNone/>
              <a:defRPr sz="1600"/>
            </a:lvl4pPr>
            <a:lvl5pPr marL="1827530" indent="0" algn="ctr">
              <a:buNone/>
              <a:defRPr sz="1600"/>
            </a:lvl5pPr>
            <a:lvl6pPr marL="2284730" indent="0" algn="ctr">
              <a:buNone/>
              <a:defRPr sz="1600"/>
            </a:lvl6pPr>
            <a:lvl7pPr marL="2741295" indent="0" algn="ctr">
              <a:buNone/>
              <a:defRPr sz="1600"/>
            </a:lvl7pPr>
            <a:lvl8pPr marL="3198495" indent="0" algn="ctr">
              <a:buNone/>
              <a:defRPr sz="1600"/>
            </a:lvl8pPr>
            <a:lvl9pPr marL="365569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en-US" sz="2000"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en-US" sz="2000"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en-US" sz="2000"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1_Blank with motion band">
    <p:spTree>
      <p:nvGrpSpPr>
        <p:cNvPr id="1" name=""/>
        <p:cNvGrpSpPr/>
        <p:nvPr/>
      </p:nvGrpSpPr>
      <p:grpSpPr>
        <a:xfrm>
          <a:off x="0" y="0"/>
          <a:ext cx="0" cy="0"/>
          <a:chOff x="0" y="0"/>
          <a:chExt cx="0" cy="0"/>
        </a:xfrm>
      </p:grpSpPr>
      <p:cxnSp>
        <p:nvCxnSpPr>
          <p:cNvPr id="4" name="直接连接符 3"/>
          <p:cNvCxnSpPr/>
          <p:nvPr userDrawn="1"/>
        </p:nvCxnSpPr>
        <p:spPr>
          <a:xfrm>
            <a:off x="380899" y="922459"/>
            <a:ext cx="11638636" cy="0"/>
          </a:xfrm>
          <a:prstGeom prst="line">
            <a:avLst/>
          </a:prstGeom>
          <a:ln w="25400">
            <a:solidFill>
              <a:schemeClr val="accent1">
                <a:lumMod val="50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 name="标题 1"/>
          <p:cNvSpPr>
            <a:spLocks noGrp="1"/>
          </p:cNvSpPr>
          <p:nvPr>
            <p:ph type="title"/>
          </p:nvPr>
        </p:nvSpPr>
        <p:spPr>
          <a:xfrm>
            <a:off x="360584" y="459901"/>
            <a:ext cx="10561173" cy="430759"/>
          </a:xfrm>
          <a:prstGeom prst="rect">
            <a:avLst/>
          </a:prstGeom>
        </p:spPr>
        <p:txBody>
          <a:bodyPr/>
          <a:lstStyle/>
          <a:p>
            <a:r>
              <a:rPr lang="zh-CN" altLang="en-US" dirty="0"/>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A5ADF22-DFD0-4B54-ADBA-CDB31ED0BAAB}" type="datetimeFigureOut">
              <a:rPr lang="zh-CN" altLang="en-US" smtClean="0"/>
              <a:t>2026/9/7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E9E158-F938-4A69-8E3B-40A15C3982D7}" type="slidenum">
              <a:rPr lang="zh-CN" altLang="en-US" smtClean="0"/>
              <a:t>‹#›</a:t>
            </a:fld>
            <a:endParaRPr lang="zh-CN" altLang="en-US"/>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5510" indent="0" algn="ctr">
              <a:buNone/>
              <a:defRPr>
                <a:solidFill>
                  <a:schemeClr val="tx1">
                    <a:tint val="75000"/>
                  </a:schemeClr>
                </a:solidFill>
              </a:defRPr>
            </a:lvl5pPr>
            <a:lvl6pPr marL="2719705" indent="0" algn="ctr">
              <a:buNone/>
              <a:defRPr>
                <a:solidFill>
                  <a:schemeClr val="tx1">
                    <a:tint val="75000"/>
                  </a:schemeClr>
                </a:solidFill>
              </a:defRPr>
            </a:lvl6pPr>
            <a:lvl7pPr marL="3263900" indent="0" algn="ctr">
              <a:buNone/>
              <a:defRPr>
                <a:solidFill>
                  <a:schemeClr val="tx1">
                    <a:tint val="75000"/>
                  </a:schemeClr>
                </a:solidFill>
              </a:defRPr>
            </a:lvl7pPr>
            <a:lvl8pPr marL="3807460" indent="0" algn="ctr">
              <a:buNone/>
              <a:defRPr>
                <a:solidFill>
                  <a:schemeClr val="tx1">
                    <a:tint val="75000"/>
                  </a:schemeClr>
                </a:solidFill>
              </a:defRPr>
            </a:lvl8pPr>
            <a:lvl9pPr marL="435165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6" y="6296443"/>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59410"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5">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cSld>
  <p:clrMapOvr>
    <a:masterClrMapping/>
  </p:clrMapOvr>
  <p:hf sldNum="0" hdr="0" ftr="0" dt="0"/>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7" y="360002"/>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3"/>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3"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3"/>
            <a:ext cx="887330" cy="522341"/>
          </a:xfrm>
          <a:prstGeom prst="rect">
            <a:avLst/>
          </a:prstGeom>
        </p:spPr>
      </p:pic>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5"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5"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560" indent="0" algn="ctr">
              <a:buNone/>
              <a:defRPr>
                <a:solidFill>
                  <a:schemeClr val="tx1">
                    <a:tint val="75000"/>
                  </a:schemeClr>
                </a:solidFill>
              </a:defRPr>
            </a:lvl2pPr>
            <a:lvl3pPr marL="1087755" indent="0" algn="ctr">
              <a:buNone/>
              <a:defRPr>
                <a:solidFill>
                  <a:schemeClr val="tx1">
                    <a:tint val="75000"/>
                  </a:schemeClr>
                </a:solidFill>
              </a:defRPr>
            </a:lvl3pPr>
            <a:lvl4pPr marL="1631315" indent="0" algn="ctr">
              <a:buNone/>
              <a:defRPr>
                <a:solidFill>
                  <a:schemeClr val="tx1">
                    <a:tint val="75000"/>
                  </a:schemeClr>
                </a:solidFill>
              </a:defRPr>
            </a:lvl4pPr>
            <a:lvl5pPr marL="2176145" indent="0" algn="ctr">
              <a:buNone/>
              <a:defRPr>
                <a:solidFill>
                  <a:schemeClr val="tx1">
                    <a:tint val="75000"/>
                  </a:schemeClr>
                </a:solidFill>
              </a:defRPr>
            </a:lvl5pPr>
            <a:lvl6pPr marL="2719705" indent="0" algn="ctr">
              <a:buNone/>
              <a:defRPr>
                <a:solidFill>
                  <a:schemeClr val="tx1">
                    <a:tint val="75000"/>
                  </a:schemeClr>
                </a:solidFill>
              </a:defRPr>
            </a:lvl6pPr>
            <a:lvl7pPr marL="3263900" indent="0" algn="ctr">
              <a:buNone/>
              <a:defRPr>
                <a:solidFill>
                  <a:schemeClr val="tx1">
                    <a:tint val="75000"/>
                  </a:schemeClr>
                </a:solidFill>
              </a:defRPr>
            </a:lvl7pPr>
            <a:lvl8pPr marL="3807460" indent="0" algn="ctr">
              <a:buNone/>
              <a:defRPr>
                <a:solidFill>
                  <a:schemeClr val="tx1">
                    <a:tint val="75000"/>
                  </a:schemeClr>
                </a:solidFill>
              </a:defRPr>
            </a:lvl8pPr>
            <a:lvl9pPr marL="435165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115"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5">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cSld>
  <p:clrMapOvr>
    <a:masterClrMapping/>
  </p:clrMapOvr>
  <p:hf sldNum="0" hdr="0" ftr="0" dt="0"/>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400"/>
            <a:fld id="{1C862299-229D-45FE-9F9F-1F2494F82C69}" type="datetimeFigureOut">
              <a:rPr lang="zh-CN" altLang="en-US" sz="1800" smtClean="0">
                <a:solidFill>
                  <a:prstClr val="black"/>
                </a:solidFill>
              </a:rPr>
              <a:t>2026/9/7</a:t>
            </a:fld>
            <a:endParaRPr lang="zh-CN" altLang="en-US" sz="1800">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400"/>
            <a:endParaRPr lang="zh-CN" altLang="en-US" sz="1800">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400"/>
            <a:fld id="{29B795AA-FAE0-4C25-9718-078AF4030C97}" type="slidenum">
              <a:rPr lang="zh-CN" altLang="en-US" sz="1800" smtClean="0">
                <a:solidFill>
                  <a:prstClr val="black"/>
                </a:solidFill>
              </a:rPr>
              <a:t>‹#›</a:t>
            </a:fld>
            <a:endParaRPr lang="zh-CN" altLang="en-US" sz="1800">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400"/>
            <a:fld id="{1C862299-229D-45FE-9F9F-1F2494F82C69}" type="datetimeFigureOut">
              <a:rPr lang="zh-CN" altLang="en-US" sz="1800" smtClean="0">
                <a:solidFill>
                  <a:prstClr val="black"/>
                </a:solidFill>
              </a:rPr>
              <a:t>2026/9/7</a:t>
            </a:fld>
            <a:endParaRPr lang="zh-CN" altLang="en-US" sz="1800">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400"/>
            <a:endParaRPr lang="zh-CN" altLang="en-US" sz="1800">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400"/>
            <a:fld id="{29B795AA-FAE0-4C25-9718-078AF4030C97}" type="slidenum">
              <a:rPr lang="zh-CN" altLang="en-US" sz="1800" smtClean="0">
                <a:solidFill>
                  <a:prstClr val="black"/>
                </a:solidFill>
              </a:rPr>
              <a:t>‹#›</a:t>
            </a:fld>
            <a:endParaRPr lang="zh-CN" altLang="en-US" sz="1800">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cSld>
  <p:clrMapOvr>
    <a:masterClrMapping/>
  </p:clrMapOvr>
  <p:transition>
    <p:fade/>
  </p:transition>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55" rtl="0" eaLnBrk="1" latinLnBrk="0" hangingPunct="1">
              <a:spcBef>
                <a:spcPts val="1925"/>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55" rtl="0" eaLnBrk="1" latinLnBrk="0" hangingPunct="1">
              <a:spcBef>
                <a:spcPts val="1925"/>
              </a:spcBef>
              <a:buClr>
                <a:schemeClr val="accent1"/>
              </a:buClr>
              <a:buSzPct val="80000"/>
              <a:buFontTx/>
              <a:buNone/>
              <a:defRPr lang="de-DE" sz="2095"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800">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45" marR="0" indent="-144145" algn="l" defTabSz="1087755"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800">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755" rtl="0" eaLnBrk="1" fontAlgn="auto" latinLnBrk="0" hangingPunct="1">
              <a:lnSpc>
                <a:spcPct val="100000"/>
              </a:lnSpc>
              <a:spcBef>
                <a:spcPts val="1800"/>
              </a:spcBef>
              <a:spcAft>
                <a:spcPts val="0"/>
              </a:spcAft>
              <a:buClr>
                <a:schemeClr val="accent1"/>
              </a:buClr>
              <a:buSzPct val="80000"/>
              <a:buFontTx/>
              <a:buNone/>
              <a:defRPr sz="1200" b="1">
                <a:solidFill>
                  <a:schemeClr val="tx1"/>
                </a:solidFill>
              </a:defRPr>
            </a:lvl1pPr>
            <a:lvl2pPr marL="144145" marR="0" indent="-144145" algn="l" defTabSz="1087755"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800">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800"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45" indent="-14414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0"/>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noFill/>
        </p:spPr>
        <p:txBody>
          <a:bodyPr tIns="504000"/>
          <a:lstStyle>
            <a:lvl1pPr algn="ctr">
              <a:defRPr sz="1600">
                <a:solidFill>
                  <a:schemeClr val="tx1"/>
                </a:solidFill>
              </a:defRPr>
            </a:lvl1pPr>
          </a:lstStyle>
          <a:p>
            <a:r>
              <a:rPr lang="en-US" dirty="0"/>
              <a:t>Click to insert illustration</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7" y="4268504"/>
            <a:ext cx="8592933"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pic>
        <p:nvPicPr>
          <p:cNvPr id="12" name="Picture 11"/>
          <p:cNvPicPr>
            <a:picLocks noChangeAspect="1"/>
          </p:cNvPicPr>
          <p:nvPr userDrawn="1"/>
        </p:nvPicPr>
        <p:blipFill>
          <a:blip r:embed="rId2" cstate="screen"/>
          <a:stretch>
            <a:fillRect/>
          </a:stretch>
        </p:blipFill>
        <p:spPr>
          <a:xfrm>
            <a:off x="287925" y="6217669"/>
            <a:ext cx="1578051" cy="360000"/>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7755"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7755" indent="0" algn="ctr">
              <a:buNone/>
              <a:defRPr>
                <a:solidFill>
                  <a:schemeClr val="tx1">
                    <a:tint val="75000"/>
                  </a:schemeClr>
                </a:solidFill>
              </a:defRPr>
            </a:lvl3pPr>
            <a:lvl4pPr marL="1631950"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7755"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6" y="2706318"/>
            <a:ext cx="6371771"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3044" y="963000"/>
            <a:ext cx="4930716" cy="4932000"/>
          </a:xfrm>
        </p:spPr>
        <p:txBody>
          <a:bodyPr/>
          <a:lstStyle/>
          <a:p>
            <a:r>
              <a:rPr lang="en-US"/>
              <a:t>Click icon to add picture</a:t>
            </a:r>
            <a:endParaRPr lang="de-DE" dirty="0"/>
          </a:p>
        </p:txBody>
      </p:sp>
      <p:pic>
        <p:nvPicPr>
          <p:cNvPr id="9" name="Picture 8"/>
          <p:cNvPicPr>
            <a:picLocks noChangeAspect="1"/>
          </p:cNvPicPr>
          <p:nvPr userDrawn="1"/>
        </p:nvPicPr>
        <p:blipFill>
          <a:blip r:embed="rId2" cstate="screen"/>
          <a:stretch>
            <a:fillRect/>
          </a:stretch>
        </p:blipFill>
        <p:spPr>
          <a:xfrm>
            <a:off x="287925" y="6217669"/>
            <a:ext cx="1578051" cy="360000"/>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55"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775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7755"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7755"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2" name="图片 1"/>
          <p:cNvPicPr>
            <a:picLocks noChangeAspect="1"/>
          </p:cNvPicPr>
          <p:nvPr userDrawn="1"/>
        </p:nvPicPr>
        <p:blipFill>
          <a:blip r:embed="rId2"/>
          <a:stretch>
            <a:fillRect/>
          </a:stretch>
        </p:blipFill>
        <p:spPr>
          <a:xfrm>
            <a:off x="10422771" y="560722"/>
            <a:ext cx="1263386" cy="317442"/>
          </a:xfrm>
          <a:prstGeom prst="rect">
            <a:avLst/>
          </a:prstGeom>
        </p:spPr>
      </p:pic>
      <p:sp>
        <p:nvSpPr>
          <p:cNvPr id="5" name="矩形 4"/>
          <p:cNvSpPr/>
          <p:nvPr userDrawn="1"/>
        </p:nvSpPr>
        <p:spPr bwMode="gray">
          <a:xfrm>
            <a:off x="334211" y="6448468"/>
            <a:ext cx="2771975" cy="255580"/>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7"/>
            <a:ext cx="11182288" cy="677108"/>
          </a:xfrm>
        </p:spPr>
        <p:txBody>
          <a:bodyPr anchor="ctr" anchorCtr="0">
            <a:noAutofit/>
          </a:bodyPr>
          <a:lstStyle>
            <a:lvl1pPr>
              <a:defRPr sz="4400">
                <a:solidFill>
                  <a:schemeClr val="tx1"/>
                </a:solidFill>
                <a:latin typeface="Arial" panose="020B0604020202020204" pitchFamily="34" charset="0"/>
              </a:defRPr>
            </a:lvl1pPr>
          </a:lstStyle>
          <a:p>
            <a:r>
              <a:rPr lang="en-US" dirty="0"/>
              <a:t>Divider page</a:t>
            </a:r>
            <a:endParaRPr lang="de-DE" dirty="0"/>
          </a:p>
        </p:txBody>
      </p:sp>
    </p:spTree>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2" y="3427200"/>
            <a:ext cx="12192000" cy="3430800"/>
          </a:xfrm>
          <a:noFill/>
        </p:spPr>
        <p:txBody>
          <a:bodyPr tIns="324000"/>
          <a:lstStyle>
            <a:lvl1pPr marL="0" marR="0" indent="0" algn="ctr" defTabSz="1087755" rtl="0" eaLnBrk="1" fontAlgn="auto" latinLnBrk="0" hangingPunct="1">
              <a:lnSpc>
                <a:spcPct val="100000"/>
              </a:lnSpc>
              <a:spcBef>
                <a:spcPts val="1200"/>
              </a:spcBef>
              <a:spcAft>
                <a:spcPts val="0"/>
              </a:spcAft>
              <a:buClr>
                <a:schemeClr val="accent1"/>
              </a:buClr>
              <a:buSzPct val="80000"/>
              <a:buFontTx/>
              <a:buNone/>
              <a:defRPr sz="1600">
                <a:solidFill>
                  <a:schemeClr val="tx1"/>
                </a:solidFill>
              </a:defRPr>
            </a:lvl1pPr>
          </a:lstStyle>
          <a:p>
            <a:pPr marL="0" marR="0" lvl="0" indent="0" algn="ctr" defTabSz="1087755" rtl="0" eaLnBrk="1" fontAlgn="auto" latinLnBrk="0" hangingPunct="1">
              <a:lnSpc>
                <a:spcPct val="100000"/>
              </a:lnSpc>
              <a:spcBef>
                <a:spcPts val="1200"/>
              </a:spcBef>
              <a:spcAft>
                <a:spcPts val="0"/>
              </a:spcAft>
              <a:buClr>
                <a:schemeClr val="accent1"/>
              </a:buClr>
              <a:buSzPct val="80000"/>
              <a:buFontTx/>
              <a:buNone/>
              <a:defRPr/>
            </a:pPr>
            <a:r>
              <a:rPr lang="en-US" dirty="0"/>
              <a:t>Placeholder for image and illustration scene art</a:t>
            </a:r>
          </a:p>
        </p:txBody>
      </p:sp>
      <p:sp>
        <p:nvSpPr>
          <p:cNvPr id="2" name="Divider text"/>
          <p:cNvSpPr>
            <a:spLocks noGrp="1"/>
          </p:cNvSpPr>
          <p:nvPr>
            <p:ph type="ctrTitle" hasCustomPrompt="1"/>
          </p:nvPr>
        </p:nvSpPr>
        <p:spPr bwMode="gray">
          <a:xfrm>
            <a:off x="503869" y="1375046"/>
            <a:ext cx="11182288" cy="677108"/>
          </a:xfrm>
        </p:spPr>
        <p:txBody>
          <a:bodyPr anchor="t" anchorCtr="0">
            <a:noAutofit/>
          </a:bodyPr>
          <a:lstStyle>
            <a:lvl1pPr>
              <a:defRPr sz="4400">
                <a:solidFill>
                  <a:schemeClr val="tx1"/>
                </a:solidFill>
                <a:latin typeface="Arial" panose="020B0604020202020204" pitchFamily="34" charset="0"/>
              </a:defRPr>
            </a:lvl1pPr>
          </a:lstStyle>
          <a:p>
            <a:r>
              <a:rPr lang="en-US" dirty="0"/>
              <a:t>Divider page</a:t>
            </a:r>
            <a:endParaRPr lang="de-DE" dirty="0"/>
          </a:p>
        </p:txBody>
      </p:sp>
    </p:spTree>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55" rtl="0" eaLnBrk="1" latinLnBrk="0" hangingPunct="1">
              <a:spcBef>
                <a:spcPct val="0"/>
              </a:spcBef>
              <a:buNone/>
              <a:defRPr lang="en-US" sz="2800" b="1" kern="1200" baseline="0" dirty="0">
                <a:solidFill>
                  <a:schemeClr val="tx1"/>
                </a:solidFill>
                <a:latin typeface="Arial" panose="020B0604020202020204" pitchFamily="34" charset="0"/>
                <a:ea typeface="+mj-ea"/>
                <a:cs typeface="Arial" panose="020B0604020202020204" pitchFamily="34" charset="0"/>
              </a:defRPr>
            </a:lvl1pPr>
          </a:lstStyle>
          <a:p>
            <a:r>
              <a:rPr lang="en-US" noProof="0" dirty="0"/>
              <a:t>Insert page title (sentence case)</a:t>
            </a:r>
            <a:endParaRPr lang="en-US" dirty="0"/>
          </a:p>
        </p:txBody>
      </p:sp>
      <p:pic>
        <p:nvPicPr>
          <p:cNvPr id="2" name="图片 1"/>
          <p:cNvPicPr>
            <a:picLocks noChangeAspect="1"/>
          </p:cNvPicPr>
          <p:nvPr userDrawn="1"/>
        </p:nvPicPr>
        <p:blipFill>
          <a:blip r:embed="rId2"/>
          <a:stretch>
            <a:fillRect/>
          </a:stretch>
        </p:blipFill>
        <p:spPr>
          <a:xfrm>
            <a:off x="10733024" y="560722"/>
            <a:ext cx="1263386" cy="317442"/>
          </a:xfrm>
          <a:prstGeom prst="rect">
            <a:avLst/>
          </a:prstGeom>
        </p:spPr>
      </p:pic>
      <p:sp>
        <p:nvSpPr>
          <p:cNvPr id="5" name="矩形 4"/>
          <p:cNvSpPr/>
          <p:nvPr userDrawn="1"/>
        </p:nvSpPr>
        <p:spPr bwMode="gray">
          <a:xfrm>
            <a:off x="373529" y="6477958"/>
            <a:ext cx="2604870" cy="226090"/>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7755" rtl="0" eaLnBrk="1" latinLnBrk="0" hangingPunct="1">
              <a:spcBef>
                <a:spcPct val="0"/>
              </a:spcBef>
              <a:buNone/>
              <a:defRPr lang="en-US" sz="2800" b="1" kern="1200" baseline="0" dirty="0">
                <a:solidFill>
                  <a:schemeClr val="tx1"/>
                </a:solidFill>
                <a:latin typeface="Arial" panose="020B0604020202020204" pitchFamily="34"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1"/>
            <a:ext cx="2414971"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2"/>
            <a:ext cx="2414971"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2"/>
            <a:ext cx="2414971"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2"/>
            <a:ext cx="2414971"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1"/>
            <a:ext cx="11182288" cy="3285032"/>
          </a:xfrm>
        </p:spPr>
        <p:txBody>
          <a:bodyPr/>
          <a:lstStyle>
            <a:lvl1pPr marL="395605" indent="-395605">
              <a:lnSpc>
                <a:spcPct val="90000"/>
              </a:lnSpc>
              <a:spcBef>
                <a:spcPts val="600"/>
              </a:spcBef>
              <a:defRPr sz="6000" b="1">
                <a:solidFill>
                  <a:schemeClr val="tx1"/>
                </a:solidFill>
              </a:defRPr>
            </a:lvl1pPr>
            <a:lvl2pPr marL="395605"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430787"/>
          </a:xfrm>
        </p:spPr>
        <p:txBody>
          <a:bodyPr/>
          <a:lstStyle/>
          <a:p>
            <a:r>
              <a:rPr lang="en-US" noProof="0" dirty="0"/>
              <a:t>Insert page title (sentence case)</a:t>
            </a:r>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3870" y="504000"/>
            <a:ext cx="5110669" cy="861574"/>
          </a:xfrm>
        </p:spPr>
        <p:txBody>
          <a:bodyPr/>
          <a:lstStyle/>
          <a:p>
            <a:r>
              <a:rPr lang="en-US" noProof="0" dirty="0"/>
              <a:t>Insert page title (sentence case)</a:t>
            </a:r>
            <a:endParaRPr 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252000"/>
            <a:ext cx="12192000" cy="6606000"/>
          </a:xfrm>
          <a:solidFill>
            <a:schemeClr val="tx2">
              <a:alpha val="70000"/>
            </a:schemeClr>
          </a:solidFill>
        </p:spPr>
        <p:txBody>
          <a:bodyPr vert="horz" lIns="0" tIns="2448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0"/>
            <a:ext cx="12192000" cy="6858000"/>
          </a:xfrm>
          <a:solidFill>
            <a:schemeClr val="tx2">
              <a:alpha val="70000"/>
            </a:schemeClr>
          </a:solidFill>
        </p:spPr>
        <p:txBody>
          <a:bodyPr vert="horz" lIns="0" tIns="2448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7755" rtl="0" eaLnBrk="1" latinLnBrk="0" hangingPunct="1">
              <a:spcBef>
                <a:spcPts val="1930"/>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8"/>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Arial" panose="020B0604020202020204" pitchFamily="34"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471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panose="020B0604020202020204" pitchFamily="34" charset="0"/>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panose="020B0604020202020204" pitchFamily="34" charset="0"/>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panose="020B0604020202020204" pitchFamily="34" charset="0"/>
                <a:ea typeface="Arial Unicode MS" panose="020B0604020202020204" pitchFamily="34" charset="-128"/>
                <a:cs typeface="+mn-cs"/>
              </a:rPr>
            </a:br>
            <a:r>
              <a:rPr lang="en-US" sz="1100" kern="1200" dirty="0">
                <a:solidFill>
                  <a:schemeClr val="tx1"/>
                </a:solidFill>
                <a:latin typeface="Arial" panose="020B0604020202020204" pitchFamily="34" charset="0"/>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panose="020B0604020202020204" pitchFamily="34" charset="0"/>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panose="020B0604020202020204" pitchFamily="34" charset="0"/>
                <a:ea typeface="Arial Unicode MS" panose="020B0604020202020204" pitchFamily="34" charset="-128"/>
                <a:cs typeface="+mn-cs"/>
              </a:rPr>
            </a:br>
            <a:r>
              <a:rPr lang="en-US" sz="1100" kern="1200" dirty="0">
                <a:solidFill>
                  <a:schemeClr val="tx1"/>
                </a:solidFill>
                <a:latin typeface="Arial" panose="020B0604020202020204" pitchFamily="34" charset="0"/>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panose="020B0604020202020204" pitchFamily="34" charset="0"/>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panose="020B0604020202020204" pitchFamily="34" charset="0"/>
                <a:ea typeface="Arial Unicode MS" panose="020B0604020202020204" pitchFamily="34" charset="-128"/>
                <a:cs typeface="+mn-cs"/>
              </a:rPr>
            </a:br>
            <a:r>
              <a:rPr lang="en-US" sz="1100" kern="1200" dirty="0">
                <a:solidFill>
                  <a:schemeClr val="tx1"/>
                </a:solidFill>
                <a:latin typeface="Arial" panose="020B0604020202020204" pitchFamily="34" charset="0"/>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panose="020B0604020202020204" pitchFamily="34" charset="0"/>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panose="020B0604020202020204" pitchFamily="34" charset="0"/>
                <a:ea typeface="Arial Unicode MS" panose="020B0604020202020204" pitchFamily="34" charset="-128"/>
                <a:cs typeface="+mn-cs"/>
              </a:rPr>
            </a:br>
            <a:r>
              <a:rPr lang="en-US" sz="1100" kern="1200" dirty="0">
                <a:solidFill>
                  <a:schemeClr val="tx1"/>
                </a:solidFill>
                <a:latin typeface="Arial" panose="020B0604020202020204" pitchFamily="34" charset="0"/>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panose="020B0604020202020204" pitchFamily="34" charset="0"/>
                <a:ea typeface="Arial Unicode MS" panose="020B0604020202020204" pitchFamily="34" charset="-128"/>
                <a:cs typeface="+mn-cs"/>
              </a:rPr>
            </a:br>
            <a:r>
              <a:rPr lang="en-US" sz="1100" kern="1200" dirty="0">
                <a:solidFill>
                  <a:schemeClr val="tx1"/>
                </a:solidFill>
                <a:latin typeface="Arial" panose="020B0604020202020204" pitchFamily="34" charset="0"/>
                <a:ea typeface="Arial Unicode MS" panose="020B0604020202020204" pitchFamily="34" charset="-128"/>
                <a:cs typeface="+mn-cs"/>
              </a:rPr>
              <a:t>See </a:t>
            </a:r>
            <a:r>
              <a:rPr lang="en-US" sz="1100" kern="1200" dirty="0">
                <a:solidFill>
                  <a:schemeClr val="tx2"/>
                </a:solidFill>
                <a:latin typeface="Arial" panose="020B0604020202020204" pitchFamily="34" charset="0"/>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panose="020B0604020202020204" pitchFamily="34" charset="0"/>
                <a:ea typeface="Arial Unicode MS" panose="020B0604020202020204" pitchFamily="34" charset="-128"/>
                <a:cs typeface="+mn-cs"/>
              </a:rPr>
              <a:t> </a:t>
            </a:r>
            <a:r>
              <a:rPr lang="en-US" sz="1100" kern="1200" dirty="0">
                <a:solidFill>
                  <a:schemeClr val="tx1"/>
                </a:solidFill>
                <a:latin typeface="Arial" panose="020B0604020202020204" pitchFamily="34" charset="0"/>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latin typeface="Arial" panose="020B0604020202020204" pitchFamily="34" charset="0"/>
              </a:rPr>
              <a:t>© 2017 SAP SE or an SAP affiliate company. All rights reserved.</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gr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1818"/>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panose="020B0604020202020204" pitchFamily="34" charset="0"/>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panose="020B0604020202020204" pitchFamily="34" charset="0"/>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panose="020B0604020202020204" pitchFamily="34" charset="0"/>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panose="020B0604020202020204" pitchFamily="34" charset="0"/>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panose="020B0604020202020204" pitchFamily="34" charset="0"/>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Zusätzliche Informationen zur Marke und Vermerke finden Sie auf der Seite </a:t>
            </a:r>
            <a:r>
              <a:rPr lang="de-DE" sz="1100" kern="1200" noProof="0" dirty="0">
                <a:solidFill>
                  <a:schemeClr val="tx1"/>
                </a:solidFill>
                <a:effectLst/>
                <a:latin typeface="Arial" panose="020B0604020202020204" pitchFamily="34" charset="0"/>
                <a:ea typeface="+mn-ea"/>
                <a:cs typeface="+mn-cs"/>
                <a:hlinkClick r:id="rId2"/>
              </a:rPr>
              <a:t>http://www.sap.com/corporate-de/legal/copyright/index.epx</a:t>
            </a:r>
            <a:endParaRPr lang="de-DE" sz="1100" kern="1200" noProof="0" dirty="0">
              <a:solidFill>
                <a:schemeClr val="tx1"/>
              </a:solidFill>
              <a:effectLst/>
              <a:latin typeface="Arial" panose="020B0604020202020204" pitchFamily="34" charset="0"/>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latin typeface="Arial" panose="020B0604020202020204" pitchFamily="34" charset="0"/>
              </a:rPr>
              <a:t>© </a:t>
            </a:r>
            <a:r>
              <a:rPr lang="de-DE" sz="2400" b="0" noProof="0" dirty="0">
                <a:latin typeface="Arial" panose="020B0604020202020204" pitchFamily="34" charset="0"/>
              </a:rPr>
              <a:t>2017 SAP SE oder ein SAP-Konzernunternehmen. Alle Rechte vorbehalten.</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gr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mparison - Light">
    <p:spTree>
      <p:nvGrpSpPr>
        <p:cNvPr id="1" name=""/>
        <p:cNvGrpSpPr/>
        <p:nvPr/>
      </p:nvGrpSpPr>
      <p:grpSpPr>
        <a:xfrm>
          <a:off x="0" y="0"/>
          <a:ext cx="0" cy="0"/>
          <a:chOff x="0" y="0"/>
          <a:chExt cx="0" cy="0"/>
        </a:xfrm>
      </p:grpSpPr>
      <p:sp>
        <p:nvSpPr>
          <p:cNvPr id="2" name="Title 1"/>
          <p:cNvSpPr>
            <a:spLocks noGrp="1"/>
          </p:cNvSpPr>
          <p:nvPr>
            <p:ph type="title"/>
          </p:nvPr>
        </p:nvSpPr>
        <p:spPr>
          <a:xfrm>
            <a:off x="229793" y="2"/>
            <a:ext cx="11736457" cy="430787"/>
          </a:xfrm>
        </p:spPr>
        <p:txBody>
          <a:bodyPr/>
          <a:lstStyle/>
          <a:p>
            <a:r>
              <a:rPr lang="en-US"/>
              <a:t>Click to edit Master title style</a:t>
            </a:r>
          </a:p>
        </p:txBody>
      </p:sp>
      <p:sp>
        <p:nvSpPr>
          <p:cNvPr id="3" name="Text Placeholder 4"/>
          <p:cNvSpPr>
            <a:spLocks noGrp="1"/>
          </p:cNvSpPr>
          <p:nvPr>
            <p:ph type="body" idx="1"/>
          </p:nvPr>
        </p:nvSpPr>
        <p:spPr>
          <a:xfrm>
            <a:off x="225732" y="1348084"/>
            <a:ext cx="5646702" cy="639762"/>
          </a:xfrm>
          <a:prstGeom prst="rect">
            <a:avLst/>
          </a:prstGeom>
        </p:spPr>
        <p:txBody>
          <a:bodyPr/>
          <a:lstStyle>
            <a:lvl1pPr>
              <a:defRPr b="1"/>
            </a:lvl1pPr>
          </a:lstStyle>
          <a:p>
            <a:pPr lvl="0"/>
            <a:r>
              <a:rPr lang="en-US"/>
              <a:t>Click to edit Master text styles</a:t>
            </a:r>
          </a:p>
        </p:txBody>
      </p:sp>
      <p:sp>
        <p:nvSpPr>
          <p:cNvPr id="4" name="Content Placeholder 5"/>
          <p:cNvSpPr>
            <a:spLocks noGrp="1"/>
          </p:cNvSpPr>
          <p:nvPr>
            <p:ph sz="half" idx="2"/>
          </p:nvPr>
        </p:nvSpPr>
        <p:spPr>
          <a:xfrm>
            <a:off x="225732" y="2003922"/>
            <a:ext cx="5646702" cy="4233367"/>
          </a:xfrm>
          <a:prstGeom prst="rect">
            <a:avLst/>
          </a:prstGeom>
        </p:spPr>
        <p:txBody>
          <a:bodyPr>
            <a:normAutofit/>
          </a:bodyPr>
          <a:lstStyle>
            <a:lvl1pPr>
              <a:defRPr sz="2000"/>
            </a:lvl1pPr>
            <a:lvl2pPr marL="282575" marR="0" indent="-282575" algn="l" defTabSz="914400" rtl="0" eaLnBrk="1" fontAlgn="auto" latinLnBrk="0" hangingPunct="1">
              <a:lnSpc>
                <a:spcPct val="90000"/>
              </a:lnSpc>
              <a:spcBef>
                <a:spcPts val="500"/>
              </a:spcBef>
              <a:spcAft>
                <a:spcPts val="0"/>
              </a:spcAft>
              <a:buClr>
                <a:schemeClr val="accent3"/>
              </a:buClr>
              <a:buSzTx/>
              <a:buFont typeface="Arial" panose="020B0604020202020204"/>
              <a:buChar char="•"/>
              <a:defRPr sz="2000"/>
            </a:lvl2pPr>
            <a:lvl3pPr marL="630555" indent="-282575">
              <a:defRPr sz="1800"/>
            </a:lvl3pPr>
            <a:lvl4pPr marL="914400" indent="-282575">
              <a:defRPr sz="1600"/>
            </a:lvl4pPr>
            <a:lvl5pPr marL="968375" indent="-282575">
              <a:defRPr sz="1800"/>
            </a:lvl5pPr>
            <a:lvl7pPr>
              <a:defRPr baseline="0"/>
            </a:lvl7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6"/>
          <p:cNvSpPr>
            <a:spLocks noGrp="1"/>
          </p:cNvSpPr>
          <p:nvPr>
            <p:ph type="body" sz="quarter" idx="3"/>
          </p:nvPr>
        </p:nvSpPr>
        <p:spPr>
          <a:xfrm>
            <a:off x="6324455" y="1348084"/>
            <a:ext cx="5648920" cy="639762"/>
          </a:xfrm>
          <a:prstGeom prst="rect">
            <a:avLst/>
          </a:prstGeom>
        </p:spPr>
        <p:txBody>
          <a:bodyPr/>
          <a:lstStyle>
            <a:lvl1pPr>
              <a:defRPr b="1"/>
            </a:lvl1pPr>
          </a:lstStyle>
          <a:p>
            <a:pPr lvl="0"/>
            <a:r>
              <a:rPr lang="en-US"/>
              <a:t>Click to edit Master text styles</a:t>
            </a:r>
          </a:p>
        </p:txBody>
      </p:sp>
      <p:sp>
        <p:nvSpPr>
          <p:cNvPr id="6" name="Content Placeholder 7"/>
          <p:cNvSpPr>
            <a:spLocks noGrp="1"/>
          </p:cNvSpPr>
          <p:nvPr>
            <p:ph sz="quarter" idx="4"/>
          </p:nvPr>
        </p:nvSpPr>
        <p:spPr>
          <a:xfrm>
            <a:off x="6324455" y="2003921"/>
            <a:ext cx="5648920" cy="4233366"/>
          </a:xfrm>
          <a:prstGeom prst="rect">
            <a:avLst/>
          </a:prstGeom>
        </p:spPr>
        <p:txBody>
          <a:bodyPr/>
          <a:lstStyle>
            <a:lvl1pPr marL="0" indent="0">
              <a:buFont typeface="Arial" panose="020B0604020202020204"/>
              <a:buNone/>
              <a:defRPr sz="2000"/>
            </a:lvl1pPr>
            <a:lvl2pPr marL="342900" marR="0" indent="-342900" algn="l" defTabSz="914400" rtl="0" eaLnBrk="1" fontAlgn="auto" latinLnBrk="0" hangingPunct="1">
              <a:lnSpc>
                <a:spcPct val="90000"/>
              </a:lnSpc>
              <a:spcBef>
                <a:spcPts val="1000"/>
              </a:spcBef>
              <a:spcAft>
                <a:spcPts val="0"/>
              </a:spcAft>
              <a:buClr>
                <a:schemeClr val="accent3"/>
              </a:buClr>
              <a:buSzTx/>
              <a:buFont typeface="Arial" panose="020B0604020202020204"/>
              <a:buChar char="•"/>
              <a:defRPr lang="en-US" sz="2000" kern="1200" dirty="0" smtClean="0">
                <a:solidFill>
                  <a:srgbClr val="37444A"/>
                </a:solidFill>
                <a:latin typeface="Arial" panose="020B0604020202020204" pitchFamily="34" charset="0"/>
                <a:ea typeface="+mn-ea"/>
                <a:cs typeface="Arial" panose="020B0604020202020204" pitchFamily="34" charset="0"/>
              </a:defRPr>
            </a:lvl2pPr>
            <a:lvl3pPr marL="685800" indent="-282575">
              <a:defRPr sz="1800"/>
            </a:lvl3pPr>
            <a:lvl4pPr marL="1031875" indent="-282575">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F986E68-4280-0748-B344-6170F9755540}" type="datetimeFigureOut">
              <a:rPr kumimoji="1" lang="zh-CN" altLang="en-US" smtClean="0"/>
              <a:t>2026/9/7</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2D1970CE-08E8-224F-B13A-8AE2F91D21FA}" type="slidenum">
              <a:rPr kumimoji="1" lang="zh-CN" altLang="en-US" smtClean="0"/>
              <a:t>‹#›</a:t>
            </a:fld>
            <a:endParaRPr kumimoji="1" lang="zh-CN" altLang="en-US"/>
          </a:p>
        </p:txBody>
      </p:sp>
      <p:sp>
        <p:nvSpPr>
          <p:cNvPr id="12" name="Slide number"/>
          <p:cNvSpPr txBox="1"/>
          <p:nvPr userDrawn="1"/>
        </p:nvSpPr>
        <p:spPr bwMode="black">
          <a:xfrm>
            <a:off x="11549414" y="6536752"/>
            <a:ext cx="141064"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t>‹#›</a:t>
            </a:fld>
            <a:endParaRPr lang="en-US" sz="900" noProof="0" dirty="0"/>
          </a:p>
        </p:txBody>
      </p:sp>
      <p:pic>
        <p:nvPicPr>
          <p:cNvPr id="13" name="图片 12" descr="C:\Users\DELL\AppData\Local\Temp\WeChat Files\587501999669646843.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55214" y="251942"/>
            <a:ext cx="836787" cy="467124"/>
          </a:xfrm>
          <a:prstGeom prst="rect">
            <a:avLst/>
          </a:prstGeom>
          <a:noFill/>
          <a:ln>
            <a:noFill/>
          </a:ln>
        </p:spPr>
      </p:pic>
      <p:grpSp>
        <p:nvGrpSpPr>
          <p:cNvPr id="14" name="Group 3"/>
          <p:cNvGrpSpPr/>
          <p:nvPr userDrawn="1"/>
        </p:nvGrpSpPr>
        <p:grpSpPr>
          <a:xfrm>
            <a:off x="-4587" y="0"/>
            <a:ext cx="12195175" cy="251942"/>
            <a:chOff x="0" y="0"/>
            <a:chExt cx="12195175" cy="251942"/>
          </a:xfrm>
        </p:grpSpPr>
        <p:sp>
          <p:nvSpPr>
            <p:cNvPr id="15" name="Rectangle SAP Gold"/>
            <p:cNvSpPr/>
            <p:nvPr userDrawn="1"/>
          </p:nvSpPr>
          <p:spPr bwMode="gray">
            <a:xfrm>
              <a:off x="0" y="0"/>
              <a:ext cx="12195175" cy="251942"/>
            </a:xfrm>
            <a:prstGeom prst="rect">
              <a:avLst/>
            </a:prstGeom>
            <a:solidFill>
              <a:schemeClr val="tx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nvGrpSpPr>
            <p:cNvPr id="16" name="Secondary Motion Band"/>
            <p:cNvGrpSpPr/>
            <p:nvPr userDrawn="1"/>
          </p:nvGrpSpPr>
          <p:grpSpPr>
            <a:xfrm>
              <a:off x="10682127" y="0"/>
              <a:ext cx="1513048" cy="251942"/>
              <a:chOff x="10682127" y="0"/>
              <a:chExt cx="1513048" cy="252000"/>
            </a:xfrm>
          </p:grpSpPr>
          <p:sp>
            <p:nvSpPr>
              <p:cNvPr id="17" name="Rectangle SAP Gold"/>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SAP Gold 30%"/>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9" name="Rectangle SAP Gold 6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gr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69"/>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200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12" name="任意多边形 11"/>
          <p:cNvSpPr/>
          <p:nvPr userDrawn="1"/>
        </p:nvSpPr>
        <p:spPr>
          <a:xfrm>
            <a:off x="9116451"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4" name="文本框 3"/>
          <p:cNvSpPr txBox="1"/>
          <p:nvPr userDrawn="1"/>
        </p:nvSpPr>
        <p:spPr>
          <a:xfrm>
            <a:off x="9660642" y="6701364"/>
            <a:ext cx="3483247" cy="200033"/>
          </a:xfrm>
          <a:prstGeom prst="rect">
            <a:avLst/>
          </a:prstGeom>
          <a:noFill/>
        </p:spPr>
        <p:txBody>
          <a:bodyPr wrap="square" lIns="121912" tIns="60956" rIns="121912" bIns="60956" rtlCol="0">
            <a:spAutoFit/>
          </a:bodyPr>
          <a:lstStyle/>
          <a:p>
            <a:r>
              <a:rPr lang="en-US" altLang="zh-CN" sz="500" dirty="0">
                <a:solidFill>
                  <a:schemeClr val="bg1"/>
                </a:solidFill>
                <a:latin typeface="微软雅黑" panose="020B0503020204020204" pitchFamily="34" charset="-122"/>
                <a:ea typeface="微软雅黑" panose="020B0503020204020204" pitchFamily="34" charset="-122"/>
              </a:rPr>
              <a:t>Copyright ©2018</a:t>
            </a:r>
            <a:r>
              <a:rPr lang="en-US" altLang="zh-CN" sz="500" baseline="0" dirty="0">
                <a:solidFill>
                  <a:schemeClr val="bg1"/>
                </a:solidFill>
                <a:latin typeface="微软雅黑" panose="020B0503020204020204" pitchFamily="34" charset="-122"/>
                <a:ea typeface="微软雅黑" panose="020B0503020204020204" pitchFamily="34" charset="-122"/>
              </a:rPr>
              <a:t> </a:t>
            </a:r>
            <a:r>
              <a:rPr lang="en-US" altLang="zh-CN" sz="500" baseline="0" dirty="0" err="1">
                <a:solidFill>
                  <a:schemeClr val="bg1"/>
                </a:solidFill>
                <a:latin typeface="微软雅黑" panose="020B0503020204020204" pitchFamily="34" charset="-122"/>
                <a:ea typeface="微软雅黑" panose="020B0503020204020204" pitchFamily="34" charset="-122"/>
              </a:rPr>
              <a:t>Bosyun</a:t>
            </a:r>
            <a:r>
              <a:rPr lang="en-US" altLang="zh-CN" sz="500" dirty="0">
                <a:solidFill>
                  <a:schemeClr val="bg1"/>
                </a:solidFill>
                <a:latin typeface="微软雅黑" panose="020B0503020204020204" pitchFamily="34" charset="-122"/>
                <a:ea typeface="微软雅黑" panose="020B0503020204020204" pitchFamily="34" charset="-122"/>
              </a:rPr>
              <a:t> Co., Ltd.</a:t>
            </a:r>
            <a:r>
              <a:rPr lang="en-US" altLang="zh-CN" sz="500"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500"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2993" y="352054"/>
            <a:ext cx="805476" cy="4747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765" eaLnBrk="1" fontAlgn="base" latinLnBrk="0" hangingPunct="1">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390"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340" indent="0" algn="ctr">
              <a:buNone/>
              <a:defRPr>
                <a:solidFill>
                  <a:schemeClr val="tx1">
                    <a:tint val="75000"/>
                  </a:schemeClr>
                </a:solidFill>
              </a:defRPr>
            </a:lvl6pPr>
            <a:lvl7pPr marL="3264535" indent="0" algn="ctr">
              <a:buNone/>
              <a:defRPr>
                <a:solidFill>
                  <a:schemeClr val="tx1">
                    <a:tint val="75000"/>
                  </a:schemeClr>
                </a:solidFill>
              </a:defRPr>
            </a:lvl7pPr>
            <a:lvl8pPr marL="3808730" indent="0" algn="ctr">
              <a:buNone/>
              <a:defRPr>
                <a:solidFill>
                  <a:schemeClr val="tx1">
                    <a:tint val="75000"/>
                  </a:schemeClr>
                </a:solidFill>
              </a:defRPr>
            </a:lvl8pPr>
            <a:lvl9pPr marL="4352925" indent="0" algn="ctr">
              <a:buNone/>
              <a:defRPr>
                <a:solidFill>
                  <a:schemeClr val="tx1">
                    <a:tint val="75000"/>
                  </a:schemeClr>
                </a:solidFill>
              </a:defRPr>
            </a:lvl9pPr>
          </a:lstStyle>
          <a:p>
            <a:r>
              <a:rPr lang="en-US" dirty="0"/>
              <a:t>Speaker’s Name, SAP</a:t>
            </a:r>
          </a:p>
          <a:p>
            <a:pPr marL="0" marR="0" lvl="0" indent="0" algn="l" defTabSz="1088390"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400" eaLnBrk="1" fontAlgn="base" latinLnBrk="0" hangingPunct="1">
              <a:lnSpc>
                <a:spcPct val="100000"/>
              </a:lnSpc>
              <a:spcBef>
                <a:spcPct val="50000"/>
              </a:spcBef>
              <a:spcAft>
                <a:spcPct val="0"/>
              </a:spcAft>
              <a:buClr>
                <a:srgbClr val="F0AB00"/>
              </a:buClr>
              <a:buSzPct val="80000"/>
            </a:pPr>
            <a:endParaRPr kumimoji="0" lang="en-US" sz="1800"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390" rtl="0" eaLnBrk="1" fontAlgn="auto" latinLnBrk="0" hangingPunct="1">
              <a:lnSpc>
                <a:spcPct val="100000"/>
              </a:lnSpc>
              <a:spcBef>
                <a:spcPts val="3000"/>
              </a:spcBef>
              <a:spcAft>
                <a:spcPts val="0"/>
              </a:spcAft>
              <a:buClr>
                <a:schemeClr val="accent1"/>
              </a:buClr>
              <a:buSzPct val="80000"/>
              <a:buFontTx/>
              <a:buNone/>
              <a:defRPr sz="2000" b="0"/>
            </a:lvl1pPr>
            <a:lvl2pPr marL="179705" marR="0" indent="-179705" algn="l" defTabSz="1088390"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800"/>
            </a:lvl2pPr>
            <a:lvl3pPr marL="360045" marR="0" indent="-179070" algn="l" defTabSz="1088390"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800" baseline="0"/>
            </a:lvl3pPr>
            <a:lvl4pPr marL="539750" marR="0" indent="-179705" algn="l" defTabSz="1088390"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390" rtl="0" eaLnBrk="1" latinLnBrk="0" hangingPunct="1">
              <a:spcBef>
                <a:spcPct val="0"/>
              </a:spcBef>
              <a:buNone/>
              <a:defRPr lang="en-US" sz="2800"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500">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2" Type="http://schemas.openxmlformats.org/officeDocument/2006/relationships/slideLayout" Target="../slideLayouts/slideLayout154.xml"/><Relationship Id="rId16" Type="http://schemas.openxmlformats.org/officeDocument/2006/relationships/theme" Target="../theme/theme10.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slideLayout" Target="../slideLayouts/slideLayout167.xml"/><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image" Target="../media/image1.png"/><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theme" Target="../theme/theme11.xml"/><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6" Type="http://schemas.openxmlformats.org/officeDocument/2006/relationships/image" Target="../media/image1.png"/><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theme" Target="../theme/theme12.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11.xml"/><Relationship Id="rId13" Type="http://schemas.openxmlformats.org/officeDocument/2006/relationships/slideLayout" Target="../slideLayouts/slideLayout216.xml"/><Relationship Id="rId18" Type="http://schemas.openxmlformats.org/officeDocument/2006/relationships/slideLayout" Target="../slideLayouts/slideLayout221.xml"/><Relationship Id="rId3" Type="http://schemas.openxmlformats.org/officeDocument/2006/relationships/slideLayout" Target="../slideLayouts/slideLayout206.xml"/><Relationship Id="rId7" Type="http://schemas.openxmlformats.org/officeDocument/2006/relationships/slideLayout" Target="../slideLayouts/slideLayout210.xml"/><Relationship Id="rId12" Type="http://schemas.openxmlformats.org/officeDocument/2006/relationships/slideLayout" Target="../slideLayouts/slideLayout215.xml"/><Relationship Id="rId17" Type="http://schemas.openxmlformats.org/officeDocument/2006/relationships/slideLayout" Target="../slideLayouts/slideLayout220.xml"/><Relationship Id="rId2" Type="http://schemas.openxmlformats.org/officeDocument/2006/relationships/slideLayout" Target="../slideLayouts/slideLayout205.xml"/><Relationship Id="rId16" Type="http://schemas.openxmlformats.org/officeDocument/2006/relationships/slideLayout" Target="../slideLayouts/slideLayout219.xml"/><Relationship Id="rId20" Type="http://schemas.openxmlformats.org/officeDocument/2006/relationships/image" Target="../media/image1.png"/><Relationship Id="rId1" Type="http://schemas.openxmlformats.org/officeDocument/2006/relationships/slideLayout" Target="../slideLayouts/slideLayout204.xml"/><Relationship Id="rId6" Type="http://schemas.openxmlformats.org/officeDocument/2006/relationships/slideLayout" Target="../slideLayouts/slideLayout209.xml"/><Relationship Id="rId11" Type="http://schemas.openxmlformats.org/officeDocument/2006/relationships/slideLayout" Target="../slideLayouts/slideLayout214.xml"/><Relationship Id="rId5" Type="http://schemas.openxmlformats.org/officeDocument/2006/relationships/slideLayout" Target="../slideLayouts/slideLayout208.xml"/><Relationship Id="rId15" Type="http://schemas.openxmlformats.org/officeDocument/2006/relationships/slideLayout" Target="../slideLayouts/slideLayout218.xml"/><Relationship Id="rId10" Type="http://schemas.openxmlformats.org/officeDocument/2006/relationships/slideLayout" Target="../slideLayouts/slideLayout213.xml"/><Relationship Id="rId19" Type="http://schemas.openxmlformats.org/officeDocument/2006/relationships/theme" Target="../theme/theme13.xml"/><Relationship Id="rId4" Type="http://schemas.openxmlformats.org/officeDocument/2006/relationships/slideLayout" Target="../slideLayouts/slideLayout207.xml"/><Relationship Id="rId9" Type="http://schemas.openxmlformats.org/officeDocument/2006/relationships/slideLayout" Target="../slideLayouts/slideLayout212.xml"/><Relationship Id="rId14" Type="http://schemas.openxmlformats.org/officeDocument/2006/relationships/slideLayout" Target="../slideLayouts/slideLayout21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slideLayout" Target="../slideLayouts/slideLayout234.xml"/><Relationship Id="rId18" Type="http://schemas.openxmlformats.org/officeDocument/2006/relationships/slideLayout" Target="../slideLayouts/slideLayout239.xml"/><Relationship Id="rId3" Type="http://schemas.openxmlformats.org/officeDocument/2006/relationships/slideLayout" Target="../slideLayouts/slideLayout224.xml"/><Relationship Id="rId21" Type="http://schemas.openxmlformats.org/officeDocument/2006/relationships/theme" Target="../theme/theme14.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17" Type="http://schemas.openxmlformats.org/officeDocument/2006/relationships/slideLayout" Target="../slideLayouts/slideLayout238.xml"/><Relationship Id="rId2" Type="http://schemas.openxmlformats.org/officeDocument/2006/relationships/slideLayout" Target="../slideLayouts/slideLayout223.xml"/><Relationship Id="rId16" Type="http://schemas.openxmlformats.org/officeDocument/2006/relationships/slideLayout" Target="../slideLayouts/slideLayout237.xml"/><Relationship Id="rId20" Type="http://schemas.openxmlformats.org/officeDocument/2006/relationships/slideLayout" Target="../slideLayouts/slideLayout241.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5" Type="http://schemas.openxmlformats.org/officeDocument/2006/relationships/slideLayout" Target="../slideLayouts/slideLayout236.xml"/><Relationship Id="rId10" Type="http://schemas.openxmlformats.org/officeDocument/2006/relationships/slideLayout" Target="../slideLayouts/slideLayout231.xml"/><Relationship Id="rId19" Type="http://schemas.openxmlformats.org/officeDocument/2006/relationships/slideLayout" Target="../slideLayouts/slideLayout240.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 Id="rId22"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9.xml"/><Relationship Id="rId13" Type="http://schemas.openxmlformats.org/officeDocument/2006/relationships/slideLayout" Target="../slideLayouts/slideLayout254.xml"/><Relationship Id="rId3" Type="http://schemas.openxmlformats.org/officeDocument/2006/relationships/slideLayout" Target="../slideLayouts/slideLayout244.xml"/><Relationship Id="rId7" Type="http://schemas.openxmlformats.org/officeDocument/2006/relationships/slideLayout" Target="../slideLayouts/slideLayout248.xml"/><Relationship Id="rId12" Type="http://schemas.openxmlformats.org/officeDocument/2006/relationships/slideLayout" Target="../slideLayouts/slideLayout253.xml"/><Relationship Id="rId2" Type="http://schemas.openxmlformats.org/officeDocument/2006/relationships/slideLayout" Target="../slideLayouts/slideLayout243.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1" Type="http://schemas.openxmlformats.org/officeDocument/2006/relationships/slideLayout" Target="../slideLayouts/slideLayout252.xml"/><Relationship Id="rId5" Type="http://schemas.openxmlformats.org/officeDocument/2006/relationships/slideLayout" Target="../slideLayouts/slideLayout246.xml"/><Relationship Id="rId15" Type="http://schemas.openxmlformats.org/officeDocument/2006/relationships/image" Target="../media/image1.png"/><Relationship Id="rId10" Type="http://schemas.openxmlformats.org/officeDocument/2006/relationships/slideLayout" Target="../slideLayouts/slideLayout251.xml"/><Relationship Id="rId4" Type="http://schemas.openxmlformats.org/officeDocument/2006/relationships/slideLayout" Target="../slideLayouts/slideLayout245.xml"/><Relationship Id="rId9" Type="http://schemas.openxmlformats.org/officeDocument/2006/relationships/slideLayout" Target="../slideLayouts/slideLayout250.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62.xml"/><Relationship Id="rId3" Type="http://schemas.openxmlformats.org/officeDocument/2006/relationships/slideLayout" Target="../slideLayouts/slideLayout257.xml"/><Relationship Id="rId7" Type="http://schemas.openxmlformats.org/officeDocument/2006/relationships/slideLayout" Target="../slideLayouts/slideLayout261.xml"/><Relationship Id="rId2" Type="http://schemas.openxmlformats.org/officeDocument/2006/relationships/slideLayout" Target="../slideLayouts/slideLayout256.xml"/><Relationship Id="rId1" Type="http://schemas.openxmlformats.org/officeDocument/2006/relationships/slideLayout" Target="../slideLayouts/slideLayout255.xml"/><Relationship Id="rId6" Type="http://schemas.openxmlformats.org/officeDocument/2006/relationships/slideLayout" Target="../slideLayouts/slideLayout260.xml"/><Relationship Id="rId5" Type="http://schemas.openxmlformats.org/officeDocument/2006/relationships/slideLayout" Target="../slideLayouts/slideLayout259.xml"/><Relationship Id="rId10" Type="http://schemas.openxmlformats.org/officeDocument/2006/relationships/image" Target="../media/image1.png"/><Relationship Id="rId4" Type="http://schemas.openxmlformats.org/officeDocument/2006/relationships/slideLayout" Target="../slideLayouts/slideLayout258.xml"/><Relationship Id="rId9"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70.xml"/><Relationship Id="rId13" Type="http://schemas.openxmlformats.org/officeDocument/2006/relationships/slideLayout" Target="../slideLayouts/slideLayout275.xml"/><Relationship Id="rId3" Type="http://schemas.openxmlformats.org/officeDocument/2006/relationships/slideLayout" Target="../slideLayouts/slideLayout265.xml"/><Relationship Id="rId7" Type="http://schemas.openxmlformats.org/officeDocument/2006/relationships/slideLayout" Target="../slideLayouts/slideLayout269.xml"/><Relationship Id="rId12" Type="http://schemas.openxmlformats.org/officeDocument/2006/relationships/slideLayout" Target="../slideLayouts/slideLayout274.xml"/><Relationship Id="rId2" Type="http://schemas.openxmlformats.org/officeDocument/2006/relationships/slideLayout" Target="../slideLayouts/slideLayout264.xml"/><Relationship Id="rId16" Type="http://schemas.openxmlformats.org/officeDocument/2006/relationships/image" Target="../media/image1.png"/><Relationship Id="rId1" Type="http://schemas.openxmlformats.org/officeDocument/2006/relationships/slideLayout" Target="../slideLayouts/slideLayout263.xml"/><Relationship Id="rId6" Type="http://schemas.openxmlformats.org/officeDocument/2006/relationships/slideLayout" Target="../slideLayouts/slideLayout268.xml"/><Relationship Id="rId11" Type="http://schemas.openxmlformats.org/officeDocument/2006/relationships/slideLayout" Target="../slideLayouts/slideLayout273.xml"/><Relationship Id="rId5" Type="http://schemas.openxmlformats.org/officeDocument/2006/relationships/slideLayout" Target="../slideLayouts/slideLayout267.xml"/><Relationship Id="rId15" Type="http://schemas.openxmlformats.org/officeDocument/2006/relationships/theme" Target="../theme/theme17.xml"/><Relationship Id="rId10" Type="http://schemas.openxmlformats.org/officeDocument/2006/relationships/slideLayout" Target="../slideLayouts/slideLayout272.xml"/><Relationship Id="rId4" Type="http://schemas.openxmlformats.org/officeDocument/2006/relationships/slideLayout" Target="../slideLayouts/slideLayout266.xml"/><Relationship Id="rId9" Type="http://schemas.openxmlformats.org/officeDocument/2006/relationships/slideLayout" Target="../slideLayouts/slideLayout271.xml"/><Relationship Id="rId14" Type="http://schemas.openxmlformats.org/officeDocument/2006/relationships/slideLayout" Target="../slideLayouts/slideLayout27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1.png"/><Relationship Id="rId4" Type="http://schemas.openxmlformats.org/officeDocument/2006/relationships/slideLayout" Target="../slideLayouts/slideLayout2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theme" Target="../theme/theme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slideLayout" Target="../slideLayouts/slideLayout91.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8"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image" Target="../media/image1.png"/><Relationship Id="rId2" Type="http://schemas.openxmlformats.org/officeDocument/2006/relationships/slideLayout" Target="../slideLayouts/slideLayout94.xml"/><Relationship Id="rId16" Type="http://schemas.openxmlformats.org/officeDocument/2006/relationships/theme" Target="../theme/theme6.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 Type="http://schemas.openxmlformats.org/officeDocument/2006/relationships/slideLayout" Target="../slideLayouts/slideLayout110.xml"/><Relationship Id="rId21" Type="http://schemas.openxmlformats.org/officeDocument/2006/relationships/theme" Target="../theme/theme7.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0" Type="http://schemas.openxmlformats.org/officeDocument/2006/relationships/slideLayout" Target="../slideLayouts/slideLayout127.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10" Type="http://schemas.openxmlformats.org/officeDocument/2006/relationships/slideLayout" Target="../slideLayouts/slideLayout117.xml"/><Relationship Id="rId19" Type="http://schemas.openxmlformats.org/officeDocument/2006/relationships/slideLayout" Target="../slideLayouts/slideLayout126.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image" Target="../media/image1.png"/><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theme" Target="../theme/theme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slideLayout" Target="../slideLayouts/slideLayout150.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17" Type="http://schemas.openxmlformats.org/officeDocument/2006/relationships/image" Target="../media/image1.png"/><Relationship Id="rId2" Type="http://schemas.openxmlformats.org/officeDocument/2006/relationships/slideLayout" Target="../slideLayouts/slideLayout139.xml"/><Relationship Id="rId16" Type="http://schemas.openxmlformats.org/officeDocument/2006/relationships/theme" Target="../theme/theme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5" Type="http://schemas.openxmlformats.org/officeDocument/2006/relationships/slideLayout" Target="../slideLayouts/slideLayout15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slideLayout" Target="../slideLayouts/slideLayout1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hdr="0" ftr="0" dt="0"/>
  <p:txStyles>
    <p:titleStyle>
      <a:lvl1pPr algn="l" defTabSz="1087755"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705"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20090"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31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051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4195"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950" algn="l" defTabSz="1087755" rtl="0" eaLnBrk="1" latinLnBrk="0" hangingPunct="1">
        <a:defRPr sz="2100" kern="1200">
          <a:solidFill>
            <a:schemeClr val="tx1"/>
          </a:solidFill>
          <a:latin typeface="+mn-lt"/>
          <a:ea typeface="+mn-ea"/>
          <a:cs typeface="+mn-cs"/>
        </a:defRPr>
      </a:lvl4pPr>
      <a:lvl5pPr marL="2176780" algn="l" defTabSz="1087755" rtl="0" eaLnBrk="1" latinLnBrk="0" hangingPunct="1">
        <a:defRPr sz="2100" kern="1200">
          <a:solidFill>
            <a:schemeClr val="tx1"/>
          </a:solidFill>
          <a:latin typeface="+mn-lt"/>
          <a:ea typeface="+mn-ea"/>
          <a:cs typeface="+mn-cs"/>
        </a:defRPr>
      </a:lvl5pPr>
      <a:lvl6pPr marL="2720975" algn="l" defTabSz="1087755" rtl="0" eaLnBrk="1" latinLnBrk="0" hangingPunct="1">
        <a:defRPr sz="2100" kern="1200">
          <a:solidFill>
            <a:schemeClr val="tx1"/>
          </a:solidFill>
          <a:latin typeface="+mn-lt"/>
          <a:ea typeface="+mn-ea"/>
          <a:cs typeface="+mn-cs"/>
        </a:defRPr>
      </a:lvl6pPr>
      <a:lvl7pPr marL="3264535" algn="l" defTabSz="1087755" rtl="0" eaLnBrk="1" latinLnBrk="0" hangingPunct="1">
        <a:defRPr sz="2100" kern="1200">
          <a:solidFill>
            <a:schemeClr val="tx1"/>
          </a:solidFill>
          <a:latin typeface="+mn-lt"/>
          <a:ea typeface="+mn-ea"/>
          <a:cs typeface="+mn-cs"/>
        </a:defRPr>
      </a:lvl7pPr>
      <a:lvl8pPr marL="3808730" algn="l" defTabSz="1087755" rtl="0" eaLnBrk="1" latinLnBrk="0" hangingPunct="1">
        <a:defRPr sz="2100" kern="1200">
          <a:solidFill>
            <a:schemeClr val="tx1"/>
          </a:solidFill>
          <a:latin typeface="+mn-lt"/>
          <a:ea typeface="+mn-ea"/>
          <a:cs typeface="+mn-cs"/>
        </a:defRPr>
      </a:lvl8pPr>
      <a:lvl9pPr marL="4352925" algn="l" defTabSz="1087755" rtl="0" eaLnBrk="1" latinLnBrk="0" hangingPunct="1">
        <a:defRPr sz="21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4"/>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 id="2147483841" r:id="rId16"/>
    <p:sldLayoutId id="2147483842" r:id="rId17"/>
    <p:sldLayoutId id="2147483843" r:id="rId18"/>
    <p:sldLayoutId id="2147483844" r:id="rId19"/>
    <p:sldLayoutId id="2147483845" r:id="rId20"/>
    <p:sldLayoutId id="2147483846" r:id="rId21"/>
    <p:sldLayoutId id="2147483847" r:id="rId22"/>
  </p:sldLayoutIdLst>
  <p:hf hdr="0" ftr="0" dt="0"/>
  <p:txStyles>
    <p:titleStyle>
      <a:lvl1pPr algn="l" defTabSz="1087755"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705"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115"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48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568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924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07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3560"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315" algn="l" defTabSz="1087755" rtl="0" eaLnBrk="1" latinLnBrk="0" hangingPunct="1">
        <a:defRPr sz="2100" kern="1200">
          <a:solidFill>
            <a:schemeClr val="tx1"/>
          </a:solidFill>
          <a:latin typeface="+mn-lt"/>
          <a:ea typeface="+mn-ea"/>
          <a:cs typeface="+mn-cs"/>
        </a:defRPr>
      </a:lvl4pPr>
      <a:lvl5pPr marL="2176145" algn="l" defTabSz="1087755" rtl="0" eaLnBrk="1" latinLnBrk="0" hangingPunct="1">
        <a:defRPr sz="2100" kern="1200">
          <a:solidFill>
            <a:schemeClr val="tx1"/>
          </a:solidFill>
          <a:latin typeface="+mn-lt"/>
          <a:ea typeface="+mn-ea"/>
          <a:cs typeface="+mn-cs"/>
        </a:defRPr>
      </a:lvl5pPr>
      <a:lvl6pPr marL="2719705" algn="l" defTabSz="1087755" rtl="0" eaLnBrk="1" latinLnBrk="0" hangingPunct="1">
        <a:defRPr sz="2100" kern="1200">
          <a:solidFill>
            <a:schemeClr val="tx1"/>
          </a:solidFill>
          <a:latin typeface="+mn-lt"/>
          <a:ea typeface="+mn-ea"/>
          <a:cs typeface="+mn-cs"/>
        </a:defRPr>
      </a:lvl6pPr>
      <a:lvl7pPr marL="3263900" algn="l" defTabSz="1087755" rtl="0" eaLnBrk="1" latinLnBrk="0" hangingPunct="1">
        <a:defRPr sz="2100" kern="1200">
          <a:solidFill>
            <a:schemeClr val="tx1"/>
          </a:solidFill>
          <a:latin typeface="+mn-lt"/>
          <a:ea typeface="+mn-ea"/>
          <a:cs typeface="+mn-cs"/>
        </a:defRPr>
      </a:lvl7pPr>
      <a:lvl8pPr marL="3807460" algn="l" defTabSz="1087755" rtl="0" eaLnBrk="1" latinLnBrk="0" hangingPunct="1">
        <a:defRPr sz="2100" kern="1200">
          <a:solidFill>
            <a:schemeClr val="tx1"/>
          </a:solidFill>
          <a:latin typeface="+mn-lt"/>
          <a:ea typeface="+mn-ea"/>
          <a:cs typeface="+mn-cs"/>
        </a:defRPr>
      </a:lvl8pPr>
      <a:lvl9pPr marL="4351655" algn="l" defTabSz="1087755" rtl="0" eaLnBrk="1" latinLnBrk="0" hangingPunct="1">
        <a:defRPr sz="21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6"/>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0"/>
          <a:stretch>
            <a:fillRect/>
          </a:stretch>
        </p:blipFill>
        <p:spPr>
          <a:xfrm>
            <a:off x="10100363" y="251942"/>
            <a:ext cx="2086329" cy="579331"/>
          </a:xfrm>
          <a:prstGeom prst="rect">
            <a:avLst/>
          </a:prstGeom>
        </p:spPr>
      </p:pic>
    </p:spTree>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 id="2147483880" r:id="rId17"/>
    <p:sldLayoutId id="2147483881" r:id="rId18"/>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Lst>
  <p:hf hdr="0" ftr="0" dt="0"/>
  <p:txStyles>
    <p:titleStyle>
      <a:lvl1pPr algn="l" defTabSz="1087755"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705"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20090"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31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051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4195"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950" algn="l" defTabSz="1087755" rtl="0" eaLnBrk="1" latinLnBrk="0" hangingPunct="1">
        <a:defRPr sz="2100" kern="1200">
          <a:solidFill>
            <a:schemeClr val="tx1"/>
          </a:solidFill>
          <a:latin typeface="+mn-lt"/>
          <a:ea typeface="+mn-ea"/>
          <a:cs typeface="+mn-cs"/>
        </a:defRPr>
      </a:lvl4pPr>
      <a:lvl5pPr marL="2176780" algn="l" defTabSz="1087755" rtl="0" eaLnBrk="1" latinLnBrk="0" hangingPunct="1">
        <a:defRPr sz="2100" kern="1200">
          <a:solidFill>
            <a:schemeClr val="tx1"/>
          </a:solidFill>
          <a:latin typeface="+mn-lt"/>
          <a:ea typeface="+mn-ea"/>
          <a:cs typeface="+mn-cs"/>
        </a:defRPr>
      </a:lvl5pPr>
      <a:lvl6pPr marL="2720975" algn="l" defTabSz="1087755" rtl="0" eaLnBrk="1" latinLnBrk="0" hangingPunct="1">
        <a:defRPr sz="2100" kern="1200">
          <a:solidFill>
            <a:schemeClr val="tx1"/>
          </a:solidFill>
          <a:latin typeface="+mn-lt"/>
          <a:ea typeface="+mn-ea"/>
          <a:cs typeface="+mn-cs"/>
        </a:defRPr>
      </a:lvl6pPr>
      <a:lvl7pPr marL="3264535" algn="l" defTabSz="1087755" rtl="0" eaLnBrk="1" latinLnBrk="0" hangingPunct="1">
        <a:defRPr sz="2100" kern="1200">
          <a:solidFill>
            <a:schemeClr val="tx1"/>
          </a:solidFill>
          <a:latin typeface="+mn-lt"/>
          <a:ea typeface="+mn-ea"/>
          <a:cs typeface="+mn-cs"/>
        </a:defRPr>
      </a:lvl7pPr>
      <a:lvl8pPr marL="3808730" algn="l" defTabSz="1087755" rtl="0" eaLnBrk="1" latinLnBrk="0" hangingPunct="1">
        <a:defRPr sz="2100" kern="1200">
          <a:solidFill>
            <a:schemeClr val="tx1"/>
          </a:solidFill>
          <a:latin typeface="+mn-lt"/>
          <a:ea typeface="+mn-ea"/>
          <a:cs typeface="+mn-cs"/>
        </a:defRPr>
      </a:lvl8pPr>
      <a:lvl9pPr marL="4352925" algn="l" defTabSz="1087755" rtl="0" eaLnBrk="1" latinLnBrk="0" hangingPunct="1">
        <a:defRPr sz="21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5"/>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Lst>
  <p:hf hdr="0" ftr="0" dt="0"/>
  <p:txStyles>
    <p:titleStyle>
      <a:lvl1pPr algn="l" defTabSz="1087755"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485" indent="-271780"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5680" indent="-271780"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9875" indent="-271780"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3435" indent="-271780"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4195"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950" algn="l" defTabSz="1087755" rtl="0" eaLnBrk="1" latinLnBrk="0" hangingPunct="1">
        <a:defRPr sz="2100" kern="1200">
          <a:solidFill>
            <a:schemeClr val="tx1"/>
          </a:solidFill>
          <a:latin typeface="+mn-lt"/>
          <a:ea typeface="+mn-ea"/>
          <a:cs typeface="+mn-cs"/>
        </a:defRPr>
      </a:lvl4pPr>
      <a:lvl5pPr marL="2175510" algn="l" defTabSz="1087755" rtl="0" eaLnBrk="1" latinLnBrk="0" hangingPunct="1">
        <a:defRPr sz="2100" kern="1200">
          <a:solidFill>
            <a:schemeClr val="tx1"/>
          </a:solidFill>
          <a:latin typeface="+mn-lt"/>
          <a:ea typeface="+mn-ea"/>
          <a:cs typeface="+mn-cs"/>
        </a:defRPr>
      </a:lvl5pPr>
      <a:lvl6pPr marL="2719705" algn="l" defTabSz="1087755" rtl="0" eaLnBrk="1" latinLnBrk="0" hangingPunct="1">
        <a:defRPr sz="2100" kern="1200">
          <a:solidFill>
            <a:schemeClr val="tx1"/>
          </a:solidFill>
          <a:latin typeface="+mn-lt"/>
          <a:ea typeface="+mn-ea"/>
          <a:cs typeface="+mn-cs"/>
        </a:defRPr>
      </a:lvl6pPr>
      <a:lvl7pPr marL="3263900" algn="l" defTabSz="1087755" rtl="0" eaLnBrk="1" latinLnBrk="0" hangingPunct="1">
        <a:defRPr sz="2100" kern="1200">
          <a:solidFill>
            <a:schemeClr val="tx1"/>
          </a:solidFill>
          <a:latin typeface="+mn-lt"/>
          <a:ea typeface="+mn-ea"/>
          <a:cs typeface="+mn-cs"/>
        </a:defRPr>
      </a:lvl7pPr>
      <a:lvl8pPr marL="3807460" algn="l" defTabSz="1087755" rtl="0" eaLnBrk="1" latinLnBrk="0" hangingPunct="1">
        <a:defRPr sz="2100" kern="1200">
          <a:solidFill>
            <a:schemeClr val="tx1"/>
          </a:solidFill>
          <a:latin typeface="+mn-lt"/>
          <a:ea typeface="+mn-ea"/>
          <a:cs typeface="+mn-cs"/>
        </a:defRPr>
      </a:lvl8pPr>
      <a:lvl9pPr marL="4351655" algn="l" defTabSz="1087755" rtl="0" eaLnBrk="1" latinLnBrk="0" hangingPunct="1">
        <a:defRPr sz="21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Lst>
  <p:hf hdr="0" ftr="0" dt="0"/>
  <p:txStyles>
    <p:titleStyle>
      <a:lvl1pPr algn="l" defTabSz="1087755"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705"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115"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48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568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924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07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3560"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315" algn="l" defTabSz="1087755" rtl="0" eaLnBrk="1" latinLnBrk="0" hangingPunct="1">
        <a:defRPr sz="2100" kern="1200">
          <a:solidFill>
            <a:schemeClr val="tx1"/>
          </a:solidFill>
          <a:latin typeface="+mn-lt"/>
          <a:ea typeface="+mn-ea"/>
          <a:cs typeface="+mn-cs"/>
        </a:defRPr>
      </a:lvl4pPr>
      <a:lvl5pPr marL="2176145" algn="l" defTabSz="1087755" rtl="0" eaLnBrk="1" latinLnBrk="0" hangingPunct="1">
        <a:defRPr sz="2100" kern="1200">
          <a:solidFill>
            <a:schemeClr val="tx1"/>
          </a:solidFill>
          <a:latin typeface="+mn-lt"/>
          <a:ea typeface="+mn-ea"/>
          <a:cs typeface="+mn-cs"/>
        </a:defRPr>
      </a:lvl5pPr>
      <a:lvl6pPr marL="2719705" algn="l" defTabSz="1087755" rtl="0" eaLnBrk="1" latinLnBrk="0" hangingPunct="1">
        <a:defRPr sz="2100" kern="1200">
          <a:solidFill>
            <a:schemeClr val="tx1"/>
          </a:solidFill>
          <a:latin typeface="+mn-lt"/>
          <a:ea typeface="+mn-ea"/>
          <a:cs typeface="+mn-cs"/>
        </a:defRPr>
      </a:lvl6pPr>
      <a:lvl7pPr marL="3263900" algn="l" defTabSz="1087755" rtl="0" eaLnBrk="1" latinLnBrk="0" hangingPunct="1">
        <a:defRPr sz="2100" kern="1200">
          <a:solidFill>
            <a:schemeClr val="tx1"/>
          </a:solidFill>
          <a:latin typeface="+mn-lt"/>
          <a:ea typeface="+mn-ea"/>
          <a:cs typeface="+mn-cs"/>
        </a:defRPr>
      </a:lvl7pPr>
      <a:lvl8pPr marL="3807460" algn="l" defTabSz="1087755" rtl="0" eaLnBrk="1" latinLnBrk="0" hangingPunct="1">
        <a:defRPr sz="2100" kern="1200">
          <a:solidFill>
            <a:schemeClr val="tx1"/>
          </a:solidFill>
          <a:latin typeface="+mn-lt"/>
          <a:ea typeface="+mn-ea"/>
          <a:cs typeface="+mn-cs"/>
        </a:defRPr>
      </a:lvl8pPr>
      <a:lvl9pPr marL="4351655" algn="l" defTabSz="1087755" rtl="0" eaLnBrk="1" latinLnBrk="0" hangingPunct="1">
        <a:defRPr sz="21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6"/>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 id="2147483938" r:id="rId12"/>
    <p:sldLayoutId id="2147483939" r:id="rId13"/>
    <p:sldLayoutId id="2147483940" r:id="rId14"/>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hf hdr="0" ftr="0" dt="0"/>
  <p:txStyles>
    <p:titleStyle>
      <a:lvl1pPr algn="l" defTabSz="1087755"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705"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20090"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31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051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4195"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950" algn="l" defTabSz="1087755" rtl="0" eaLnBrk="1" latinLnBrk="0" hangingPunct="1">
        <a:defRPr sz="2100" kern="1200">
          <a:solidFill>
            <a:schemeClr val="tx1"/>
          </a:solidFill>
          <a:latin typeface="+mn-lt"/>
          <a:ea typeface="+mn-ea"/>
          <a:cs typeface="+mn-cs"/>
        </a:defRPr>
      </a:lvl4pPr>
      <a:lvl5pPr marL="2176780" algn="l" defTabSz="1087755" rtl="0" eaLnBrk="1" latinLnBrk="0" hangingPunct="1">
        <a:defRPr sz="2100" kern="1200">
          <a:solidFill>
            <a:schemeClr val="tx1"/>
          </a:solidFill>
          <a:latin typeface="+mn-lt"/>
          <a:ea typeface="+mn-ea"/>
          <a:cs typeface="+mn-cs"/>
        </a:defRPr>
      </a:lvl5pPr>
      <a:lvl6pPr marL="2720975" algn="l" defTabSz="1087755" rtl="0" eaLnBrk="1" latinLnBrk="0" hangingPunct="1">
        <a:defRPr sz="2100" kern="1200">
          <a:solidFill>
            <a:schemeClr val="tx1"/>
          </a:solidFill>
          <a:latin typeface="+mn-lt"/>
          <a:ea typeface="+mn-ea"/>
          <a:cs typeface="+mn-cs"/>
        </a:defRPr>
      </a:lvl6pPr>
      <a:lvl7pPr marL="3264535" algn="l" defTabSz="1087755" rtl="0" eaLnBrk="1" latinLnBrk="0" hangingPunct="1">
        <a:defRPr sz="2100" kern="1200">
          <a:solidFill>
            <a:schemeClr val="tx1"/>
          </a:solidFill>
          <a:latin typeface="+mn-lt"/>
          <a:ea typeface="+mn-ea"/>
          <a:cs typeface="+mn-cs"/>
        </a:defRPr>
      </a:lvl7pPr>
      <a:lvl8pPr marL="3808730" algn="l" defTabSz="1087755" rtl="0" eaLnBrk="1" latinLnBrk="0" hangingPunct="1">
        <a:defRPr sz="2100" kern="1200">
          <a:solidFill>
            <a:schemeClr val="tx1"/>
          </a:solidFill>
          <a:latin typeface="+mn-lt"/>
          <a:ea typeface="+mn-ea"/>
          <a:cs typeface="+mn-cs"/>
        </a:defRPr>
      </a:lvl8pPr>
      <a:lvl9pPr marL="4352925" algn="l" defTabSz="1087755"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Lst>
  <p:hf hdr="0" ftr="0" dt="0"/>
  <p:txStyles>
    <p:titleStyle>
      <a:lvl1pPr algn="l" defTabSz="1087755"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705"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20090"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31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051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4195"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950" algn="l" defTabSz="1087755" rtl="0" eaLnBrk="1" latinLnBrk="0" hangingPunct="1">
        <a:defRPr sz="2100" kern="1200">
          <a:solidFill>
            <a:schemeClr val="tx1"/>
          </a:solidFill>
          <a:latin typeface="+mn-lt"/>
          <a:ea typeface="+mn-ea"/>
          <a:cs typeface="+mn-cs"/>
        </a:defRPr>
      </a:lvl4pPr>
      <a:lvl5pPr marL="2176780" algn="l" defTabSz="1087755" rtl="0" eaLnBrk="1" latinLnBrk="0" hangingPunct="1">
        <a:defRPr sz="2100" kern="1200">
          <a:solidFill>
            <a:schemeClr val="tx1"/>
          </a:solidFill>
          <a:latin typeface="+mn-lt"/>
          <a:ea typeface="+mn-ea"/>
          <a:cs typeface="+mn-cs"/>
        </a:defRPr>
      </a:lvl5pPr>
      <a:lvl6pPr marL="2720975" algn="l" defTabSz="1087755" rtl="0" eaLnBrk="1" latinLnBrk="0" hangingPunct="1">
        <a:defRPr sz="2100" kern="1200">
          <a:solidFill>
            <a:schemeClr val="tx1"/>
          </a:solidFill>
          <a:latin typeface="+mn-lt"/>
          <a:ea typeface="+mn-ea"/>
          <a:cs typeface="+mn-cs"/>
        </a:defRPr>
      </a:lvl6pPr>
      <a:lvl7pPr marL="3264535" algn="l" defTabSz="1087755" rtl="0" eaLnBrk="1" latinLnBrk="0" hangingPunct="1">
        <a:defRPr sz="2100" kern="1200">
          <a:solidFill>
            <a:schemeClr val="tx1"/>
          </a:solidFill>
          <a:latin typeface="+mn-lt"/>
          <a:ea typeface="+mn-ea"/>
          <a:cs typeface="+mn-cs"/>
        </a:defRPr>
      </a:lvl7pPr>
      <a:lvl8pPr marL="3808730" algn="l" defTabSz="1087755" rtl="0" eaLnBrk="1" latinLnBrk="0" hangingPunct="1">
        <a:defRPr sz="2100" kern="1200">
          <a:solidFill>
            <a:schemeClr val="tx1"/>
          </a:solidFill>
          <a:latin typeface="+mn-lt"/>
          <a:ea typeface="+mn-ea"/>
          <a:cs typeface="+mn-cs"/>
        </a:defRPr>
      </a:lvl8pPr>
      <a:lvl9pPr marL="4352925" algn="l" defTabSz="1087755"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46406" y="6536752"/>
            <a:ext cx="14102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Arial" panose="020B0604020202020204" pitchFamily="34" charset="0"/>
                <a:cs typeface="Arial" panose="020B0604020202020204" pitchFamily="34" charset="0"/>
              </a:rPr>
              <a:t>‹#›</a:t>
            </a:fld>
            <a:endParaRPr lang="en-US" sz="900" noProof="0" dirty="0">
              <a:latin typeface="Arial" panose="020B0604020202020204" pitchFamily="34" charset="0"/>
              <a:cs typeface="Arial" panose="020B0604020202020204" pitchFamily="34" charset="0"/>
            </a:endParaRPr>
          </a:p>
        </p:txBody>
      </p:sp>
      <p:sp>
        <p:nvSpPr>
          <p:cNvPr id="10" name="Copyright"/>
          <p:cNvSpPr txBox="1"/>
          <p:nvPr/>
        </p:nvSpPr>
        <p:spPr bwMode="black">
          <a:xfrm>
            <a:off x="503871" y="6559835"/>
            <a:ext cx="2269088" cy="92333"/>
          </a:xfrm>
          <a:prstGeom prst="rect">
            <a:avLst/>
          </a:prstGeom>
          <a:noFill/>
        </p:spPr>
        <p:txBody>
          <a:bodyPr wrap="square" lIns="0" tIns="0" rIns="0" bIns="0" rtlCol="0">
            <a:spAutoFit/>
          </a:bodyPr>
          <a:lstStyle/>
          <a:p>
            <a:pPr marL="83820" marR="0" indent="-83820" algn="l" defTabSz="1087755"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Arial" panose="020B0604020202020204" pitchFamily="34" charset="0"/>
              </a:rPr>
              <a:t>2018 SAP SE </a:t>
            </a:r>
            <a:r>
              <a:rPr lang="en-US" sz="600" noProof="0" dirty="0">
                <a:solidFill>
                  <a:schemeClr val="tx1"/>
                </a:solidFill>
                <a:latin typeface="Arial" panose="020B0604020202020204" pitchFamily="34" charset="0"/>
                <a:cs typeface="Arial" panose="020B0604020202020204" pitchFamily="34" charset="0"/>
              </a:rPr>
              <a:t>or</a:t>
            </a:r>
            <a:r>
              <a:rPr lang="en-US" sz="600" noProof="0" dirty="0">
                <a:solidFill>
                  <a:schemeClr val="tx1"/>
                </a:solidFill>
                <a:latin typeface="Arial" panose="020B0604020202020204" pitchFamily="34" charset="0"/>
              </a:rPr>
              <a:t> an SAP affiliate company. All rights reserved. </a:t>
            </a:r>
            <a:endParaRPr kumimoji="0" lang="en-US" sz="600" b="0" i="0" u="none" kern="0" baseline="0" dirty="0">
              <a:solidFill>
                <a:schemeClr val="tx1"/>
              </a:solidFill>
              <a:latin typeface="Arial" panose="020B0604020202020204" pitchFamily="34"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1"/>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400"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err="1">
                  <a:ln>
                    <a:noFill/>
                  </a:ln>
                  <a:effectLst/>
                  <a:uLnTx/>
                  <a:uFillTx/>
                  <a:latin typeface="Arial" panose="020B0604020202020204" pitchFamily="34" charset="0"/>
                  <a:ea typeface="Arial Unicode MS" panose="020B0604020202020204" pitchFamily="34" charset="-128"/>
                  <a:cs typeface="Arial Unicode MS" panose="020B0604020202020204" pitchFamily="34" charset="-128"/>
                </a:endParaRPr>
              </a:p>
            </p:txBody>
          </p:sp>
        </p:grpSp>
      </p:gr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 id="2147483732" r:id="rId20"/>
    <p:sldLayoutId id="2147483733" r:id="rId21"/>
    <p:sldLayoutId id="2147483734" r:id="rId22"/>
    <p:sldLayoutId id="2147483735" r:id="rId23"/>
    <p:sldLayoutId id="2147483736" r:id="rId24"/>
    <p:sldLayoutId id="2147483737" r:id="rId25"/>
    <p:sldLayoutId id="2147483738" r:id="rId26"/>
    <p:sldLayoutId id="2147483739" r:id="rId27"/>
    <p:sldLayoutId id="2147483740" r:id="rId28"/>
    <p:sldLayoutId id="2147483741" r:id="rId29"/>
    <p:sldLayoutId id="2147483742" r:id="rId30"/>
    <p:sldLayoutId id="2147483743" r:id="rId31"/>
    <p:sldLayoutId id="2147483744" r:id="rId32"/>
  </p:sldLayoutIdLst>
  <p:hf hdr="0" ftr="0" dt="0"/>
  <p:txStyles>
    <p:titleStyle>
      <a:lvl1pPr algn="l" defTabSz="1087755" rtl="0" eaLnBrk="1" latinLnBrk="0" hangingPunct="1">
        <a:spcBef>
          <a:spcPct val="0"/>
        </a:spcBef>
        <a:buNone/>
        <a:defRPr sz="2800"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1087755" rtl="0" eaLnBrk="1" latinLnBrk="0" hangingPunct="1">
        <a:spcBef>
          <a:spcPts val="1800"/>
        </a:spcBef>
        <a:buClr>
          <a:schemeClr val="accent1"/>
        </a:buClr>
        <a:buSzPct val="80000"/>
        <a:buFontTx/>
        <a:buNone/>
        <a:defRPr sz="2000" b="0" kern="1200">
          <a:solidFill>
            <a:schemeClr val="tx1"/>
          </a:solidFill>
          <a:latin typeface="Arial" panose="020B0604020202020204" pitchFamily="34" charset="0"/>
          <a:ea typeface="+mn-ea"/>
          <a:cs typeface="Arial" panose="020B0604020202020204" pitchFamily="34" charset="0"/>
        </a:defRPr>
      </a:lvl1pPr>
      <a:lvl2pPr marL="179705" indent="-179705" algn="l" defTabSz="1087755"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358775" indent="-179705" algn="l" defTabSz="1087755"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Arial" panose="020B0604020202020204" pitchFamily="34" charset="0"/>
          <a:ea typeface="+mn-ea"/>
          <a:cs typeface="Arial" panose="020B0604020202020204" pitchFamily="34" charset="0"/>
        </a:defRPr>
      </a:lvl3pPr>
      <a:lvl4pPr marL="539750" indent="-179705" algn="l" defTabSz="1087755"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720090" indent="-179705" algn="l" defTabSz="108775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Arial" panose="020B0604020202020204" pitchFamily="34" charset="0"/>
          <a:ea typeface="+mn-ea"/>
          <a:cs typeface="Arial" panose="020B0604020202020204" pitchFamily="34" charset="0"/>
        </a:defRPr>
      </a:lvl5pPr>
      <a:lvl6pPr marL="299275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315"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051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775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7755" rtl="0" eaLnBrk="1" latinLnBrk="0" hangingPunct="1">
        <a:defRPr sz="2100" kern="1200">
          <a:solidFill>
            <a:schemeClr val="tx1"/>
          </a:solidFill>
          <a:latin typeface="+mn-lt"/>
          <a:ea typeface="+mn-ea"/>
          <a:cs typeface="+mn-cs"/>
        </a:defRPr>
      </a:lvl1pPr>
      <a:lvl2pPr marL="544195" algn="l" defTabSz="1087755" rtl="0" eaLnBrk="1" latinLnBrk="0" hangingPunct="1">
        <a:defRPr sz="2100" kern="1200">
          <a:solidFill>
            <a:schemeClr val="tx1"/>
          </a:solidFill>
          <a:latin typeface="+mn-lt"/>
          <a:ea typeface="+mn-ea"/>
          <a:cs typeface="+mn-cs"/>
        </a:defRPr>
      </a:lvl2pPr>
      <a:lvl3pPr marL="1087755" algn="l" defTabSz="1087755" rtl="0" eaLnBrk="1" latinLnBrk="0" hangingPunct="1">
        <a:defRPr sz="2100" kern="1200">
          <a:solidFill>
            <a:schemeClr val="tx1"/>
          </a:solidFill>
          <a:latin typeface="+mn-lt"/>
          <a:ea typeface="+mn-ea"/>
          <a:cs typeface="+mn-cs"/>
        </a:defRPr>
      </a:lvl3pPr>
      <a:lvl4pPr marL="1631950" algn="l" defTabSz="1087755" rtl="0" eaLnBrk="1" latinLnBrk="0" hangingPunct="1">
        <a:defRPr sz="2100" kern="1200">
          <a:solidFill>
            <a:schemeClr val="tx1"/>
          </a:solidFill>
          <a:latin typeface="+mn-lt"/>
          <a:ea typeface="+mn-ea"/>
          <a:cs typeface="+mn-cs"/>
        </a:defRPr>
      </a:lvl4pPr>
      <a:lvl5pPr marL="2176780" algn="l" defTabSz="1087755" rtl="0" eaLnBrk="1" latinLnBrk="0" hangingPunct="1">
        <a:defRPr sz="2100" kern="1200">
          <a:solidFill>
            <a:schemeClr val="tx1"/>
          </a:solidFill>
          <a:latin typeface="+mn-lt"/>
          <a:ea typeface="+mn-ea"/>
          <a:cs typeface="+mn-cs"/>
        </a:defRPr>
      </a:lvl5pPr>
      <a:lvl6pPr marL="2720975" algn="l" defTabSz="1087755" rtl="0" eaLnBrk="1" latinLnBrk="0" hangingPunct="1">
        <a:defRPr sz="2100" kern="1200">
          <a:solidFill>
            <a:schemeClr val="tx1"/>
          </a:solidFill>
          <a:latin typeface="+mn-lt"/>
          <a:ea typeface="+mn-ea"/>
          <a:cs typeface="+mn-cs"/>
        </a:defRPr>
      </a:lvl6pPr>
      <a:lvl7pPr marL="3264535" algn="l" defTabSz="1087755" rtl="0" eaLnBrk="1" latinLnBrk="0" hangingPunct="1">
        <a:defRPr sz="2100" kern="1200">
          <a:solidFill>
            <a:schemeClr val="tx1"/>
          </a:solidFill>
          <a:latin typeface="+mn-lt"/>
          <a:ea typeface="+mn-ea"/>
          <a:cs typeface="+mn-cs"/>
        </a:defRPr>
      </a:lvl7pPr>
      <a:lvl8pPr marL="3808730" algn="l" defTabSz="1087755" rtl="0" eaLnBrk="1" latinLnBrk="0" hangingPunct="1">
        <a:defRPr sz="2100" kern="1200">
          <a:solidFill>
            <a:schemeClr val="tx1"/>
          </a:solidFill>
          <a:latin typeface="+mn-lt"/>
          <a:ea typeface="+mn-ea"/>
          <a:cs typeface="+mn-cs"/>
        </a:defRPr>
      </a:lvl8pPr>
      <a:lvl9pPr marL="4352925" algn="l" defTabSz="1087755" rtl="0" eaLnBrk="1" latinLnBrk="0" hangingPunct="1">
        <a:defRPr sz="21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7"/>
          <a:stretch>
            <a:fillRect/>
          </a:stretch>
        </p:blipFill>
        <p:spPr>
          <a:xfrm>
            <a:off x="9976362" y="391372"/>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 id="2147483779" r:id="rId18"/>
    <p:sldLayoutId id="2147483780" r:id="rId19"/>
    <p:sldLayoutId id="2147483781" r:id="rId20"/>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253559" y="324086"/>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2"/>
          <a:stretch>
            <a:fillRect/>
          </a:stretch>
        </p:blipFill>
        <p:spPr>
          <a:xfrm>
            <a:off x="9979536" y="180884"/>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820" marR="0" indent="-83820" algn="l" defTabSz="1088390"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765" fontAlgn="base">
                  <a:lnSpc>
                    <a:spcPct val="100000"/>
                  </a:lnSpc>
                  <a:spcBef>
                    <a:spcPct val="50000"/>
                  </a:spcBef>
                  <a:spcAft>
                    <a:spcPct val="0"/>
                  </a:spcAft>
                  <a:buClr>
                    <a:srgbClr val="F0AB00"/>
                  </a:buClr>
                  <a:buSzPct val="80000"/>
                </a:pPr>
                <a:endParaRPr kumimoji="0" lang="en-US" sz="2000"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7"/>
          <a:stretch>
            <a:fillRect/>
          </a:stretch>
        </p:blipFill>
        <p:spPr>
          <a:xfrm>
            <a:off x="9979536" y="180884"/>
            <a:ext cx="2212464" cy="646232"/>
          </a:xfrm>
          <a:prstGeom prst="rect">
            <a:avLst/>
          </a:prstGeom>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Lst>
  <p:hf hdr="0" ftr="0" dt="0"/>
  <p:txStyles>
    <p:titleStyle>
      <a:lvl1pPr algn="l" defTabSz="1088390" rtl="0" eaLnBrk="1" latinLnBrk="0" hangingPunct="1">
        <a:spcBef>
          <a:spcPct val="0"/>
        </a:spcBef>
        <a:buNone/>
        <a:defRPr sz="2800" b="1" kern="1200" baseline="0">
          <a:solidFill>
            <a:schemeClr val="tx1"/>
          </a:solidFill>
          <a:latin typeface="+mn-lt"/>
          <a:ea typeface="+mj-ea"/>
          <a:cs typeface="+mj-cs"/>
        </a:defRPr>
      </a:lvl1pPr>
    </p:titleStyle>
    <p:bodyStyle>
      <a:lvl1pPr marL="0" indent="0" algn="l" defTabSz="1088390"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705" indent="-179705" algn="l" defTabSz="1088390" rtl="0" eaLnBrk="1" latinLnBrk="0" hangingPunct="1">
        <a:spcBef>
          <a:spcPts val="600"/>
        </a:spcBef>
        <a:buClr>
          <a:schemeClr val="accent1"/>
        </a:buClr>
        <a:buSzPct val="100000"/>
        <a:buFont typeface="Wingdings" panose="05000000000000000000" pitchFamily="2" charset="2"/>
        <a:buChar char="§"/>
        <a:defRPr sz="1800" kern="1200">
          <a:solidFill>
            <a:schemeClr val="tx1"/>
          </a:solidFill>
          <a:latin typeface="+mn-lt"/>
          <a:ea typeface="+mn-ea"/>
          <a:cs typeface="+mn-cs"/>
        </a:defRPr>
      </a:lvl2pPr>
      <a:lvl3pPr marL="358775" indent="-179070" algn="l" defTabSz="1088390"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750" indent="-179705" algn="l" defTabSz="1088390"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455" indent="-179705" algn="l" defTabSz="1088390"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75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4705" indent="-271780"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4535" algn="l" defTabSz="1088390" rtl="0" eaLnBrk="1" latinLnBrk="0" hangingPunct="1">
        <a:defRPr sz="2100" kern="1200">
          <a:solidFill>
            <a:schemeClr val="tx1"/>
          </a:solidFill>
          <a:latin typeface="+mn-lt"/>
          <a:ea typeface="+mn-ea"/>
          <a:cs typeface="+mn-cs"/>
        </a:defRPr>
      </a:lvl7pPr>
      <a:lvl8pPr marL="3808730" algn="l" defTabSz="1088390" rtl="0" eaLnBrk="1" latinLnBrk="0" hangingPunct="1">
        <a:defRPr sz="2100" kern="1200">
          <a:solidFill>
            <a:schemeClr val="tx1"/>
          </a:solidFill>
          <a:latin typeface="+mn-lt"/>
          <a:ea typeface="+mn-ea"/>
          <a:cs typeface="+mn-cs"/>
        </a:defRPr>
      </a:lvl8pPr>
      <a:lvl9pPr marL="435292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9997"/>
          <a:stretch>
            <a:fillRect/>
          </a:stretch>
        </p:blipFill>
        <p:spPr>
          <a:xfrm>
            <a:off x="0" y="-114"/>
            <a:ext cx="12192000" cy="3429113"/>
          </a:xfrm>
          <a:prstGeom prst="rect">
            <a:avLst/>
          </a:prstGeom>
        </p:spPr>
      </p:pic>
      <p:sp>
        <p:nvSpPr>
          <p:cNvPr id="10" name="Text Placeholder 9"/>
          <p:cNvSpPr>
            <a:spLocks noGrp="1"/>
          </p:cNvSpPr>
          <p:nvPr>
            <p:ph type="body" sz="quarter" idx="14"/>
          </p:nvPr>
        </p:nvSpPr>
        <p:spPr>
          <a:xfrm>
            <a:off x="272355" y="3754822"/>
            <a:ext cx="11580131" cy="1384610"/>
          </a:xfrm>
        </p:spPr>
        <p:txBody>
          <a:bodyPr/>
          <a:lstStyle/>
          <a:p>
            <a:r>
              <a:rPr lang="en-US" altLang="zh-CN" dirty="0">
                <a:latin typeface="微软雅黑" panose="020B0503020204020204" pitchFamily="34" charset="-122"/>
                <a:ea typeface="微软雅黑" panose="020B0503020204020204" pitchFamily="34" charset="-122"/>
                <a:cs typeface="微软雅黑" panose="020B0503020204020204" pitchFamily="34" charset="-122"/>
              </a:rPr>
              <a:t>SAP&amp;</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帛丝云商助您打造智慧企业，实现数字化腾飞  </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latin typeface="Arial" panose="020B0604020202020204" pitchFamily="34" charset="0"/>
            </a:endParaRPr>
          </a:p>
          <a:p>
            <a:r>
              <a:rPr lang="en-US" altLang="zh-CN" sz="2800" dirty="0">
                <a:latin typeface="Arial" panose="020B0604020202020204" pitchFamily="34" charset="0"/>
                <a:ea typeface="微软雅黑" panose="020B0503020204020204" pitchFamily="34" charset="-122"/>
                <a:cs typeface="Calibri" panose="020F0502020204030204" pitchFamily="34" charset="0"/>
              </a:rPr>
              <a:t>—— </a:t>
            </a:r>
            <a:r>
              <a:rPr lang="zh-CN" altLang="en-US" sz="2800" dirty="0">
                <a:latin typeface="Arial" panose="020B0604020202020204" pitchFamily="34" charset="0"/>
                <a:ea typeface="微软雅黑" panose="020B0503020204020204" pitchFamily="34" charset="-122"/>
                <a:cs typeface="Calibri" panose="020F0502020204030204" pitchFamily="34" charset="0"/>
              </a:rPr>
              <a:t>百疆</a:t>
            </a:r>
            <a:r>
              <a:rPr lang="en-US" altLang="zh-CN" sz="2800" dirty="0">
                <a:latin typeface="Arial" panose="020B0604020202020204" pitchFamily="34" charset="0"/>
                <a:ea typeface="微软雅黑" panose="020B0503020204020204" pitchFamily="34" charset="-122"/>
                <a:cs typeface="Calibri" panose="020F0502020204030204" pitchFamily="34" charset="0"/>
              </a:rPr>
              <a:t>SAP</a:t>
            </a:r>
            <a:r>
              <a:rPr lang="zh-CN" altLang="en-US" sz="2800" dirty="0">
                <a:latin typeface="Arial" panose="020B0604020202020204" pitchFamily="34" charset="0"/>
                <a:ea typeface="微软雅黑" panose="020B0503020204020204" pitchFamily="34" charset="-122"/>
                <a:cs typeface="Calibri" panose="020F0502020204030204" pitchFamily="34" charset="0"/>
              </a:rPr>
              <a:t>项目启动大会</a:t>
            </a:r>
            <a:endParaRPr lang="en-US" dirty="0">
              <a:latin typeface="Arial" panose="020B0604020202020204" pitchFamily="34" charset="0"/>
            </a:endParaRPr>
          </a:p>
        </p:txBody>
      </p:sp>
      <p:grpSp>
        <p:nvGrpSpPr>
          <p:cNvPr id="3" name="Group 2"/>
          <p:cNvGrpSpPr/>
          <p:nvPr/>
        </p:nvGrpSpPr>
        <p:grpSpPr>
          <a:xfrm>
            <a:off x="9168786" y="893"/>
            <a:ext cx="3023215" cy="3429113"/>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ln>
          </p:spPr>
          <p:txBody>
            <a:bodyPr lIns="89977" tIns="71981" rIns="89977" bIns="71981"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en-US" sz="2000"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89977" tIns="71981" rIns="89977" bIns="71981"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en-US" sz="2000"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89977" tIns="71981" rIns="89977" bIns="71981"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en-US" sz="2000"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
        <p:nvSpPr>
          <p:cNvPr id="8" name="Subtitle 7"/>
          <p:cNvSpPr>
            <a:spLocks noGrp="1"/>
          </p:cNvSpPr>
          <p:nvPr>
            <p:ph type="subTitle" idx="1"/>
          </p:nvPr>
        </p:nvSpPr>
        <p:spPr>
          <a:xfrm>
            <a:off x="272355" y="5464272"/>
            <a:ext cx="1504827" cy="428011"/>
          </a:xfrm>
        </p:spPr>
        <p:txBody>
          <a:bodyPr/>
          <a:lstStyle/>
          <a:p>
            <a:pPr>
              <a:lnSpc>
                <a:spcPct val="150000"/>
              </a:lnSpc>
            </a:pPr>
            <a:r>
              <a:rPr lang="en-US" altLang="zh-CN" sz="1800" dirty="0"/>
              <a:t>20260911</a:t>
            </a:r>
            <a:endParaRPr lang="zh-CN" altLang="en-US" sz="1800" dirty="0">
              <a:ea typeface="宋体" panose="02010600030101010101" pitchFamily="2" charset="-122"/>
            </a:endParaRPr>
          </a:p>
        </p:txBody>
      </p:sp>
      <p:sp>
        <p:nvSpPr>
          <p:cNvPr id="6" name="矩形 5"/>
          <p:cNvSpPr/>
          <p:nvPr/>
        </p:nvSpPr>
        <p:spPr bwMode="gray">
          <a:xfrm>
            <a:off x="8934773" y="4897464"/>
            <a:ext cx="2092271" cy="994819"/>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实施模式</a:t>
            </a:r>
          </a:p>
        </p:txBody>
      </p:sp>
      <p:sp>
        <p:nvSpPr>
          <p:cNvPr id="3" name="Rectangle 5"/>
          <p:cNvSpPr/>
          <p:nvPr/>
        </p:nvSpPr>
        <p:spPr>
          <a:xfrm>
            <a:off x="410904" y="1344979"/>
            <a:ext cx="3657600" cy="41148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Oval 6"/>
          <p:cNvSpPr/>
          <p:nvPr/>
        </p:nvSpPr>
        <p:spPr>
          <a:xfrm>
            <a:off x="1599624" y="1710739"/>
            <a:ext cx="1280160" cy="1280160"/>
          </a:xfrm>
          <a:prstGeom prst="ellipse">
            <a:avLst/>
          </a:prstGeom>
          <a:solidFill>
            <a:srgbClr val="007CC0"/>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b="1">
                <a:solidFill>
                  <a:srgbClr val="FFFFFF"/>
                </a:solidFill>
              </a:rPr>
              <a:t>第一步</a:t>
            </a:r>
          </a:p>
        </p:txBody>
      </p:sp>
      <p:sp>
        <p:nvSpPr>
          <p:cNvPr id="7" name="TextBox 7"/>
          <p:cNvSpPr txBox="1"/>
          <p:nvPr/>
        </p:nvSpPr>
        <p:spPr>
          <a:xfrm>
            <a:off x="593784" y="3173779"/>
            <a:ext cx="3291840" cy="400110"/>
          </a:xfrm>
          <a:prstGeom prst="rect">
            <a:avLst/>
          </a:prstGeom>
          <a:noFill/>
        </p:spPr>
        <p:txBody>
          <a:bodyPr wrap="square">
            <a:spAutoFit/>
          </a:bodyPr>
          <a:lstStyle/>
          <a:p>
            <a:pPr algn="ctr">
              <a:defRPr sz="2000" b="1">
                <a:solidFill>
                  <a:srgbClr val="007CC0"/>
                </a:solidFill>
              </a:defRPr>
            </a:pPr>
            <a:r>
              <a:rPr sz="2000" b="1" dirty="0" err="1">
                <a:solidFill>
                  <a:srgbClr val="007CC0"/>
                </a:solidFill>
              </a:rPr>
              <a:t>重点模式调研</a:t>
            </a:r>
            <a:endParaRPr sz="2000" b="1" dirty="0">
              <a:solidFill>
                <a:srgbClr val="007CC0"/>
              </a:solidFill>
            </a:endParaRPr>
          </a:p>
        </p:txBody>
      </p:sp>
      <p:sp>
        <p:nvSpPr>
          <p:cNvPr id="9" name="TextBox 8"/>
          <p:cNvSpPr txBox="1"/>
          <p:nvPr/>
        </p:nvSpPr>
        <p:spPr>
          <a:xfrm>
            <a:off x="685224" y="3813859"/>
            <a:ext cx="3108960" cy="1371600"/>
          </a:xfrm>
          <a:prstGeom prst="rect">
            <a:avLst/>
          </a:prstGeom>
          <a:noFill/>
        </p:spPr>
        <p:txBody>
          <a:bodyPr wrap="square">
            <a:spAutoFit/>
          </a:bodyPr>
          <a:lstStyle/>
          <a:p>
            <a:pPr algn="ctr">
              <a:defRPr sz="1400" b="0">
                <a:solidFill>
                  <a:srgbClr val="2C3E50"/>
                </a:solidFill>
              </a:defRPr>
            </a:pPr>
            <a:r>
              <a:t>深入了解核心业务需求，以中国、菲律宾、加拿大为例，进行深入沟通，确保本地业务需求被充分理解</a:t>
            </a:r>
          </a:p>
        </p:txBody>
      </p:sp>
      <p:sp>
        <p:nvSpPr>
          <p:cNvPr id="13" name="Rectangle 10"/>
          <p:cNvSpPr/>
          <p:nvPr/>
        </p:nvSpPr>
        <p:spPr>
          <a:xfrm>
            <a:off x="4342824" y="1344979"/>
            <a:ext cx="3657600" cy="41148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Oval 11"/>
          <p:cNvSpPr/>
          <p:nvPr/>
        </p:nvSpPr>
        <p:spPr>
          <a:xfrm>
            <a:off x="5531544" y="1710739"/>
            <a:ext cx="1280160" cy="1280160"/>
          </a:xfrm>
          <a:prstGeom prst="ellipse">
            <a:avLst/>
          </a:prstGeom>
          <a:solidFill>
            <a:srgbClr val="007CC0"/>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defRPr sz="1800" b="1">
                <a:solidFill>
                  <a:srgbClr val="FFFFFF"/>
                </a:solidFill>
              </a:defRPr>
            </a:pPr>
            <a:r>
              <a:t>第二步</a:t>
            </a:r>
          </a:p>
        </p:txBody>
      </p:sp>
      <p:sp>
        <p:nvSpPr>
          <p:cNvPr id="17" name="TextBox 12"/>
          <p:cNvSpPr txBox="1"/>
          <p:nvPr/>
        </p:nvSpPr>
        <p:spPr>
          <a:xfrm>
            <a:off x="4525704" y="3173779"/>
            <a:ext cx="3291840" cy="457200"/>
          </a:xfrm>
          <a:prstGeom prst="rect">
            <a:avLst/>
          </a:prstGeom>
          <a:noFill/>
        </p:spPr>
        <p:txBody>
          <a:bodyPr wrap="square">
            <a:spAutoFit/>
          </a:bodyPr>
          <a:lstStyle/>
          <a:p>
            <a:pPr algn="ctr">
              <a:defRPr sz="2000" b="1">
                <a:solidFill>
                  <a:srgbClr val="007CC0"/>
                </a:solidFill>
              </a:defRPr>
            </a:pPr>
            <a:r>
              <a:rPr dirty="0" err="1"/>
              <a:t>形成集团模板</a:t>
            </a:r>
            <a:endParaRPr dirty="0"/>
          </a:p>
        </p:txBody>
      </p:sp>
      <p:sp>
        <p:nvSpPr>
          <p:cNvPr id="19" name="TextBox 13"/>
          <p:cNvSpPr txBox="1"/>
          <p:nvPr/>
        </p:nvSpPr>
        <p:spPr>
          <a:xfrm>
            <a:off x="4617144" y="3813859"/>
            <a:ext cx="3108960" cy="1371600"/>
          </a:xfrm>
          <a:prstGeom prst="rect">
            <a:avLst/>
          </a:prstGeom>
          <a:noFill/>
        </p:spPr>
        <p:txBody>
          <a:bodyPr wrap="square">
            <a:spAutoFit/>
          </a:bodyPr>
          <a:lstStyle/>
          <a:p>
            <a:pPr algn="ctr">
              <a:defRPr sz="1400" b="0">
                <a:solidFill>
                  <a:srgbClr val="2C3E50"/>
                </a:solidFill>
              </a:defRPr>
            </a:pPr>
            <a:r>
              <a:t>标准化解决方案</a:t>
            </a:r>
          </a:p>
        </p:txBody>
      </p:sp>
      <p:sp>
        <p:nvSpPr>
          <p:cNvPr id="23" name="Rectangle 15"/>
          <p:cNvSpPr/>
          <p:nvPr/>
        </p:nvSpPr>
        <p:spPr>
          <a:xfrm>
            <a:off x="8274744" y="1344979"/>
            <a:ext cx="3657600" cy="41148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Oval 16"/>
          <p:cNvSpPr/>
          <p:nvPr/>
        </p:nvSpPr>
        <p:spPr>
          <a:xfrm>
            <a:off x="9463464" y="1710739"/>
            <a:ext cx="1280160" cy="1280160"/>
          </a:xfrm>
          <a:prstGeom prst="ellipse">
            <a:avLst/>
          </a:prstGeom>
          <a:solidFill>
            <a:srgbClr val="007CC0"/>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b="1">
                <a:solidFill>
                  <a:srgbClr val="FFFFFF"/>
                </a:solidFill>
              </a:rPr>
              <a:t>第三步</a:t>
            </a:r>
          </a:p>
        </p:txBody>
      </p:sp>
      <p:sp>
        <p:nvSpPr>
          <p:cNvPr id="27" name="TextBox 17"/>
          <p:cNvSpPr txBox="1"/>
          <p:nvPr/>
        </p:nvSpPr>
        <p:spPr>
          <a:xfrm>
            <a:off x="8457623" y="3173779"/>
            <a:ext cx="3291840" cy="400110"/>
          </a:xfrm>
          <a:prstGeom prst="rect">
            <a:avLst/>
          </a:prstGeom>
          <a:noFill/>
        </p:spPr>
        <p:txBody>
          <a:bodyPr wrap="square">
            <a:spAutoFit/>
          </a:bodyPr>
          <a:lstStyle/>
          <a:p>
            <a:pPr algn="ctr">
              <a:defRPr sz="2000" b="1">
                <a:solidFill>
                  <a:srgbClr val="007CC0"/>
                </a:solidFill>
              </a:defRPr>
            </a:pPr>
            <a:r>
              <a:rPr sz="2000" b="1" dirty="0" err="1">
                <a:solidFill>
                  <a:srgbClr val="007CC0"/>
                </a:solidFill>
              </a:rPr>
              <a:t>与其他团队沟通确认</a:t>
            </a:r>
            <a:endParaRPr sz="2000" b="1" dirty="0">
              <a:solidFill>
                <a:srgbClr val="007CC0"/>
              </a:solidFill>
            </a:endParaRPr>
          </a:p>
        </p:txBody>
      </p:sp>
      <p:sp>
        <p:nvSpPr>
          <p:cNvPr id="29" name="TextBox 18"/>
          <p:cNvSpPr txBox="1"/>
          <p:nvPr/>
        </p:nvSpPr>
        <p:spPr>
          <a:xfrm>
            <a:off x="8549064" y="3813859"/>
            <a:ext cx="3108960" cy="1371600"/>
          </a:xfrm>
          <a:prstGeom prst="rect">
            <a:avLst/>
          </a:prstGeom>
          <a:noFill/>
        </p:spPr>
        <p:txBody>
          <a:bodyPr wrap="square">
            <a:spAutoFit/>
          </a:bodyPr>
          <a:lstStyle/>
          <a:p>
            <a:pPr algn="ctr">
              <a:defRPr sz="1400" b="0">
                <a:solidFill>
                  <a:srgbClr val="2C3E50"/>
                </a:solidFill>
              </a:defRPr>
            </a:pPr>
            <a:r>
              <a:t>确保全球一致性</a:t>
            </a:r>
          </a:p>
        </p:txBody>
      </p:sp>
      <p:sp>
        <p:nvSpPr>
          <p:cNvPr id="31" name="Rectangle 19"/>
          <p:cNvSpPr/>
          <p:nvPr/>
        </p:nvSpPr>
        <p:spPr>
          <a:xfrm>
            <a:off x="410904" y="5642659"/>
            <a:ext cx="11247120" cy="548640"/>
          </a:xfrm>
          <a:prstGeom prst="rect">
            <a:avLst/>
          </a:prstGeom>
          <a:solidFill>
            <a:srgbClr val="0052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TextBox 20"/>
          <p:cNvSpPr txBox="1"/>
          <p:nvPr/>
        </p:nvSpPr>
        <p:spPr>
          <a:xfrm>
            <a:off x="685224" y="5688379"/>
            <a:ext cx="10698480" cy="457200"/>
          </a:xfrm>
          <a:prstGeom prst="rect">
            <a:avLst/>
          </a:prstGeom>
          <a:noFill/>
        </p:spPr>
        <p:txBody>
          <a:bodyPr wrap="square">
            <a:spAutoFit/>
          </a:bodyPr>
          <a:lstStyle/>
          <a:p>
            <a:pPr algn="ctr">
              <a:defRPr sz="1600" b="1">
                <a:solidFill>
                  <a:srgbClr val="FFFFFF"/>
                </a:solidFill>
              </a:defRPr>
            </a:pPr>
            <a:r>
              <a:t>此模式有助于提升整体实施效率，避免重复劳动，确保项目有序推进</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标题 2"/>
          <p:cNvSpPr txBox="1"/>
          <p:nvPr/>
        </p:nvSpPr>
        <p:spPr bwMode="gray">
          <a:xfrm>
            <a:off x="354407" y="463727"/>
            <a:ext cx="11178064" cy="369140"/>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pPr marL="13970" defTabSz="1087755">
              <a:defRPr/>
            </a:pPr>
            <a:r>
              <a:rPr lang="zh-CN" altLang="en-US" sz="2400" dirty="0">
                <a:solidFill>
                  <a:srgbClr val="000000"/>
                </a:solidFill>
                <a:latin typeface="微软雅黑" panose="020B0503020204020204" pitchFamily="34" charset="-122"/>
                <a:ea typeface="微软雅黑" panose="020B0503020204020204" pitchFamily="34" charset="-122"/>
              </a:rPr>
              <a:t>需求确认机制</a:t>
            </a:r>
          </a:p>
        </p:txBody>
      </p:sp>
      <p:sp>
        <p:nvSpPr>
          <p:cNvPr id="2" name="矩形: 圆角 1"/>
          <p:cNvSpPr/>
          <p:nvPr/>
        </p:nvSpPr>
        <p:spPr bwMode="gray">
          <a:xfrm>
            <a:off x="624372" y="2171613"/>
            <a:ext cx="1471432" cy="578475"/>
          </a:xfrm>
          <a:prstGeom prst="roundRect">
            <a:avLst/>
          </a:prstGeom>
          <a:solidFill>
            <a:schemeClr val="bg1">
              <a:lumMod val="85000"/>
            </a:schemeClr>
          </a:solid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anose="020B0604020202020204" pitchFamily="34" charset="-128"/>
              </a:rPr>
              <a:t>1.</a:t>
            </a: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提出需求，内部确认后提交</a:t>
            </a:r>
          </a:p>
        </p:txBody>
      </p:sp>
      <p:cxnSp>
        <p:nvCxnSpPr>
          <p:cNvPr id="36" name="直接连接符 35"/>
          <p:cNvCxnSpPr/>
          <p:nvPr/>
        </p:nvCxnSpPr>
        <p:spPr>
          <a:xfrm>
            <a:off x="587674" y="1538596"/>
            <a:ext cx="10739156" cy="0"/>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170545" y="1096436"/>
            <a:ext cx="0" cy="5535759"/>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85" name="连接符: 肘形 84"/>
          <p:cNvCxnSpPr>
            <a:stCxn id="2" idx="3"/>
            <a:endCxn id="88" idx="1"/>
          </p:cNvCxnSpPr>
          <p:nvPr/>
        </p:nvCxnSpPr>
        <p:spPr>
          <a:xfrm flipV="1">
            <a:off x="2095804" y="2458472"/>
            <a:ext cx="1305522" cy="237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88" name="矩形: 圆角 87"/>
          <p:cNvSpPr/>
          <p:nvPr/>
        </p:nvSpPr>
        <p:spPr bwMode="gray">
          <a:xfrm>
            <a:off x="3401326" y="2169234"/>
            <a:ext cx="1471432" cy="578475"/>
          </a:xfrm>
          <a:prstGeom prst="roundRect">
            <a:avLst/>
          </a:prstGeom>
          <a:solidFill>
            <a:schemeClr val="bg1">
              <a:lumMod val="85000"/>
            </a:schemeClr>
          </a:solid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anose="020B0604020202020204" pitchFamily="34" charset="-128"/>
              </a:rPr>
              <a:t>2.</a:t>
            </a: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内部讨论确认</a:t>
            </a:r>
          </a:p>
        </p:txBody>
      </p:sp>
      <p:sp>
        <p:nvSpPr>
          <p:cNvPr id="91" name="矩形: 圆角 90"/>
          <p:cNvSpPr/>
          <p:nvPr/>
        </p:nvSpPr>
        <p:spPr bwMode="gray">
          <a:xfrm>
            <a:off x="1026622" y="1094836"/>
            <a:ext cx="1581646" cy="379653"/>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anose="020B0604020202020204" pitchFamily="34" charset="-128"/>
              </a:rPr>
              <a:t>组员</a:t>
            </a:r>
            <a:r>
              <a:rPr lang="en-US" altLang="zh-CN" sz="1400" kern="0" dirty="0">
                <a:latin typeface="微软雅黑" panose="020B0503020204020204" pitchFamily="34" charset="-122"/>
                <a:ea typeface="微软雅黑" panose="020B0503020204020204" pitchFamily="34" charset="-122"/>
                <a:cs typeface="Arial Unicode MS" panose="020B0604020202020204" pitchFamily="34" charset="-128"/>
              </a:rPr>
              <a:t>/</a:t>
            </a:r>
            <a:r>
              <a:rPr lang="zh-CN" altLang="en-US" sz="1400" kern="0" dirty="0">
                <a:latin typeface="微软雅黑" panose="020B0503020204020204" pitchFamily="34" charset="-122"/>
                <a:ea typeface="微软雅黑" panose="020B0503020204020204" pitchFamily="34" charset="-122"/>
                <a:cs typeface="Arial Unicode MS" panose="020B0604020202020204" pitchFamily="34" charset="-128"/>
              </a:rPr>
              <a:t>组长</a:t>
            </a:r>
          </a:p>
        </p:txBody>
      </p:sp>
      <p:sp>
        <p:nvSpPr>
          <p:cNvPr id="93" name="矩形: 圆角 92"/>
          <p:cNvSpPr/>
          <p:nvPr/>
        </p:nvSpPr>
        <p:spPr bwMode="gray">
          <a:xfrm>
            <a:off x="4469231" y="1094836"/>
            <a:ext cx="1581646" cy="379653"/>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anose="020B0604020202020204" pitchFamily="34" charset="-128"/>
              </a:rPr>
              <a:t>项目经理</a:t>
            </a:r>
          </a:p>
        </p:txBody>
      </p:sp>
      <p:sp>
        <p:nvSpPr>
          <p:cNvPr id="95" name="流程图: 决策 94"/>
          <p:cNvSpPr/>
          <p:nvPr/>
        </p:nvSpPr>
        <p:spPr bwMode="gray">
          <a:xfrm>
            <a:off x="3299208" y="3206161"/>
            <a:ext cx="1669797" cy="800757"/>
          </a:xfrm>
          <a:prstGeom prst="flowChartDecision">
            <a:avLst/>
          </a:prstGeom>
          <a:solidFill>
            <a:schemeClr val="bg1">
              <a:lumMod val="85000"/>
            </a:schemeClr>
          </a:solidFill>
          <a:ln w="6350" algn="ctr">
            <a:noFill/>
            <a:miter lim="800000"/>
          </a:ln>
        </p:spPr>
        <p:txBody>
          <a:bodyPr lIns="89977" tIns="71981" rIns="89977" bIns="71981" rtlCol="0" anchor="ctr"/>
          <a:lstStyle/>
          <a:p>
            <a:pP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是否为本期</a:t>
            </a:r>
            <a:r>
              <a:rPr lang="en-US" altLang="zh-CN" sz="1200" kern="0" dirty="0">
                <a:latin typeface="微软雅黑" panose="020B0503020204020204" pitchFamily="34" charset="-122"/>
                <a:ea typeface="微软雅黑" panose="020B0503020204020204" pitchFamily="34" charset="-122"/>
                <a:cs typeface="Arial Unicode MS" panose="020B0604020202020204" pitchFamily="34" charset="-128"/>
              </a:rPr>
              <a:t>ERP</a:t>
            </a: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实施范围内需求</a:t>
            </a:r>
          </a:p>
        </p:txBody>
      </p:sp>
      <p:cxnSp>
        <p:nvCxnSpPr>
          <p:cNvPr id="96" name="连接符: 肘形 95"/>
          <p:cNvCxnSpPr>
            <a:stCxn id="88" idx="2"/>
            <a:endCxn id="95" idx="0"/>
          </p:cNvCxnSpPr>
          <p:nvPr/>
        </p:nvCxnSpPr>
        <p:spPr>
          <a:xfrm rot="5400000">
            <a:off x="3906350" y="2975467"/>
            <a:ext cx="458452" cy="2935"/>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7298779" y="1118202"/>
            <a:ext cx="0" cy="5513993"/>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01" name="流程图: 决策 100"/>
          <p:cNvSpPr/>
          <p:nvPr/>
        </p:nvSpPr>
        <p:spPr bwMode="gray">
          <a:xfrm>
            <a:off x="4975712" y="4055812"/>
            <a:ext cx="1596387" cy="800757"/>
          </a:xfrm>
          <a:prstGeom prst="flowChartDecision">
            <a:avLst/>
          </a:prstGeom>
          <a:solidFill>
            <a:schemeClr val="bg1">
              <a:lumMod val="85000"/>
            </a:schemeClr>
          </a:solidFill>
          <a:ln w="6350" algn="ctr">
            <a:noFill/>
            <a:miter lim="800000"/>
          </a:ln>
        </p:spPr>
        <p:txBody>
          <a:bodyPr lIns="89977" tIns="71981" rIns="89977" bIns="71981" rtlCol="0" anchor="ctr"/>
          <a:lstStyle/>
          <a:p>
            <a:pP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是否为影响公司管理层面的需求</a:t>
            </a:r>
          </a:p>
        </p:txBody>
      </p:sp>
      <p:cxnSp>
        <p:nvCxnSpPr>
          <p:cNvPr id="102" name="连接符: 肘形 101"/>
          <p:cNvCxnSpPr>
            <a:stCxn id="95" idx="3"/>
            <a:endCxn id="111" idx="1"/>
          </p:cNvCxnSpPr>
          <p:nvPr/>
        </p:nvCxnSpPr>
        <p:spPr>
          <a:xfrm flipV="1">
            <a:off x="4969005" y="2774126"/>
            <a:ext cx="2604088" cy="832414"/>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5" name="矩形: 圆角 104"/>
          <p:cNvSpPr/>
          <p:nvPr/>
        </p:nvSpPr>
        <p:spPr bwMode="gray">
          <a:xfrm>
            <a:off x="649350" y="4464683"/>
            <a:ext cx="1471432" cy="578475"/>
          </a:xfrm>
          <a:prstGeom prst="roundRect">
            <a:avLst/>
          </a:prstGeom>
          <a:solidFill>
            <a:schemeClr val="bg1">
              <a:lumMod val="85000"/>
            </a:schemeClr>
          </a:solid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anose="020B0604020202020204" pitchFamily="34" charset="-128"/>
              </a:rPr>
              <a:t>4.</a:t>
            </a: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回复相关用户，关闭需求</a:t>
            </a:r>
          </a:p>
        </p:txBody>
      </p:sp>
      <p:cxnSp>
        <p:nvCxnSpPr>
          <p:cNvPr id="106" name="连接符: 肘形 105"/>
          <p:cNvCxnSpPr>
            <a:stCxn id="95" idx="1"/>
            <a:endCxn id="105" idx="0"/>
          </p:cNvCxnSpPr>
          <p:nvPr/>
        </p:nvCxnSpPr>
        <p:spPr>
          <a:xfrm rot="10800000" flipV="1">
            <a:off x="1385067" y="3606539"/>
            <a:ext cx="1914143" cy="858144"/>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9315742" y="1139967"/>
            <a:ext cx="0" cy="5572035"/>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11" name="矩形: 圆角 110"/>
          <p:cNvSpPr/>
          <p:nvPr/>
        </p:nvSpPr>
        <p:spPr bwMode="gray">
          <a:xfrm>
            <a:off x="7573094" y="2484888"/>
            <a:ext cx="1471432" cy="578475"/>
          </a:xfrm>
          <a:prstGeom prst="roundRect">
            <a:avLst/>
          </a:prstGeom>
          <a:solidFill>
            <a:schemeClr val="bg1">
              <a:lumMod val="85000"/>
            </a:schemeClr>
          </a:solid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anose="020B0604020202020204" pitchFamily="34" charset="-128"/>
              </a:rPr>
              <a:t>3.</a:t>
            </a: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给出建议解决方案</a:t>
            </a:r>
          </a:p>
        </p:txBody>
      </p:sp>
      <p:sp>
        <p:nvSpPr>
          <p:cNvPr id="114" name="矩形: 圆角 113"/>
          <p:cNvSpPr/>
          <p:nvPr/>
        </p:nvSpPr>
        <p:spPr bwMode="gray">
          <a:xfrm>
            <a:off x="7433898" y="1094836"/>
            <a:ext cx="1581646" cy="379653"/>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endParaRPr lang="zh-CN" altLang="en-US" sz="1400" kern="0" dirty="0">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116" name="矩形: 圆角 115"/>
          <p:cNvSpPr/>
          <p:nvPr/>
        </p:nvSpPr>
        <p:spPr bwMode="gray">
          <a:xfrm>
            <a:off x="7482404" y="1094836"/>
            <a:ext cx="1581646" cy="379653"/>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anose="020B0604020202020204" pitchFamily="34" charset="-128"/>
              </a:rPr>
              <a:t>顾问</a:t>
            </a:r>
          </a:p>
        </p:txBody>
      </p:sp>
      <p:cxnSp>
        <p:nvCxnSpPr>
          <p:cNvPr id="117" name="连接符: 肘形 116"/>
          <p:cNvCxnSpPr>
            <a:stCxn id="111" idx="2"/>
            <a:endCxn id="101" idx="0"/>
          </p:cNvCxnSpPr>
          <p:nvPr/>
        </p:nvCxnSpPr>
        <p:spPr>
          <a:xfrm rot="5400000">
            <a:off x="6545134" y="2292135"/>
            <a:ext cx="992449" cy="2534904"/>
          </a:xfrm>
          <a:prstGeom prst="bentConnector3">
            <a:avLst>
              <a:gd name="adj1" fmla="val 78511"/>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0" name="矩形: 圆角 119"/>
          <p:cNvSpPr/>
          <p:nvPr/>
        </p:nvSpPr>
        <p:spPr bwMode="gray">
          <a:xfrm>
            <a:off x="9298423" y="1094836"/>
            <a:ext cx="1990739" cy="379653"/>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anose="020B0604020202020204" pitchFamily="34" charset="-128"/>
              </a:rPr>
              <a:t>项目总监</a:t>
            </a:r>
            <a:r>
              <a:rPr lang="en-US" altLang="zh-CN" sz="1400" kern="0" dirty="0">
                <a:latin typeface="微软雅黑" panose="020B0503020204020204" pitchFamily="34" charset="-122"/>
                <a:ea typeface="微软雅黑" panose="020B0503020204020204" pitchFamily="34" charset="-122"/>
                <a:cs typeface="Arial Unicode MS" panose="020B0604020202020204" pitchFamily="34" charset="-128"/>
              </a:rPr>
              <a:t>/</a:t>
            </a:r>
            <a:r>
              <a:rPr lang="zh-CN" altLang="en-US" sz="1400" kern="0" dirty="0">
                <a:latin typeface="微软雅黑" panose="020B0503020204020204" pitchFamily="34" charset="-122"/>
                <a:ea typeface="微软雅黑" panose="020B0503020204020204" pitchFamily="34" charset="-122"/>
                <a:cs typeface="Arial Unicode MS" panose="020B0604020202020204" pitchFamily="34" charset="-128"/>
              </a:rPr>
              <a:t>管理委员会</a:t>
            </a:r>
          </a:p>
        </p:txBody>
      </p:sp>
      <p:sp>
        <p:nvSpPr>
          <p:cNvPr id="121" name="矩形: 圆角 120"/>
          <p:cNvSpPr/>
          <p:nvPr/>
        </p:nvSpPr>
        <p:spPr bwMode="gray">
          <a:xfrm>
            <a:off x="9505764" y="1889190"/>
            <a:ext cx="1471432" cy="578475"/>
          </a:xfrm>
          <a:prstGeom prst="roundRect">
            <a:avLst/>
          </a:prstGeom>
          <a:solidFill>
            <a:schemeClr val="bg1">
              <a:lumMod val="85000"/>
            </a:schemeClr>
          </a:solid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anose="020B0604020202020204" pitchFamily="34" charset="-128"/>
              </a:rPr>
              <a:t>5.</a:t>
            </a: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参与解决方案的讨论并确认最终方案</a:t>
            </a:r>
          </a:p>
        </p:txBody>
      </p:sp>
      <p:cxnSp>
        <p:nvCxnSpPr>
          <p:cNvPr id="122" name="连接符: 肘形 121"/>
          <p:cNvCxnSpPr>
            <a:stCxn id="101" idx="3"/>
            <a:endCxn id="121" idx="2"/>
          </p:cNvCxnSpPr>
          <p:nvPr/>
        </p:nvCxnSpPr>
        <p:spPr>
          <a:xfrm flipV="1">
            <a:off x="6572100" y="2467666"/>
            <a:ext cx="3669381" cy="1988525"/>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31" name="矩形: 圆角 130"/>
          <p:cNvSpPr/>
          <p:nvPr/>
        </p:nvSpPr>
        <p:spPr bwMode="gray">
          <a:xfrm>
            <a:off x="5037872" y="5386217"/>
            <a:ext cx="1471432" cy="578475"/>
          </a:xfrm>
          <a:prstGeom prst="roundRect">
            <a:avLst/>
          </a:prstGeom>
          <a:solidFill>
            <a:schemeClr val="bg1">
              <a:lumMod val="85000"/>
            </a:schemeClr>
          </a:solid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anose="020B0604020202020204" pitchFamily="34" charset="-128"/>
              </a:rPr>
              <a:t>6.</a:t>
            </a: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参与方案的讨论与确并确认最终方案</a:t>
            </a:r>
          </a:p>
        </p:txBody>
      </p:sp>
      <p:cxnSp>
        <p:nvCxnSpPr>
          <p:cNvPr id="132" name="连接符: 肘形 131"/>
          <p:cNvCxnSpPr>
            <a:stCxn id="101" idx="2"/>
            <a:endCxn id="131" idx="0"/>
          </p:cNvCxnSpPr>
          <p:nvPr/>
        </p:nvCxnSpPr>
        <p:spPr>
          <a:xfrm rot="5400000">
            <a:off x="5508923" y="5121234"/>
            <a:ext cx="529648" cy="31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50" name="流程图: 接点 149"/>
          <p:cNvSpPr/>
          <p:nvPr/>
        </p:nvSpPr>
        <p:spPr bwMode="gray">
          <a:xfrm>
            <a:off x="1014351" y="1597214"/>
            <a:ext cx="695372" cy="422201"/>
          </a:xfrm>
          <a:prstGeom prst="flowChartConnector">
            <a:avLst/>
          </a:prstGeom>
          <a:solidFill>
            <a:schemeClr val="bg1">
              <a:lumMod val="85000"/>
            </a:schemeClr>
          </a:solidFill>
          <a:ln w="6350" algn="ctr">
            <a:solidFill>
              <a:schemeClr val="bg1"/>
            </a:solidFill>
            <a:miter lim="800000"/>
          </a:ln>
        </p:spPr>
        <p:txBody>
          <a:bodyPr lIns="89977" tIns="71981" rIns="89977" bIns="71981" rtlCol="0" anchor="ctr"/>
          <a:lstStyle/>
          <a:p>
            <a:pP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开始</a:t>
            </a:r>
          </a:p>
        </p:txBody>
      </p:sp>
      <p:sp>
        <p:nvSpPr>
          <p:cNvPr id="151" name="流程图: 接点 150"/>
          <p:cNvSpPr/>
          <p:nvPr/>
        </p:nvSpPr>
        <p:spPr bwMode="gray">
          <a:xfrm>
            <a:off x="10118707" y="5886742"/>
            <a:ext cx="695372" cy="357364"/>
          </a:xfrm>
          <a:prstGeom prst="flowChartConnector">
            <a:avLst/>
          </a:prstGeom>
          <a:solidFill>
            <a:schemeClr val="bg1">
              <a:lumMod val="85000"/>
            </a:schemeClr>
          </a:solidFill>
          <a:ln w="6350" algn="ctr">
            <a:solidFill>
              <a:schemeClr val="bg1"/>
            </a:solidFill>
            <a:miter lim="800000"/>
          </a:ln>
        </p:spPr>
        <p:txBody>
          <a:bodyPr lIns="89977" tIns="71981" rIns="89977" bIns="71981" rtlCol="0" anchor="ctr"/>
          <a:lstStyle/>
          <a:p>
            <a:pP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结束</a:t>
            </a:r>
          </a:p>
        </p:txBody>
      </p:sp>
      <p:cxnSp>
        <p:nvCxnSpPr>
          <p:cNvPr id="152" name="连接符: 肘形 151"/>
          <p:cNvCxnSpPr>
            <a:stCxn id="121" idx="3"/>
            <a:endCxn id="151" idx="6"/>
          </p:cNvCxnSpPr>
          <p:nvPr/>
        </p:nvCxnSpPr>
        <p:spPr>
          <a:xfrm flipH="1">
            <a:off x="10814078" y="2178428"/>
            <a:ext cx="163118" cy="3886997"/>
          </a:xfrm>
          <a:prstGeom prst="bentConnector3">
            <a:avLst>
              <a:gd name="adj1" fmla="val -140108"/>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7" name="连接符: 肘形 156"/>
          <p:cNvCxnSpPr>
            <a:stCxn id="131" idx="3"/>
            <a:endCxn id="151" idx="0"/>
          </p:cNvCxnSpPr>
          <p:nvPr/>
        </p:nvCxnSpPr>
        <p:spPr>
          <a:xfrm>
            <a:off x="6509303" y="5675455"/>
            <a:ext cx="3957090" cy="211287"/>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0" name="连接符: 肘形 159"/>
          <p:cNvCxnSpPr>
            <a:stCxn id="105" idx="2"/>
            <a:endCxn id="151" idx="4"/>
          </p:cNvCxnSpPr>
          <p:nvPr/>
        </p:nvCxnSpPr>
        <p:spPr>
          <a:xfrm rot="16200000" flipH="1">
            <a:off x="5325256" y="1102969"/>
            <a:ext cx="1200947" cy="9081327"/>
          </a:xfrm>
          <a:prstGeom prst="bentConnector3">
            <a:avLst>
              <a:gd name="adj1" fmla="val 11903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3" name="连接符: 肘形 162"/>
          <p:cNvCxnSpPr>
            <a:stCxn id="150" idx="4"/>
            <a:endCxn id="2" idx="0"/>
          </p:cNvCxnSpPr>
          <p:nvPr/>
        </p:nvCxnSpPr>
        <p:spPr>
          <a:xfrm rot="5400000">
            <a:off x="1284964" y="2094540"/>
            <a:ext cx="152198" cy="194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2" name="矩形: 圆角 171"/>
          <p:cNvSpPr/>
          <p:nvPr/>
        </p:nvSpPr>
        <p:spPr bwMode="gray">
          <a:xfrm>
            <a:off x="5002345" y="3343749"/>
            <a:ext cx="475753" cy="236356"/>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是</a:t>
            </a:r>
          </a:p>
        </p:txBody>
      </p:sp>
      <p:sp>
        <p:nvSpPr>
          <p:cNvPr id="173" name="矩形: 圆角 172"/>
          <p:cNvSpPr/>
          <p:nvPr/>
        </p:nvSpPr>
        <p:spPr bwMode="gray">
          <a:xfrm>
            <a:off x="2442687" y="3345565"/>
            <a:ext cx="459416" cy="230984"/>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否</a:t>
            </a:r>
          </a:p>
        </p:txBody>
      </p:sp>
      <p:sp>
        <p:nvSpPr>
          <p:cNvPr id="199" name="矩形: 圆角 198"/>
          <p:cNvSpPr/>
          <p:nvPr/>
        </p:nvSpPr>
        <p:spPr bwMode="gray">
          <a:xfrm>
            <a:off x="7549707" y="4228326"/>
            <a:ext cx="475753" cy="236356"/>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是</a:t>
            </a:r>
          </a:p>
        </p:txBody>
      </p:sp>
      <p:sp>
        <p:nvSpPr>
          <p:cNvPr id="200" name="矩形: 圆角 199"/>
          <p:cNvSpPr/>
          <p:nvPr/>
        </p:nvSpPr>
        <p:spPr bwMode="gray">
          <a:xfrm>
            <a:off x="5685773" y="4934461"/>
            <a:ext cx="459416" cy="230984"/>
          </a:xfrm>
          <a:prstGeom prst="roundRect">
            <a:avLst/>
          </a:prstGeom>
          <a:noFill/>
          <a:ln w="6350" algn="ctr">
            <a:noFill/>
            <a:miter lim="800000"/>
          </a:ln>
        </p:spPr>
        <p:txBody>
          <a:bodyPr lIns="89977" tIns="71981" rIns="89977" bIns="71981" rtlCol="0" anchor="ctr"/>
          <a:lstStyle/>
          <a:p>
            <a:pPr algn="ctr" defTabSz="914400"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anose="020B0604020202020204" pitchFamily="34" charset="-128"/>
              </a:rPr>
              <a:t>否</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058"/>
          <p:cNvGraphicFramePr>
            <a:graphicFrameLocks noGrp="1"/>
          </p:cNvGraphicFramePr>
          <p:nvPr/>
        </p:nvGraphicFramePr>
        <p:xfrm>
          <a:off x="515639" y="964754"/>
          <a:ext cx="11323435" cy="5756086"/>
        </p:xfrm>
        <a:graphic>
          <a:graphicData uri="http://schemas.openxmlformats.org/drawingml/2006/table">
            <a:tbl>
              <a:tblPr/>
              <a:tblGrid>
                <a:gridCol w="783772">
                  <a:extLst>
                    <a:ext uri="{9D8B030D-6E8A-4147-A177-3AD203B41FA5}">
                      <a16:colId xmlns:a16="http://schemas.microsoft.com/office/drawing/2014/main" val="20000"/>
                    </a:ext>
                  </a:extLst>
                </a:gridCol>
                <a:gridCol w="3265714">
                  <a:extLst>
                    <a:ext uri="{9D8B030D-6E8A-4147-A177-3AD203B41FA5}">
                      <a16:colId xmlns:a16="http://schemas.microsoft.com/office/drawing/2014/main" val="20001"/>
                    </a:ext>
                  </a:extLst>
                </a:gridCol>
                <a:gridCol w="7273949">
                  <a:extLst>
                    <a:ext uri="{9D8B030D-6E8A-4147-A177-3AD203B41FA5}">
                      <a16:colId xmlns:a16="http://schemas.microsoft.com/office/drawing/2014/main" val="20002"/>
                    </a:ext>
                  </a:extLst>
                </a:gridCol>
              </a:tblGrid>
              <a:tr h="393993">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序号</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89000"/>
                        </a:lnSpc>
                        <a:spcBef>
                          <a:spcPct val="30000"/>
                        </a:spcBef>
                        <a:spcAft>
                          <a:spcPct val="10000"/>
                        </a:spcAft>
                        <a:buClr>
                          <a:srgbClr val="EF0129"/>
                        </a:buClr>
                        <a:buSzPct val="75000"/>
                        <a:buFont typeface="Wingdings" panose="05000000000000000000" pitchFamily="2" charset="2"/>
                        <a:buNone/>
                      </a:pPr>
                      <a:r>
                        <a:rPr kumimoji="0" lang="zh-CN" altLang="de-DE"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项目风险</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风险抑制方法</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429530">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管理层的支持</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、承诺、及参与</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管理队伍的主人翁精神和参与度是成功的关键因素. 对项目的参与度可以作为业绩评估的标准。</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41052">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2</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关键用户</a:t>
                      </a:r>
                      <a:r>
                        <a:rPr kumimoji="0" lang="zh-CN" altLang="en-GB"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项目</a:t>
                      </a: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时间</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因自身的日常工作而</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无法保证</a:t>
                      </a:r>
                      <a:endPar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从项目一开始就必须明确项目实施小组成员将</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全力</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参与整个项目。</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百疆</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高级管理层需保证参与</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关键用户项目参与时间。</a:t>
                      </a:r>
                      <a:endPar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986892">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3</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过渡强调部门自身要求</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,忽视公司总体发展及</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标准流程。</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高层领导要尽可能将企业未来的发展方向给各部门明确，同时各部门应站在企业整体的角度来提出要求</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是流程化的</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ERP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软件,集成了大量优秀企业的管理思想，对企业业务流程的标准化科学化有相当的好处. 项目组要尽量发挥,挖掘</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的标准功能.</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92781">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4</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对</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用户的培训</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及上线后的支持</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7755"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6080" algn="l" defTabSz="1087755"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6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780" algn="l" defTabSz="1087755"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880" algn="l" defTabSz="1087755"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40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12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4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680" algn="l" defTabSz="1087755"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注重对项目</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培训的计划和执行,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加强</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的参与程度并将其可以作为业绩评估的标准。</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尽早决定</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用户支持策略,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设立用户支持中心。</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918280">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5</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在项目中由于实施小组成员遇到各种不可预见的问题，而不经意地使</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项目范围逐渐扩大</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各级人员需认识到</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企业信息化的推进过程是</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需采用分步实施</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，因此现阶段不能解决企业管理中存在的所有问题，问题的解决是有优先级的。</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必须建立恰当的项目变更申请机制，以防止项目范围的失控。</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高级管理层必须对项目范围作出承诺。</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653433">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6</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必需通过分配优先级的方式严格管理开发需求，以防止随意要求开发，致使</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过度开发</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，造成项目实施的进度拖期。</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所有开发需求被提请并分配优先级</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申请中需包含开发的关键信息，需要经过项目管理委员会的决策才允许进行开发。</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734924">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de-DE"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的实施可能使组织结构，工作职责和业务流程发生变化</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部门间高度协同</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6080">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680">
                        <a:lnSpc>
                          <a:spcPct val="90000"/>
                        </a:lnSpc>
                        <a:spcBef>
                          <a:spcPct val="10000"/>
                        </a:spcBef>
                        <a:spcAft>
                          <a:spcPct val="10000"/>
                        </a:spcAft>
                        <a:buClr>
                          <a:srgbClr val="B2B3B5"/>
                        </a:buClr>
                        <a:defRPr sz="2000">
                          <a:solidFill>
                            <a:schemeClr val="tx1"/>
                          </a:solidFill>
                          <a:latin typeface="Futura Bk" pitchFamily="34" charset="0"/>
                        </a:defRPr>
                      </a:lvl3pPr>
                      <a:lvl4pPr marL="1287780">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880">
                        <a:lnSpc>
                          <a:spcPct val="90000"/>
                        </a:lnSpc>
                        <a:spcBef>
                          <a:spcPct val="10000"/>
                        </a:spcBef>
                        <a:spcAft>
                          <a:spcPct val="10000"/>
                        </a:spcAft>
                        <a:buClr>
                          <a:srgbClr val="B2B3B5"/>
                        </a:buClr>
                        <a:defRPr sz="2000">
                          <a:solidFill>
                            <a:schemeClr val="tx1"/>
                          </a:solidFill>
                          <a:latin typeface="Futura Bk" pitchFamily="34" charset="0"/>
                        </a:defRPr>
                      </a:lvl5pPr>
                      <a:lvl6pPr marL="2164080"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1280"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480"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680"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恰当的变革管理程序将有助于克服各种阻力，</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项目经理必须就转型好处和相关人员进行交流，并恰当的改变组织结构</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一旦做出决定，</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的高级管理层将全力支持实施小组的工作和决定。</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505201">
                <a:tc>
                  <a:txBody>
                    <a:body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8</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多系统集成</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，需要三系统协同一致</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本次实施除</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外，还有电商</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OMS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系统、线下门店</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POS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 BTP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系统集成，需要协调这些外围系统的同步计划，保证系统测试的及时和充分，保证项目的顺利上线。</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bl>
          </a:graphicData>
        </a:graphic>
      </p:graphicFrame>
      <p:sp>
        <p:nvSpPr>
          <p:cNvPr id="5" name="文本框 4"/>
          <p:cNvSpPr txBox="1"/>
          <p:nvPr/>
        </p:nvSpPr>
        <p:spPr>
          <a:xfrm>
            <a:off x="180000" y="360000"/>
            <a:ext cx="6098290" cy="369204"/>
          </a:xfrm>
          <a:prstGeom prst="rect">
            <a:avLst/>
          </a:prstGeom>
        </p:spPr>
        <p:txBody>
          <a:bodyPr vert="horz" wrap="square" lIns="0" tIns="0" rIns="0" bIns="0" rtlCol="0" anchor="t" anchorCtr="0">
            <a:spAutoFit/>
          </a:bodyPr>
          <a:lstStyle>
            <a:defPPr>
              <a:defRPr lang="zh-CN"/>
            </a:defPPr>
            <a:lvl1pPr marR="0" lvl="0" indent="0" defTabSz="1088390" fontAlgn="auto">
              <a:lnSpc>
                <a:spcPct val="100000"/>
              </a:lnSpc>
              <a:spcBef>
                <a:spcPct val="0"/>
              </a:spcBef>
              <a:spcAft>
                <a:spcPts val="0"/>
              </a:spcAft>
              <a:buClrTx/>
              <a:buSzTx/>
              <a:buFontTx/>
              <a:buNone/>
              <a:defRPr kumimoji="0" sz="2400" b="1" i="0" u="none" strike="noStrike" cap="none" spc="0" normalizeH="0" baseline="0">
                <a:ln>
                  <a:noFill/>
                </a:ln>
                <a:solidFill>
                  <a:srgbClr val="000000"/>
                </a:solidFill>
                <a:effectLst/>
                <a:uLnTx/>
                <a:uFillTx/>
                <a:latin typeface="微软雅黑" panose="020B0503020204020204" pitchFamily="34" charset="-122"/>
                <a:ea typeface="微软雅黑" panose="020B0503020204020204" pitchFamily="34" charset="-122"/>
                <a:cs typeface="+mj-cs"/>
              </a:defRPr>
            </a:lvl1pPr>
          </a:lstStyle>
          <a:p>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a:t>
            </a:r>
            <a:r>
              <a:rPr lang="zh-CN" altLang="en-US" dirty="0"/>
              <a:t>风险控制</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74320"/>
            <a:ext cx="11247120" cy="731520"/>
          </a:xfrm>
          <a:prstGeom prst="rect">
            <a:avLst/>
          </a:prstGeom>
          <a:noFill/>
        </p:spPr>
        <p:txBody>
          <a:bodyPr wrap="square">
            <a:spAutoFit/>
          </a:bodyPr>
          <a:lstStyle/>
          <a:p>
            <a:pPr algn="ctr">
              <a:defRPr sz="3600" b="1">
                <a:solidFill>
                  <a:srgbClr val="FFFFFF"/>
                </a:solidFill>
              </a:defRPr>
            </a:pPr>
            <a:r>
              <a:t>百疆项目团队人员要求</a:t>
            </a:r>
          </a:p>
        </p:txBody>
      </p:sp>
      <p:sp>
        <p:nvSpPr>
          <p:cNvPr id="4" name="TextBox 3"/>
          <p:cNvSpPr txBox="1"/>
          <p:nvPr/>
        </p:nvSpPr>
        <p:spPr>
          <a:xfrm>
            <a:off x="457200" y="1645920"/>
            <a:ext cx="5303520" cy="3785652"/>
          </a:xfrm>
          <a:prstGeom prst="rect">
            <a:avLst/>
          </a:prstGeom>
          <a:noFill/>
        </p:spPr>
        <p:txBody>
          <a:bodyPr wrap="square">
            <a:spAutoFit/>
          </a:bodyPr>
          <a:lstStyle/>
          <a:p>
            <a:pPr>
              <a:defRPr sz="2000" b="1">
                <a:solidFill>
                  <a:srgbClr val="FFD700"/>
                </a:solidFill>
              </a:defRPr>
            </a:pPr>
            <a:r>
              <a:rPr lang="zh-CN" altLang="en-US" dirty="0">
                <a:solidFill>
                  <a:schemeClr val="accent2"/>
                </a:solidFill>
                <a:latin typeface="微软雅黑" panose="020B0503020204020204" pitchFamily="34" charset="-122"/>
                <a:ea typeface="微软雅黑" panose="020B0503020204020204" pitchFamily="34" charset="-122"/>
              </a:rPr>
              <a:t>流程负责人（组长）主要职责</a:t>
            </a:r>
            <a:endParaRPr lang="en-US" altLang="zh-CN" dirty="0">
              <a:solidFill>
                <a:schemeClr val="accent2"/>
              </a:solidFill>
              <a:latin typeface="微软雅黑" panose="020B0503020204020204" pitchFamily="34" charset="-122"/>
              <a:ea typeface="微软雅黑" panose="020B0503020204020204" pitchFamily="34" charset="-122"/>
            </a:endParaRPr>
          </a:p>
          <a:p>
            <a:pPr>
              <a:defRPr sz="2000" b="1">
                <a:solidFill>
                  <a:srgbClr val="FFD700"/>
                </a:solidFill>
              </a:defRPr>
            </a:pPr>
            <a:endParaRPr dirty="0">
              <a:solidFill>
                <a:schemeClr val="accent2"/>
              </a:solidFill>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由各</a:t>
            </a:r>
            <a:r>
              <a:rPr sz="1400" dirty="0" err="1">
                <a:solidFill>
                  <a:srgbClr val="FF0000"/>
                </a:solidFill>
                <a:latin typeface="微软雅黑" panose="020B0503020204020204" pitchFamily="34" charset="-122"/>
                <a:ea typeface="微软雅黑" panose="020B0503020204020204" pitchFamily="34" charset="-122"/>
              </a:rPr>
              <a:t>业务模块主管</a:t>
            </a:r>
            <a:r>
              <a:rPr sz="1400" dirty="0" err="1">
                <a:latin typeface="微软雅黑" panose="020B0503020204020204" pitchFamily="34" charset="-122"/>
                <a:ea typeface="微软雅黑" panose="020B0503020204020204" pitchFamily="34" charset="-122"/>
              </a:rPr>
              <a:t>领导担任</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在业务流程和业务模式层面进行决定</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保障项目定义内容的贯彻执行</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对</a:t>
            </a:r>
            <a:r>
              <a:rPr sz="1400" dirty="0" err="1">
                <a:solidFill>
                  <a:srgbClr val="FF0000"/>
                </a:solidFill>
                <a:latin typeface="微软雅黑" panose="020B0503020204020204" pitchFamily="34" charset="-122"/>
                <a:ea typeface="微软雅黑" panose="020B0503020204020204" pitchFamily="34" charset="-122"/>
              </a:rPr>
              <a:t>关键业务流程</a:t>
            </a:r>
            <a:r>
              <a:rPr sz="1400" dirty="0" err="1">
                <a:latin typeface="微软雅黑" panose="020B0503020204020204" pitchFamily="34" charset="-122"/>
                <a:ea typeface="微软雅黑" panose="020B0503020204020204" pitchFamily="34" charset="-122"/>
              </a:rPr>
              <a:t>进行决策，积极参与业务变革讨论</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快速决策争议问题，保证项目顺利进行</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solidFill>
                  <a:srgbClr val="FF0000"/>
                </a:solidFill>
                <a:latin typeface="微软雅黑" panose="020B0503020204020204" pitchFamily="34" charset="-122"/>
                <a:ea typeface="微软雅黑" panose="020B0503020204020204" pitchFamily="34" charset="-122"/>
              </a:rPr>
              <a:t>与其他部门协同</a:t>
            </a:r>
            <a:r>
              <a:rPr sz="1400" dirty="0" err="1">
                <a:latin typeface="微软雅黑" panose="020B0503020204020204" pitchFamily="34" charset="-122"/>
                <a:ea typeface="微软雅黑" panose="020B0503020204020204" pitchFamily="34" charset="-122"/>
              </a:rPr>
              <a:t>，从公司管理角度考虑方案合理性</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solidFill>
                  <a:srgbClr val="FF0000"/>
                </a:solidFill>
                <a:latin typeface="微软雅黑" panose="020B0503020204020204" pitchFamily="34" charset="-122"/>
                <a:ea typeface="微软雅黑" panose="020B0503020204020204" pitchFamily="34" charset="-122"/>
              </a:rPr>
              <a:t>制定重大业务变更策略</a:t>
            </a:r>
            <a:r>
              <a:rPr sz="1400" dirty="0" err="1">
                <a:latin typeface="微软雅黑" panose="020B0503020204020204" pitchFamily="34" charset="-122"/>
                <a:ea typeface="微软雅黑" panose="020B0503020204020204" pitchFamily="34" charset="-122"/>
              </a:rPr>
              <a:t>，保障变更执行</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鼓励员工参加培训，建立相应考核机制</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solidFill>
                  <a:srgbClr val="FF0000"/>
                </a:solidFill>
                <a:latin typeface="微软雅黑" panose="020B0503020204020204" pitchFamily="34" charset="-122"/>
                <a:ea typeface="微软雅黑" panose="020B0503020204020204" pitchFamily="34" charset="-122"/>
              </a:rPr>
              <a:t>蓝图文档签字确认</a:t>
            </a:r>
            <a:endParaRPr sz="1400" dirty="0">
              <a:solidFill>
                <a:srgbClr val="FF0000"/>
              </a:solidFill>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加强上线后管理，保证流程操作和业务数据正确</a:t>
            </a:r>
            <a:endParaRPr sz="1400" dirty="0">
              <a:latin typeface="微软雅黑" panose="020B0503020204020204" pitchFamily="34" charset="-122"/>
              <a:ea typeface="微软雅黑" panose="020B0503020204020204" pitchFamily="34" charset="-122"/>
            </a:endParaRPr>
          </a:p>
        </p:txBody>
      </p:sp>
      <p:sp>
        <p:nvSpPr>
          <p:cNvPr id="5" name="TextBox 4"/>
          <p:cNvSpPr txBox="1"/>
          <p:nvPr/>
        </p:nvSpPr>
        <p:spPr>
          <a:xfrm>
            <a:off x="6217920" y="1645920"/>
            <a:ext cx="5486400" cy="3785652"/>
          </a:xfrm>
          <a:prstGeom prst="rect">
            <a:avLst/>
          </a:prstGeom>
          <a:noFill/>
        </p:spPr>
        <p:txBody>
          <a:bodyPr wrap="square">
            <a:spAutoFit/>
          </a:bodyPr>
          <a:lstStyle/>
          <a:p>
            <a:pPr>
              <a:defRPr sz="2000" b="1">
                <a:solidFill>
                  <a:srgbClr val="FFD700"/>
                </a:solidFill>
              </a:defRPr>
            </a:pPr>
            <a:r>
              <a:rPr dirty="0" err="1">
                <a:solidFill>
                  <a:schemeClr val="accent2"/>
                </a:solidFill>
                <a:latin typeface="微软雅黑" panose="020B0503020204020204" pitchFamily="34" charset="-122"/>
                <a:ea typeface="微软雅黑" panose="020B0503020204020204" pitchFamily="34" charset="-122"/>
              </a:rPr>
              <a:t>关键用户（组员）主要职责</a:t>
            </a:r>
            <a:endParaRPr lang="en-US" dirty="0">
              <a:solidFill>
                <a:schemeClr val="accent2"/>
              </a:solidFill>
              <a:latin typeface="微软雅黑" panose="020B0503020204020204" pitchFamily="34" charset="-122"/>
              <a:ea typeface="微软雅黑" panose="020B0503020204020204" pitchFamily="34" charset="-122"/>
            </a:endParaRPr>
          </a:p>
          <a:p>
            <a:pPr>
              <a:defRPr sz="2000" b="1">
                <a:solidFill>
                  <a:srgbClr val="FFD700"/>
                </a:solidFill>
              </a:defRPr>
            </a:pPr>
            <a:endParaRPr dirty="0">
              <a:solidFill>
                <a:schemeClr val="accent2"/>
              </a:solidFill>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由百疆指定各</a:t>
            </a:r>
            <a:r>
              <a:rPr sz="1400" dirty="0" err="1">
                <a:solidFill>
                  <a:srgbClr val="FF0000"/>
                </a:solidFill>
                <a:latin typeface="微软雅黑" panose="020B0503020204020204" pitchFamily="34" charset="-122"/>
                <a:ea typeface="微软雅黑" panose="020B0503020204020204" pitchFamily="34" charset="-122"/>
              </a:rPr>
              <a:t>业务模块关键用户</a:t>
            </a:r>
            <a:endParaRPr sz="1400" dirty="0">
              <a:solidFill>
                <a:srgbClr val="FF0000"/>
              </a:solidFill>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需投入</a:t>
            </a:r>
            <a:r>
              <a:rPr sz="1400" dirty="0">
                <a:solidFill>
                  <a:srgbClr val="FF0000"/>
                </a:solidFill>
                <a:latin typeface="微软雅黑" panose="020B0503020204020204" pitchFamily="34" charset="-122"/>
                <a:ea typeface="微软雅黑" panose="020B0503020204020204" pitchFamily="34" charset="-122"/>
              </a:rPr>
              <a:t>50%时间</a:t>
            </a:r>
            <a:r>
              <a:rPr sz="1400" dirty="0">
                <a:latin typeface="微软雅黑" panose="020B0503020204020204" pitchFamily="34" charset="-122"/>
                <a:ea typeface="微软雅黑" panose="020B0503020204020204" pitchFamily="34" charset="-122"/>
              </a:rPr>
              <a:t>参与项目，未来作为系统运营关键</a:t>
            </a: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参加</a:t>
            </a:r>
            <a:r>
              <a:rPr sz="1400" dirty="0" err="1">
                <a:solidFill>
                  <a:srgbClr val="FF0000"/>
                </a:solidFill>
                <a:latin typeface="微软雅黑" panose="020B0503020204020204" pitchFamily="34" charset="-122"/>
                <a:ea typeface="微软雅黑" panose="020B0503020204020204" pitchFamily="34" charset="-122"/>
              </a:rPr>
              <a:t>业务场景、流程</a:t>
            </a:r>
            <a:r>
              <a:rPr sz="1400" dirty="0" err="1">
                <a:latin typeface="微软雅黑" panose="020B0503020204020204" pitchFamily="34" charset="-122"/>
                <a:ea typeface="微软雅黑" panose="020B0503020204020204" pitchFamily="34" charset="-122"/>
              </a:rPr>
              <a:t>的讨论及确认</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协调</a:t>
            </a:r>
            <a:r>
              <a:rPr sz="1400" dirty="0" err="1">
                <a:solidFill>
                  <a:srgbClr val="FF0000"/>
                </a:solidFill>
                <a:latin typeface="微软雅黑" panose="020B0503020204020204" pitchFamily="34" charset="-122"/>
                <a:ea typeface="微软雅黑" panose="020B0503020204020204" pitchFamily="34" charset="-122"/>
              </a:rPr>
              <a:t>本部门业务</a:t>
            </a:r>
            <a:r>
              <a:rPr sz="1400" dirty="0" err="1">
                <a:latin typeface="微软雅黑" panose="020B0503020204020204" pitchFamily="34" charset="-122"/>
                <a:ea typeface="微软雅黑" panose="020B0503020204020204" pitchFamily="34" charset="-122"/>
              </a:rPr>
              <a:t>相关工作</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参加项目相关会议</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收集、整理</a:t>
            </a:r>
            <a:r>
              <a:rPr sz="1400" dirty="0" err="1">
                <a:solidFill>
                  <a:srgbClr val="FF0000"/>
                </a:solidFill>
                <a:latin typeface="微软雅黑" panose="020B0503020204020204" pitchFamily="34" charset="-122"/>
                <a:ea typeface="微软雅黑" panose="020B0503020204020204" pitchFamily="34" charset="-122"/>
              </a:rPr>
              <a:t>基础数据</a:t>
            </a:r>
            <a:r>
              <a:rPr sz="1400" dirty="0" err="1">
                <a:latin typeface="微软雅黑" panose="020B0503020204020204" pitchFamily="34" charset="-122"/>
                <a:ea typeface="微软雅黑" panose="020B0503020204020204" pitchFamily="34" charset="-122"/>
              </a:rPr>
              <a:t>、</a:t>
            </a:r>
            <a:r>
              <a:rPr sz="1400" dirty="0" err="1">
                <a:solidFill>
                  <a:srgbClr val="FF0000"/>
                </a:solidFill>
                <a:latin typeface="微软雅黑" panose="020B0503020204020204" pitchFamily="34" charset="-122"/>
                <a:ea typeface="微软雅黑" panose="020B0503020204020204" pitchFamily="34" charset="-122"/>
              </a:rPr>
              <a:t>业务数据</a:t>
            </a:r>
            <a:endParaRPr sz="1400" dirty="0">
              <a:solidFill>
                <a:srgbClr val="FF0000"/>
              </a:solidFill>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solidFill>
                  <a:srgbClr val="FF0000"/>
                </a:solidFill>
                <a:latin typeface="微软雅黑" panose="020B0503020204020204" pitchFamily="34" charset="-122"/>
                <a:ea typeface="微软雅黑" panose="020B0503020204020204" pitchFamily="34" charset="-122"/>
              </a:rPr>
              <a:t>完成操作手册编写</a:t>
            </a:r>
            <a:r>
              <a:rPr sz="1400" dirty="0" err="1">
                <a:latin typeface="微软雅黑" panose="020B0503020204020204" pitchFamily="34" charset="-122"/>
                <a:ea typeface="微软雅黑" panose="020B0503020204020204" pitchFamily="34" charset="-122"/>
              </a:rPr>
              <a:t>、培训及技术支持</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solidFill>
                  <a:srgbClr val="FF0000"/>
                </a:solidFill>
                <a:latin typeface="微软雅黑" panose="020B0503020204020204" pitchFamily="34" charset="-122"/>
                <a:ea typeface="微软雅黑" panose="020B0503020204020204" pitchFamily="34" charset="-122"/>
              </a:rPr>
              <a:t>完成系统测试并签字确认</a:t>
            </a:r>
            <a:endParaRPr sz="1400" dirty="0">
              <a:solidFill>
                <a:srgbClr val="FF0000"/>
              </a:solidFill>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完成最终用户权限收集和测试</a:t>
            </a:r>
            <a:endParaRPr sz="1400" dirty="0">
              <a:latin typeface="微软雅黑" panose="020B0503020204020204" pitchFamily="34" charset="-122"/>
              <a:ea typeface="微软雅黑" panose="020B0503020204020204" pitchFamily="34" charset="-122"/>
            </a:endParaRPr>
          </a:p>
          <a:p>
            <a:pPr>
              <a:spcAft>
                <a:spcPts val="800"/>
              </a:spcAft>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上线后检查监督数据和流程</a:t>
            </a:r>
            <a:endParaRPr sz="1400" dirty="0">
              <a:latin typeface="微软雅黑" panose="020B0503020204020204" pitchFamily="34" charset="-122"/>
              <a:ea typeface="微软雅黑" panose="020B0503020204020204" pitchFamily="34" charset="-122"/>
            </a:endParaRPr>
          </a:p>
        </p:txBody>
      </p:sp>
      <p:sp>
        <p:nvSpPr>
          <p:cNvPr id="8" name="Title 1">
            <a:extLst>
              <a:ext uri="{FF2B5EF4-FFF2-40B4-BE49-F238E27FC236}">
                <a16:creationId xmlns:a16="http://schemas.microsoft.com/office/drawing/2014/main" id="{E3659E30-C0C5-A247-9508-85D555F40EB9}"/>
              </a:ext>
            </a:extLst>
          </p:cNvPr>
          <p:cNvSpPr txBox="1"/>
          <p:nvPr/>
        </p:nvSpPr>
        <p:spPr bwMode="gray">
          <a:xfrm>
            <a:off x="180000" y="360000"/>
            <a:ext cx="11183564" cy="369236"/>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39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lang="en-US" altLang="zh-CN" sz="2400" dirty="0">
                <a:solidFill>
                  <a:srgbClr val="000000"/>
                </a:solidFill>
                <a:latin typeface="微软雅黑" panose="020B0503020204020204" pitchFamily="34" charset="-122"/>
                <a:ea typeface="微软雅黑" panose="020B0503020204020204" pitchFamily="34" charset="-122"/>
              </a:rPr>
              <a:t>——</a:t>
            </a:r>
            <a:r>
              <a:rPr lang="zh-CN" altLang="en-US" sz="2400" dirty="0">
                <a:solidFill>
                  <a:srgbClr val="000000"/>
                </a:solidFill>
                <a:latin typeface="微软雅黑" panose="020B0503020204020204" pitchFamily="34" charset="-122"/>
                <a:ea typeface="微软雅黑" panose="020B0503020204020204" pitchFamily="34" charset="-122"/>
              </a:rPr>
              <a:t>流程负责人</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职责、关键用户职责要求</a:t>
            </a:r>
            <a:endParaRPr kumimoji="0" lang="en-GB"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chemeClr val="accent1"/>
                </a:solidFill>
              </a:rPr>
              <a:t>百疆集团董事长致辞</a:t>
            </a:r>
          </a:p>
        </p:txBody>
      </p:sp>
      <p:sp>
        <p:nvSpPr>
          <p:cNvPr id="3" name="副标题 2"/>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百疆集团</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董事长  </a:t>
            </a:r>
            <a:r>
              <a:rPr lang="en-US" altLang="zh-CN" dirty="0">
                <a:latin typeface="微软雅黑" panose="020B0503020204020204" pitchFamily="34" charset="-122"/>
                <a:ea typeface="微软雅黑" panose="020B0503020204020204" pitchFamily="34" charset="-122"/>
              </a:rPr>
              <a:t>XXX</a:t>
            </a:r>
          </a:p>
        </p:txBody>
      </p:sp>
      <p:sp>
        <p:nvSpPr>
          <p:cNvPr id="4" name="灯片编号占位符 3"/>
          <p:cNvSpPr>
            <a:spLocks noGrp="1"/>
          </p:cNvSpPr>
          <p:nvPr>
            <p:ph type="sldNum" sz="quarter" idx="12"/>
          </p:nvPr>
        </p:nvSpPr>
        <p:spPr/>
        <p:txBody>
          <a:bodyPr/>
          <a:lstStyle/>
          <a:p>
            <a:fld id="{7D9BB5D0-35E4-459D-AEF3-FE4D7C45CC19}" type="slidenum">
              <a:rPr lang="zh-CN" altLang="en-US" smtClean="0"/>
              <a:t>14</a:t>
            </a:fld>
            <a:endParaRPr lang="zh-CN" altLang="en-US"/>
          </a:p>
        </p:txBody>
      </p:sp>
      <p:sp>
        <p:nvSpPr>
          <p:cNvPr id="7" name="矩形 6"/>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solidFill>
                  <a:schemeClr val="accent1"/>
                </a:solidFill>
                <a:latin typeface="微软雅黑" panose="020B0503020204020204" pitchFamily="34" charset="-122"/>
                <a:ea typeface="微软雅黑" panose="020B0503020204020204" pitchFamily="34" charset="-122"/>
              </a:rPr>
              <a:t>SAP</a:t>
            </a:r>
            <a:r>
              <a:rPr lang="zh-CN" altLang="en-US" dirty="0">
                <a:solidFill>
                  <a:schemeClr val="accent1"/>
                </a:solidFill>
                <a:latin typeface="微软雅黑" panose="020B0503020204020204" pitchFamily="34" charset="-122"/>
                <a:ea typeface="微软雅黑" panose="020B0503020204020204" pitchFamily="34" charset="-122"/>
              </a:rPr>
              <a:t>原厂致辞</a:t>
            </a:r>
          </a:p>
        </p:txBody>
      </p:sp>
      <p:sp>
        <p:nvSpPr>
          <p:cNvPr id="3" name="副标题 2"/>
          <p:cNvSpPr>
            <a:spLocks noGrp="1"/>
          </p:cNvSpPr>
          <p:nvPr>
            <p:ph type="subTitle" idx="1"/>
          </p:nvPr>
        </p:nvSpPr>
        <p:spPr/>
        <p:txBody>
          <a:bodyPr/>
          <a:lstStyle/>
          <a:p>
            <a:endParaRPr lang="en-US" altLang="zh-CN" dirty="0"/>
          </a:p>
          <a:p>
            <a:r>
              <a:rPr lang="en-US" altLang="zh-CN" dirty="0">
                <a:latin typeface="微软雅黑" panose="020B0503020204020204" pitchFamily="34" charset="-122"/>
                <a:ea typeface="微软雅黑" panose="020B0503020204020204" pitchFamily="34" charset="-122"/>
              </a:rPr>
              <a:t>SAP </a:t>
            </a:r>
            <a:r>
              <a:rPr lang="zh-CN" altLang="en-US" dirty="0">
                <a:latin typeface="微软雅黑" panose="020B0503020204020204" pitchFamily="34" charset="-122"/>
                <a:ea typeface="微软雅黑" panose="020B0503020204020204" pitchFamily="34" charset="-122"/>
              </a:rPr>
              <a:t>江苏区总经理  </a:t>
            </a:r>
            <a:r>
              <a:rPr lang="en-US" altLang="zh-CN" dirty="0">
                <a:latin typeface="微软雅黑" panose="020B0503020204020204" pitchFamily="34" charset="-122"/>
                <a:ea typeface="微软雅黑" panose="020B0503020204020204" pitchFamily="34" charset="-122"/>
              </a:rPr>
              <a:t>XXX</a:t>
            </a:r>
          </a:p>
        </p:txBody>
      </p:sp>
      <p:sp>
        <p:nvSpPr>
          <p:cNvPr id="4" name="灯片编号占位符 3"/>
          <p:cNvSpPr>
            <a:spLocks noGrp="1"/>
          </p:cNvSpPr>
          <p:nvPr>
            <p:ph type="sldNum" sz="quarter" idx="12"/>
          </p:nvPr>
        </p:nvSpPr>
        <p:spPr/>
        <p:txBody>
          <a:bodyPr/>
          <a:lstStyle/>
          <a:p>
            <a:fld id="{7D9BB5D0-35E4-459D-AEF3-FE4D7C45CC19}" type="slidenum">
              <a:rPr lang="zh-CN" altLang="en-US" smtClean="0"/>
              <a:t>15</a:t>
            </a:fld>
            <a:endParaRPr lang="zh-CN" altLang="en-US"/>
          </a:p>
        </p:txBody>
      </p:sp>
      <p:sp>
        <p:nvSpPr>
          <p:cNvPr id="7" name="矩形 6"/>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chemeClr val="accent1"/>
                </a:solidFill>
                <a:latin typeface="微软雅黑" panose="020B0503020204020204" pitchFamily="34" charset="-122"/>
                <a:ea typeface="微软雅黑" panose="020B0503020204020204" pitchFamily="34" charset="-122"/>
              </a:rPr>
              <a:t>帛丝云商创始人致辞</a:t>
            </a:r>
          </a:p>
        </p:txBody>
      </p:sp>
      <p:sp>
        <p:nvSpPr>
          <p:cNvPr id="3" name="副标题 2"/>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帛丝云商 创始人  李洪波</a:t>
            </a:r>
            <a:endParaRPr lang="en-US" altLang="zh-CN"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t>16</a:t>
            </a:fld>
            <a:endParaRPr lang="zh-CN" altLang="en-US"/>
          </a:p>
        </p:txBody>
      </p:sp>
      <p:sp>
        <p:nvSpPr>
          <p:cNvPr id="7" name="矩形 6"/>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673"/>
            <a:ext cx="9144000" cy="923290"/>
          </a:xfrm>
        </p:spPr>
        <p:txBody>
          <a:bodyPr/>
          <a:lstStyle/>
          <a:p>
            <a:r>
              <a:rPr lang="zh-CN" altLang="en-US" dirty="0">
                <a:solidFill>
                  <a:schemeClr val="accent1"/>
                </a:solidFill>
              </a:rPr>
              <a:t>合影</a:t>
            </a:r>
          </a:p>
        </p:txBody>
      </p:sp>
      <p:sp>
        <p:nvSpPr>
          <p:cNvPr id="4" name="灯片编号占位符 3"/>
          <p:cNvSpPr>
            <a:spLocks noGrp="1"/>
          </p:cNvSpPr>
          <p:nvPr>
            <p:ph type="sldNum" sz="quarter" idx="12"/>
          </p:nvPr>
        </p:nvSpPr>
        <p:spPr/>
        <p:txBody>
          <a:bodyPr/>
          <a:lstStyle/>
          <a:p>
            <a:fld id="{7D9BB5D0-35E4-459D-AEF3-FE4D7C45CC19}" type="slidenum">
              <a:rPr lang="zh-CN" altLang="en-US" smtClean="0"/>
              <a:t>17</a:t>
            </a:fld>
            <a:endParaRPr lang="zh-CN" altLang="en-US"/>
          </a:p>
        </p:txBody>
      </p:sp>
      <p:sp>
        <p:nvSpPr>
          <p:cNvPr id="7" name="矩形 6"/>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a:blip r:embed="rId2"/>
          <a:stretch>
            <a:fillRect/>
          </a:stretch>
        </p:blipFill>
        <p:spPr>
          <a:xfrm>
            <a:off x="0" y="893"/>
            <a:ext cx="12192000" cy="6856215"/>
          </a:xfrm>
          <a:prstGeom prst="rect">
            <a:avLst/>
          </a:prstGeom>
        </p:spPr>
      </p:pic>
      <p:sp>
        <p:nvSpPr>
          <p:cNvPr id="2" name="文本框 1"/>
          <p:cNvSpPr txBox="1"/>
          <p:nvPr/>
        </p:nvSpPr>
        <p:spPr>
          <a:xfrm>
            <a:off x="1194752" y="954572"/>
            <a:ext cx="9802495" cy="5501827"/>
          </a:xfrm>
          <a:prstGeom prst="rect">
            <a:avLst/>
          </a:prstGeom>
          <a:noFill/>
        </p:spPr>
        <p:txBody>
          <a:bodyPr wrap="square" rtlCol="0">
            <a:spAutoFit/>
          </a:bodyPr>
          <a:lstStyle/>
          <a:p>
            <a:pPr lvl="0" algn="ctr">
              <a:lnSpc>
                <a:spcPct val="150000"/>
              </a:lnSpc>
              <a:buClrTx/>
              <a:buSzTx/>
              <a:buFontTx/>
            </a:pP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2026</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年</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9</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月</a:t>
            </a:r>
          </a:p>
        </p:txBody>
      </p:sp>
      <p:sp>
        <p:nvSpPr>
          <p:cNvPr id="3" name="文本框 2"/>
          <p:cNvSpPr txBox="1"/>
          <p:nvPr/>
        </p:nvSpPr>
        <p:spPr>
          <a:xfrm>
            <a:off x="1194751" y="1563610"/>
            <a:ext cx="9802495" cy="2177840"/>
          </a:xfrm>
          <a:prstGeom prst="rect">
            <a:avLst/>
          </a:prstGeom>
          <a:noFill/>
        </p:spPr>
        <p:txBody>
          <a:bodyPr wrap="square" rtlCol="0">
            <a:spAutoFit/>
          </a:bodyPr>
          <a:lstStyle/>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预 祝 百疆 </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SAP </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项 目</a:t>
            </a:r>
          </a:p>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圆 满 成 功！</a:t>
            </a: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ED73A-DF1F-52DF-D958-85E5960101ED}"/>
            </a:ext>
          </a:extLst>
        </p:cNvPr>
        <p:cNvGrpSpPr/>
        <p:nvPr/>
      </p:nvGrpSpPr>
      <p:grpSpPr>
        <a:xfrm>
          <a:off x="0" y="0"/>
          <a:ext cx="0" cy="0"/>
          <a:chOff x="0" y="0"/>
          <a:chExt cx="0" cy="0"/>
        </a:xfrm>
      </p:grpSpPr>
      <p:sp>
        <p:nvSpPr>
          <p:cNvPr id="3" name="标题 2">
            <a:extLst>
              <a:ext uri="{FF2B5EF4-FFF2-40B4-BE49-F238E27FC236}">
                <a16:creationId xmlns:a16="http://schemas.microsoft.com/office/drawing/2014/main" id="{D57103A9-11F7-3E76-7B7D-414C1E92D736}"/>
              </a:ext>
            </a:extLst>
          </p:cNvPr>
          <p:cNvSpPr>
            <a:spLocks noGrp="1"/>
          </p:cNvSpPr>
          <p:nvPr>
            <p:ph type="title"/>
          </p:nvPr>
        </p:nvSpPr>
        <p:spPr/>
        <p:txBody>
          <a:bodyPr/>
          <a:lstStyle/>
          <a:p>
            <a:r>
              <a:rPr lang="zh-CN" altLang="en-US" dirty="0"/>
              <a:t>  启动大会 议程</a:t>
            </a:r>
          </a:p>
        </p:txBody>
      </p:sp>
      <p:graphicFrame>
        <p:nvGraphicFramePr>
          <p:cNvPr id="18" name="表格 17">
            <a:extLst>
              <a:ext uri="{FF2B5EF4-FFF2-40B4-BE49-F238E27FC236}">
                <a16:creationId xmlns:a16="http://schemas.microsoft.com/office/drawing/2014/main" id="{4DE751EF-E152-C031-20EC-192BBC0D175E}"/>
              </a:ext>
            </a:extLst>
          </p:cNvPr>
          <p:cNvGraphicFramePr>
            <a:graphicFrameLocks noGrp="1"/>
          </p:cNvGraphicFramePr>
          <p:nvPr>
            <p:extLst>
              <p:ext uri="{D42A27DB-BD31-4B8C-83A1-F6EECF244321}">
                <p14:modId xmlns:p14="http://schemas.microsoft.com/office/powerpoint/2010/main" val="649006407"/>
              </p:ext>
            </p:extLst>
          </p:nvPr>
        </p:nvGraphicFramePr>
        <p:xfrm>
          <a:off x="861626" y="1390997"/>
          <a:ext cx="10468052" cy="4094755"/>
        </p:xfrm>
        <a:graphic>
          <a:graphicData uri="http://schemas.openxmlformats.org/drawingml/2006/table">
            <a:tbl>
              <a:tblPr firstRow="1" bandRow="1">
                <a:tableStyleId>{5C22544A-7EE6-4342-B048-85BDC9FD1C3A}</a:tableStyleId>
              </a:tblPr>
              <a:tblGrid>
                <a:gridCol w="1311954">
                  <a:extLst>
                    <a:ext uri="{9D8B030D-6E8A-4147-A177-3AD203B41FA5}">
                      <a16:colId xmlns:a16="http://schemas.microsoft.com/office/drawing/2014/main" val="3594380154"/>
                    </a:ext>
                  </a:extLst>
                </a:gridCol>
                <a:gridCol w="2117671">
                  <a:extLst>
                    <a:ext uri="{9D8B030D-6E8A-4147-A177-3AD203B41FA5}">
                      <a16:colId xmlns:a16="http://schemas.microsoft.com/office/drawing/2014/main" val="1490905728"/>
                    </a:ext>
                  </a:extLst>
                </a:gridCol>
                <a:gridCol w="1967696">
                  <a:extLst>
                    <a:ext uri="{9D8B030D-6E8A-4147-A177-3AD203B41FA5}">
                      <a16:colId xmlns:a16="http://schemas.microsoft.com/office/drawing/2014/main" val="2599942491"/>
                    </a:ext>
                  </a:extLst>
                </a:gridCol>
                <a:gridCol w="3483980">
                  <a:extLst>
                    <a:ext uri="{9D8B030D-6E8A-4147-A177-3AD203B41FA5}">
                      <a16:colId xmlns:a16="http://schemas.microsoft.com/office/drawing/2014/main" val="2726657592"/>
                    </a:ext>
                  </a:extLst>
                </a:gridCol>
                <a:gridCol w="1586751">
                  <a:extLst>
                    <a:ext uri="{9D8B030D-6E8A-4147-A177-3AD203B41FA5}">
                      <a16:colId xmlns:a16="http://schemas.microsoft.com/office/drawing/2014/main" val="1198039493"/>
                    </a:ext>
                  </a:extLst>
                </a:gridCol>
              </a:tblGrid>
              <a:tr h="460204">
                <a:tc>
                  <a:txBody>
                    <a:bodyPr/>
                    <a:lstStyle/>
                    <a:p>
                      <a:pPr algn="ctr"/>
                      <a:r>
                        <a:rPr lang="zh-CN" altLang="en-US" sz="1400" dirty="0">
                          <a:latin typeface="微软雅黑" panose="020B0503020204020204" pitchFamily="34" charset="-122"/>
                          <a:ea typeface="微软雅黑" panose="020B0503020204020204" pitchFamily="34" charset="-122"/>
                        </a:rPr>
                        <a:t>项次</a:t>
                      </a:r>
                    </a:p>
                  </a:txBody>
                  <a:tcPr anchor="ctr"/>
                </a:tc>
                <a:tc>
                  <a:txBody>
                    <a:bodyPr/>
                    <a:lstStyle/>
                    <a:p>
                      <a:pPr algn="ctr"/>
                      <a:r>
                        <a:rPr lang="zh-CN" altLang="en-US" sz="1400" dirty="0">
                          <a:latin typeface="微软雅黑" panose="020B0503020204020204" pitchFamily="34" charset="-122"/>
                          <a:ea typeface="微软雅黑" panose="020B0503020204020204" pitchFamily="34" charset="-122"/>
                        </a:rPr>
                        <a:t>会议环节</a:t>
                      </a:r>
                    </a:p>
                  </a:txBody>
                  <a:tcPr anchor="ctr"/>
                </a:tc>
                <a:tc>
                  <a:txBody>
                    <a:bodyPr/>
                    <a:lstStyle/>
                    <a:p>
                      <a:pPr algn="ctr"/>
                      <a:r>
                        <a:rPr lang="zh-CN" altLang="en-US" sz="1400" dirty="0">
                          <a:latin typeface="微软雅黑" panose="020B0503020204020204" pitchFamily="34" charset="-122"/>
                          <a:ea typeface="微软雅黑" panose="020B0503020204020204" pitchFamily="34" charset="-122"/>
                        </a:rPr>
                        <a:t>主讲方</a:t>
                      </a:r>
                    </a:p>
                  </a:txBody>
                  <a:tcPr anchor="ctr"/>
                </a:tc>
                <a:tc>
                  <a:txBody>
                    <a:bodyPr/>
                    <a:lstStyle/>
                    <a:p>
                      <a:pPr algn="ctr"/>
                      <a:r>
                        <a:rPr lang="zh-CN" altLang="en-US" sz="1400" dirty="0">
                          <a:latin typeface="微软雅黑" panose="020B0503020204020204" pitchFamily="34" charset="-122"/>
                          <a:ea typeface="微软雅黑" panose="020B0503020204020204" pitchFamily="34" charset="-122"/>
                        </a:rPr>
                        <a:t>核心内容</a:t>
                      </a:r>
                    </a:p>
                  </a:txBody>
                  <a:tcPr anchor="ctr"/>
                </a:tc>
                <a:tc>
                  <a:txBody>
                    <a:bodyPr/>
                    <a:lstStyle/>
                    <a:p>
                      <a:pPr algn="ctr"/>
                      <a:r>
                        <a:rPr lang="zh-CN" altLang="en-US" sz="1400" dirty="0">
                          <a:latin typeface="微软雅黑" panose="020B0503020204020204" pitchFamily="34" charset="-122"/>
                          <a:ea typeface="微软雅黑" panose="020B0503020204020204" pitchFamily="34" charset="-122"/>
                        </a:rPr>
                        <a:t>时间</a:t>
                      </a:r>
                    </a:p>
                  </a:txBody>
                  <a:tcPr anchor="ctr"/>
                </a:tc>
                <a:extLst>
                  <a:ext uri="{0D108BD9-81ED-4DB2-BD59-A6C34878D82A}">
                    <a16:rowId xmlns:a16="http://schemas.microsoft.com/office/drawing/2014/main" val="1226737470"/>
                  </a:ext>
                </a:extLst>
              </a:tr>
              <a:tr h="585270">
                <a:tc>
                  <a:txBody>
                    <a:bodyPr/>
                    <a:lstStyle/>
                    <a:p>
                      <a:pPr algn="ctr"/>
                      <a:r>
                        <a:rPr lang="en-US" altLang="zh-CN" sz="1400" dirty="0">
                          <a:latin typeface="微软雅黑" panose="020B0503020204020204" pitchFamily="34" charset="-122"/>
                          <a:ea typeface="微软雅黑" panose="020B0503020204020204" pitchFamily="34" charset="-122"/>
                        </a:rPr>
                        <a:t>1</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百疆</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CEO</a:t>
                      </a: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百疆</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CEO</a:t>
                      </a:r>
                    </a:p>
                  </a:txBody>
                  <a:tcPr anchor="ctr"/>
                </a:tc>
                <a:tc>
                  <a:txBody>
                    <a:bodyPr/>
                    <a:lstStyle/>
                    <a:p>
                      <a:pPr algn="l"/>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百疆</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SAP</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项目背景和意义</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algn="l"/>
                      <a:r>
                        <a:rPr lang="en-US" altLang="zh-CN" sz="1400" dirty="0">
                          <a:latin typeface="微软雅黑" panose="020B0503020204020204" pitchFamily="34" charset="-122"/>
                          <a:ea typeface="微软雅黑" panose="020B0503020204020204" pitchFamily="34" charset="-122"/>
                        </a:rPr>
                        <a:t>10:00-10:10</a:t>
                      </a: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2186663753"/>
                  </a:ext>
                </a:extLst>
              </a:tr>
              <a:tr h="850121">
                <a:tc>
                  <a:txBody>
                    <a:bodyPr/>
                    <a:lstStyle/>
                    <a:p>
                      <a:pPr algn="ctr"/>
                      <a:r>
                        <a:rPr lang="en-US" altLang="zh-CN" sz="1400" dirty="0">
                          <a:latin typeface="微软雅黑" panose="020B0503020204020204" pitchFamily="34" charset="-122"/>
                          <a:ea typeface="微软雅黑" panose="020B0503020204020204" pitchFamily="34" charset="-122"/>
                        </a:rPr>
                        <a:t>2</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SAP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项目整体介绍</a:t>
                      </a:r>
                    </a:p>
                  </a:txBody>
                  <a:tcPr anchor="ctr"/>
                </a:tc>
                <a:tc>
                  <a:txBody>
                    <a:bodyPr/>
                    <a:lstStyle/>
                    <a:p>
                      <a:pPr marL="0" indent="0" algn="l">
                        <a:buNone/>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帛丝云商项目经理</a:t>
                      </a: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总体目标、实施范围、实施计划、关键里程碑、项目组织架构及人员安排、工作纪律、人员要求等（</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分钟）</a:t>
                      </a:r>
                    </a:p>
                  </a:txBody>
                  <a:tcPr anchor="ctr"/>
                </a:tc>
                <a:tc>
                  <a:txBody>
                    <a:bodyPr/>
                    <a:lstStyle/>
                    <a:p>
                      <a:pPr algn="l"/>
                      <a:r>
                        <a:rPr lang="en-US" altLang="zh-CN" sz="1400" dirty="0">
                          <a:latin typeface="微软雅黑" panose="020B0503020204020204" pitchFamily="34" charset="-122"/>
                          <a:ea typeface="微软雅黑" panose="020B0503020204020204" pitchFamily="34" charset="-122"/>
                        </a:rPr>
                        <a:t>10:10-10:30</a:t>
                      </a: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3743849489"/>
                  </a:ext>
                </a:extLst>
              </a:tr>
              <a:tr h="759857">
                <a:tc>
                  <a:txBody>
                    <a:bodyPr/>
                    <a:lstStyle/>
                    <a:p>
                      <a:pPr algn="ctr"/>
                      <a:r>
                        <a:rPr lang="en-US" altLang="zh-CN" sz="1400" dirty="0">
                          <a:latin typeface="微软雅黑" panose="020B0503020204020204" pitchFamily="34" charset="-122"/>
                          <a:ea typeface="微软雅黑" panose="020B0503020204020204" pitchFamily="34" charset="-122"/>
                        </a:rPr>
                        <a:t>3</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帛丝云商领导发言</a:t>
                      </a:r>
                    </a:p>
                    <a:p>
                      <a:pPr marL="0" marR="0" lvl="0" indent="0" algn="l" defTabSz="1087755" rtl="0" eaLnBrk="1" fontAlgn="auto" latinLnBrk="0" hangingPunct="1">
                        <a:lnSpc>
                          <a:spcPct val="100000"/>
                        </a:lnSpc>
                        <a:spcBef>
                          <a:spcPts val="0"/>
                        </a:spcBef>
                        <a:spcAft>
                          <a:spcPts val="0"/>
                        </a:spcAft>
                        <a:buClrTx/>
                        <a:buSzTx/>
                        <a:buFontTx/>
                        <a:buNone/>
                        <a:tabLst/>
                        <a:defRPr/>
                      </a:pP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txBody>
                  <a:tcPr anchor="ctr"/>
                </a:tc>
                <a:tc>
                  <a:txBody>
                    <a:bodyPr/>
                    <a:lstStyle/>
                    <a:p>
                      <a:pPr algn="l"/>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帛丝云商创始人</a:t>
                      </a: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强调</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SAP </a:t>
                      </a:r>
                      <a:r>
                        <a:rPr lang="zh-CN" altLang="en-US" sz="14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项目的战略意义</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tc>
                  <a:txBody>
                    <a:bodyPr/>
                    <a:lstStyle/>
                    <a:p>
                      <a:pPr algn="l"/>
                      <a:r>
                        <a:rPr lang="en-US" altLang="zh-CN" sz="1400" dirty="0">
                          <a:latin typeface="微软雅黑" panose="020B0503020204020204" pitchFamily="34" charset="-122"/>
                          <a:ea typeface="微软雅黑" panose="020B0503020204020204" pitchFamily="34" charset="-122"/>
                        </a:rPr>
                        <a:t>10:30-10:40</a:t>
                      </a: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965105534"/>
                  </a:ext>
                </a:extLst>
              </a:tr>
              <a:tr h="707783">
                <a:tc>
                  <a:txBody>
                    <a:bodyPr/>
                    <a:lstStyle/>
                    <a:p>
                      <a:pPr algn="ctr"/>
                      <a:r>
                        <a:rPr lang="en-US" altLang="zh-CN" sz="1400" dirty="0">
                          <a:latin typeface="微软雅黑" panose="020B0503020204020204" pitchFamily="34" charset="-122"/>
                          <a:ea typeface="微软雅黑" panose="020B0503020204020204" pitchFamily="34" charset="-122"/>
                        </a:rPr>
                        <a:t>4</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SAP</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原厂致辞</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&amp;</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支持说明</a:t>
                      </a: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SAP</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江苏区总经理</a:t>
                      </a:r>
                    </a:p>
                  </a:txBody>
                  <a:tcPr anchor="ctr"/>
                </a:tc>
                <a:tc>
                  <a:txBody>
                    <a:bodyPr/>
                    <a:lstStyle/>
                    <a:p>
                      <a:pPr algn="l"/>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原厂服务范围、版本合规保障；跨国项目技术支持策略；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SAP</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标准最佳实践说明</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algn="l"/>
                      <a:r>
                        <a:rPr lang="en-US" altLang="zh-CN" sz="1400" dirty="0">
                          <a:latin typeface="微软雅黑" panose="020B0503020204020204" pitchFamily="34" charset="-122"/>
                          <a:ea typeface="微软雅黑" panose="020B0503020204020204" pitchFamily="34" charset="-122"/>
                        </a:rPr>
                        <a:t>10:40-10:50</a:t>
                      </a: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367726088"/>
                  </a:ext>
                </a:extLst>
              </a:tr>
              <a:tr h="712443">
                <a:tc>
                  <a:txBody>
                    <a:bodyPr/>
                    <a:lstStyle/>
                    <a:p>
                      <a:pPr algn="ctr"/>
                      <a:r>
                        <a:rPr lang="en-US" altLang="zh-CN" sz="1400" dirty="0">
                          <a:latin typeface="微软雅黑" panose="020B0503020204020204" pitchFamily="34" charset="-122"/>
                          <a:ea typeface="微软雅黑" panose="020B0503020204020204" pitchFamily="34" charset="-122"/>
                        </a:rPr>
                        <a:t>5</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合影</a:t>
                      </a: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百疆</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&amp;SAP&amp;</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帛丝云商 </a:t>
                      </a:r>
                    </a:p>
                    <a:p>
                      <a:pPr algn="l"/>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lvl="0" indent="0" algn="l" defTabSz="1087755"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宣布项目正式启动；合影</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p>
                  </a:txBody>
                  <a:tcPr anchor="ctr"/>
                </a:tc>
                <a:tc>
                  <a:txBody>
                    <a:bodyPr/>
                    <a:lstStyle/>
                    <a:p>
                      <a:pPr algn="l"/>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3637986929"/>
                  </a:ext>
                </a:extLst>
              </a:tr>
            </a:tbl>
          </a:graphicData>
        </a:graphic>
      </p:graphicFrame>
    </p:spTree>
    <p:extLst>
      <p:ext uri="{BB962C8B-B14F-4D97-AF65-F5344CB8AC3E}">
        <p14:creationId xmlns:p14="http://schemas.microsoft.com/office/powerpoint/2010/main" val="1167046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673"/>
            <a:ext cx="9144000" cy="923290"/>
          </a:xfrm>
        </p:spPr>
        <p:txBody>
          <a:bodyPr/>
          <a:lstStyle/>
          <a:p>
            <a:r>
              <a:rPr lang="zh-CN" altLang="en-US" dirty="0">
                <a:solidFill>
                  <a:schemeClr val="accent1"/>
                </a:solidFill>
                <a:latin typeface="微软雅黑" panose="020B0503020204020204" pitchFamily="34" charset="-122"/>
                <a:ea typeface="微软雅黑" panose="020B0503020204020204" pitchFamily="34" charset="-122"/>
                <a:sym typeface="+mn-ea"/>
              </a:rPr>
              <a:t>百疆</a:t>
            </a:r>
            <a:r>
              <a:rPr lang="en-US" altLang="zh-CN" dirty="0">
                <a:solidFill>
                  <a:schemeClr val="accent1"/>
                </a:solidFill>
                <a:latin typeface="微软雅黑" panose="020B0503020204020204" pitchFamily="34" charset="-122"/>
                <a:ea typeface="微软雅黑" panose="020B0503020204020204" pitchFamily="34" charset="-122"/>
                <a:sym typeface="+mn-ea"/>
              </a:rPr>
              <a:t>SAP</a:t>
            </a:r>
            <a:r>
              <a:rPr lang="zh-CN" altLang="en-US" dirty="0">
                <a:solidFill>
                  <a:schemeClr val="accent1"/>
                </a:solidFill>
                <a:latin typeface="微软雅黑" panose="020B0503020204020204" pitchFamily="34" charset="-122"/>
                <a:ea typeface="微软雅黑" panose="020B0503020204020204" pitchFamily="34" charset="-122"/>
                <a:sym typeface="+mn-ea"/>
              </a:rPr>
              <a:t>项目背景和意义</a:t>
            </a:r>
          </a:p>
        </p:txBody>
      </p:sp>
      <p:sp>
        <p:nvSpPr>
          <p:cNvPr id="3" name="副标题 2"/>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百疆集团  </a:t>
            </a:r>
            <a:r>
              <a:rPr lang="en-US" altLang="zh-CN" dirty="0">
                <a:latin typeface="微软雅黑" panose="020B0503020204020204" pitchFamily="34" charset="-122"/>
                <a:ea typeface="微软雅黑" panose="020B0503020204020204" pitchFamily="34" charset="-122"/>
              </a:rPr>
              <a:t>CEO</a:t>
            </a:r>
            <a:r>
              <a:rPr lang="zh-CN" altLang="en-US" dirty="0">
                <a:latin typeface="微软雅黑" panose="020B0503020204020204" pitchFamily="34" charset="-122"/>
                <a:ea typeface="微软雅黑" panose="020B0503020204020204" pitchFamily="34" charset="-122"/>
              </a:rPr>
              <a:t>  束勇</a:t>
            </a:r>
          </a:p>
        </p:txBody>
      </p:sp>
      <p:sp>
        <p:nvSpPr>
          <p:cNvPr id="4" name="灯片编号占位符 3"/>
          <p:cNvSpPr>
            <a:spLocks noGrp="1"/>
          </p:cNvSpPr>
          <p:nvPr>
            <p:ph type="sldNum" sz="quarter" idx="12"/>
          </p:nvPr>
        </p:nvSpPr>
        <p:spPr/>
        <p:txBody>
          <a:bodyPr/>
          <a:lstStyle/>
          <a:p>
            <a:fld id="{7D9BB5D0-35E4-459D-AEF3-FE4D7C45CC19}" type="slidenum">
              <a:rPr lang="zh-CN" altLang="en-US" smtClean="0"/>
              <a:t>3</a:t>
            </a:fld>
            <a:endParaRPr lang="zh-CN" altLang="en-US"/>
          </a:p>
        </p:txBody>
      </p:sp>
      <p:sp>
        <p:nvSpPr>
          <p:cNvPr id="7" name="矩形 6"/>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663304"/>
            <a:ext cx="9144000" cy="1846659"/>
          </a:xfrm>
        </p:spPr>
        <p:txBody>
          <a:bodyPr/>
          <a:lstStyle/>
          <a:p>
            <a:r>
              <a:rPr lang="zh-CN" altLang="en-US" sz="6000" dirty="0">
                <a:solidFill>
                  <a:schemeClr val="accent1"/>
                </a:solidFill>
                <a:latin typeface="微软雅黑" panose="020B0503020204020204" pitchFamily="34" charset="-122"/>
                <a:ea typeface="微软雅黑" panose="020B0503020204020204" pitchFamily="34" charset="-122"/>
              </a:rPr>
              <a:t>帛丝云商项目经理</a:t>
            </a:r>
            <a:br>
              <a:rPr lang="en-US" altLang="zh-CN" sz="6000" dirty="0">
                <a:solidFill>
                  <a:schemeClr val="accent1"/>
                </a:solidFill>
                <a:latin typeface="微软雅黑" panose="020B0503020204020204" pitchFamily="34" charset="-122"/>
                <a:ea typeface="微软雅黑" panose="020B0503020204020204" pitchFamily="34" charset="-122"/>
              </a:rPr>
            </a:br>
            <a:r>
              <a:rPr lang="zh-CN" altLang="en-US" sz="6000" dirty="0">
                <a:solidFill>
                  <a:schemeClr val="accent1"/>
                </a:solidFill>
                <a:latin typeface="微软雅黑" panose="020B0503020204020204" pitchFamily="34" charset="-122"/>
                <a:ea typeface="微软雅黑" panose="020B0503020204020204" pitchFamily="34" charset="-122"/>
              </a:rPr>
              <a:t>公有云项目实施方案发布</a:t>
            </a:r>
          </a:p>
        </p:txBody>
      </p:sp>
      <p:sp>
        <p:nvSpPr>
          <p:cNvPr id="3" name="副标题 2"/>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帛丝云商  项目经理  张晓杰</a:t>
            </a:r>
            <a:endParaRPr lang="en-US" altLang="zh-CN"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t>4</a:t>
            </a:fld>
            <a:endParaRPr lang="zh-CN" altLang="en-US"/>
          </a:p>
        </p:txBody>
      </p:sp>
      <p:sp>
        <p:nvSpPr>
          <p:cNvPr id="7" name="矩形 6"/>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a:spLocks noGrp="1"/>
          </p:cNvSpPr>
          <p:nvPr>
            <p:ph type="title" idx="4294967295"/>
          </p:nvPr>
        </p:nvSpPr>
        <p:spPr>
          <a:xfrm>
            <a:off x="172756" y="353226"/>
            <a:ext cx="10355176" cy="430101"/>
          </a:xfrm>
        </p:spPr>
        <p:txBody>
          <a:bodyPr>
            <a:noAutofit/>
          </a:bodyPr>
          <a:lstStyle/>
          <a:p>
            <a:r>
              <a:rPr kumimoji="1" lang="zh-CN" altLang="en-US" sz="2400" dirty="0">
                <a:latin typeface="Calibri" panose="020F0502020204030204" pitchFamily="34" charset="0"/>
                <a:ea typeface="微软雅黑" panose="020B0503020204020204" pitchFamily="34" charset="-122"/>
                <a:cs typeface="Calibri" panose="020F0502020204030204" pitchFamily="34" charset="0"/>
              </a:rPr>
              <a:t>在本次</a:t>
            </a:r>
            <a:r>
              <a:rPr lang="zh-CN" altLang="en-US" sz="2400" dirty="0">
                <a:latin typeface="微软雅黑" panose="020B0503020204020204" pitchFamily="34" charset="-122"/>
                <a:ea typeface="微软雅黑" panose="020B0503020204020204" pitchFamily="34" charset="-122"/>
              </a:rPr>
              <a:t>信息化建设</a:t>
            </a:r>
            <a:r>
              <a:rPr kumimoji="1" lang="zh-CN" altLang="en-US" sz="2400" dirty="0">
                <a:latin typeface="Calibri" panose="020F0502020204030204" pitchFamily="34" charset="0"/>
                <a:ea typeface="微软雅黑" panose="020B0503020204020204" pitchFamily="34" charset="-122"/>
                <a:cs typeface="Calibri" panose="020F0502020204030204" pitchFamily="34" charset="0"/>
              </a:rPr>
              <a:t>中，我们认为应以以下目标作为项目成功的标准</a:t>
            </a:r>
          </a:p>
        </p:txBody>
      </p:sp>
      <p:sp>
        <p:nvSpPr>
          <p:cNvPr id="64" name="Freeform 93"/>
          <p:cNvSpPr/>
          <p:nvPr/>
        </p:nvSpPr>
        <p:spPr bwMode="auto">
          <a:xfrm>
            <a:off x="9749904" y="1263674"/>
            <a:ext cx="1731512"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5"/>
          </a:solidFill>
          <a:ln>
            <a:no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72" name="TextBox 39"/>
          <p:cNvSpPr txBox="1"/>
          <p:nvPr/>
        </p:nvSpPr>
        <p:spPr>
          <a:xfrm>
            <a:off x="8597529" y="3815539"/>
            <a:ext cx="2304750" cy="1769745"/>
          </a:xfrm>
          <a:prstGeom prst="rect">
            <a:avLst/>
          </a:prstGeom>
          <a:noFill/>
        </p:spPr>
        <p:txBody>
          <a:bodyPr wrap="square" lIns="0" tIns="0" rIns="0" bIns="0" rtlCol="0">
            <a:spAutoFit/>
          </a:bodyPr>
          <a:lstStyle/>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利用</a:t>
            </a:r>
            <a:r>
              <a:rPr lang="en-US" altLang="zh-CN"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SAP</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最佳业务实践，实现横向业务端到端联通的同时，实现纵向的</a:t>
            </a:r>
            <a:r>
              <a:rPr lang="zh-CN" altLang="en-US" sz="1200" b="1" spc="-30" dirty="0">
                <a:solidFill>
                  <a:srgbClr val="F0AB00"/>
                </a:solidFill>
                <a:latin typeface="微软雅黑" panose="020B0503020204020204" pitchFamily="34" charset="-122"/>
                <a:ea typeface="微软雅黑" panose="020B0503020204020204" pitchFamily="34" charset="-122"/>
                <a:cs typeface="Calibri" panose="020F0502020204030204" pitchFamily="34" charset="0"/>
              </a:rPr>
              <a:t>业务财务一体化</a:t>
            </a:r>
            <a:r>
              <a:rPr lang="zh-CN" altLang="en-US" sz="1200" spc="-30" dirty="0">
                <a:latin typeface="微软雅黑" panose="020B0503020204020204" pitchFamily="34" charset="-122"/>
                <a:ea typeface="微软雅黑" panose="020B0503020204020204" pitchFamily="34" charset="-122"/>
                <a:cs typeface="Calibri" panose="020F0502020204030204" pitchFamily="34" charset="0"/>
              </a:rPr>
              <a:t>管理；</a:t>
            </a:r>
            <a:endParaRPr lang="en-US" altLang="zh-CN" sz="1200" spc="-30" dirty="0">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以业务财务一体化为基础，进一步实现企业</a:t>
            </a:r>
            <a:r>
              <a:rPr lang="zh-CN" altLang="en-US"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合规化管理</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以</a:t>
            </a:r>
            <a:r>
              <a:rPr lang="en-US" altLang="zh-CN"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SAP</a:t>
            </a:r>
            <a:r>
              <a:rPr lang="zh-CN" altLang="en-US"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管理会计</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为基础，提高各产品线、各部门等多维度的盈利分析水平，未来形成集团管理和发展的重要管理抓手；</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73" name="TextBox 40"/>
          <p:cNvSpPr txBox="1"/>
          <p:nvPr/>
        </p:nvSpPr>
        <p:spPr>
          <a:xfrm>
            <a:off x="8747362" y="2760360"/>
            <a:ext cx="2253499" cy="645795"/>
          </a:xfrm>
          <a:prstGeom prst="rect">
            <a:avLst/>
          </a:prstGeom>
          <a:noFill/>
        </p:spPr>
        <p:txBody>
          <a:bodyPr wrap="square" lIns="0" tIns="0" rIns="0" bIns="0" rtlCol="0">
            <a:spAutoFit/>
          </a:bodyPr>
          <a:lstStyle/>
          <a:p>
            <a:pPr defTabSz="1088390">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业务财务一体化管控，建立集团内各企业财务合规化管理体系，成为管理抓手</a:t>
            </a:r>
          </a:p>
        </p:txBody>
      </p:sp>
      <p:grpSp>
        <p:nvGrpSpPr>
          <p:cNvPr id="67" name="Group 45"/>
          <p:cNvGrpSpPr/>
          <p:nvPr/>
        </p:nvGrpSpPr>
        <p:grpSpPr>
          <a:xfrm>
            <a:off x="6320258" y="1807706"/>
            <a:ext cx="565003" cy="565003"/>
            <a:chOff x="1497013" y="2442218"/>
            <a:chExt cx="565150" cy="565150"/>
          </a:xfrm>
        </p:grpSpPr>
        <p:sp>
          <p:nvSpPr>
            <p:cNvPr id="68" name="Oval 97"/>
            <p:cNvSpPr>
              <a:spLocks noChangeArrowheads="1"/>
            </p:cNvSpPr>
            <p:nvPr/>
          </p:nvSpPr>
          <p:spPr bwMode="auto">
            <a:xfrm>
              <a:off x="1522413" y="2466482"/>
              <a:ext cx="539750" cy="539750"/>
            </a:xfrm>
            <a:prstGeom prst="ellipse">
              <a:avLst/>
            </a:prstGeom>
            <a:solidFill>
              <a:schemeClr val="tx2"/>
            </a:solidFill>
            <a:ln w="9525">
              <a:solidFill>
                <a:srgbClr val="000000"/>
              </a:solidFill>
              <a:round/>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69" name="Freeform 98"/>
            <p:cNvSpPr>
              <a:spLocks noEditPoints="1"/>
            </p:cNvSpPr>
            <p:nvPr/>
          </p:nvSpPr>
          <p:spPr bwMode="auto">
            <a:xfrm>
              <a:off x="1497013" y="2442218"/>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70" name="Freeform 99"/>
            <p:cNvSpPr>
              <a:spLocks noEditPoints="1"/>
            </p:cNvSpPr>
            <p:nvPr/>
          </p:nvSpPr>
          <p:spPr bwMode="auto">
            <a:xfrm>
              <a:off x="1658938" y="2550168"/>
              <a:ext cx="238125" cy="346075"/>
            </a:xfrm>
            <a:custGeom>
              <a:avLst/>
              <a:gdLst>
                <a:gd name="T0" fmla="*/ 22 w 75"/>
                <a:gd name="T1" fmla="*/ 95 h 109"/>
                <a:gd name="T2" fmla="*/ 23 w 75"/>
                <a:gd name="T3" fmla="*/ 101 h 109"/>
                <a:gd name="T4" fmla="*/ 28 w 75"/>
                <a:gd name="T5" fmla="*/ 103 h 109"/>
                <a:gd name="T6" fmla="*/ 28 w 75"/>
                <a:gd name="T7" fmla="*/ 107 h 109"/>
                <a:gd name="T8" fmla="*/ 38 w 75"/>
                <a:gd name="T9" fmla="*/ 109 h 109"/>
                <a:gd name="T10" fmla="*/ 47 w 75"/>
                <a:gd name="T11" fmla="*/ 107 h 109"/>
                <a:gd name="T12" fmla="*/ 48 w 75"/>
                <a:gd name="T13" fmla="*/ 103 h 109"/>
                <a:gd name="T14" fmla="*/ 53 w 75"/>
                <a:gd name="T15" fmla="*/ 101 h 109"/>
                <a:gd name="T16" fmla="*/ 54 w 75"/>
                <a:gd name="T17" fmla="*/ 95 h 109"/>
                <a:gd name="T18" fmla="*/ 38 w 75"/>
                <a:gd name="T19" fmla="*/ 97 h 109"/>
                <a:gd name="T20" fmla="*/ 22 w 75"/>
                <a:gd name="T21" fmla="*/ 95 h 109"/>
                <a:gd name="T22" fmla="*/ 20 w 75"/>
                <a:gd name="T23" fmla="*/ 84 h 109"/>
                <a:gd name="T24" fmla="*/ 21 w 75"/>
                <a:gd name="T25" fmla="*/ 90 h 109"/>
                <a:gd name="T26" fmla="*/ 38 w 75"/>
                <a:gd name="T27" fmla="*/ 93 h 109"/>
                <a:gd name="T28" fmla="*/ 54 w 75"/>
                <a:gd name="T29" fmla="*/ 90 h 109"/>
                <a:gd name="T30" fmla="*/ 55 w 75"/>
                <a:gd name="T31" fmla="*/ 84 h 109"/>
                <a:gd name="T32" fmla="*/ 38 w 75"/>
                <a:gd name="T33" fmla="*/ 87 h 109"/>
                <a:gd name="T34" fmla="*/ 20 w 75"/>
                <a:gd name="T35" fmla="*/ 84 h 109"/>
                <a:gd name="T36" fmla="*/ 38 w 75"/>
                <a:gd name="T37" fmla="*/ 0 h 109"/>
                <a:gd name="T38" fmla="*/ 0 w 75"/>
                <a:gd name="T39" fmla="*/ 38 h 109"/>
                <a:gd name="T40" fmla="*/ 18 w 75"/>
                <a:gd name="T41" fmla="*/ 70 h 109"/>
                <a:gd name="T42" fmla="*/ 20 w 75"/>
                <a:gd name="T43" fmla="*/ 79 h 109"/>
                <a:gd name="T44" fmla="*/ 38 w 75"/>
                <a:gd name="T45" fmla="*/ 83 h 109"/>
                <a:gd name="T46" fmla="*/ 56 w 75"/>
                <a:gd name="T47" fmla="*/ 79 h 109"/>
                <a:gd name="T48" fmla="*/ 57 w 75"/>
                <a:gd name="T49" fmla="*/ 70 h 109"/>
                <a:gd name="T50" fmla="*/ 75 w 75"/>
                <a:gd name="T51" fmla="*/ 38 h 109"/>
                <a:gd name="T52" fmla="*/ 38 w 75"/>
                <a:gd name="T53" fmla="*/ 0 h 109"/>
                <a:gd name="T54" fmla="*/ 52 w 75"/>
                <a:gd name="T55" fmla="*/ 65 h 109"/>
                <a:gd name="T56" fmla="*/ 51 w 75"/>
                <a:gd name="T57" fmla="*/ 74 h 109"/>
                <a:gd name="T58" fmla="*/ 38 w 75"/>
                <a:gd name="T59" fmla="*/ 76 h 109"/>
                <a:gd name="T60" fmla="*/ 25 w 75"/>
                <a:gd name="T61" fmla="*/ 74 h 109"/>
                <a:gd name="T62" fmla="*/ 24 w 75"/>
                <a:gd name="T63" fmla="*/ 65 h 109"/>
                <a:gd name="T64" fmla="*/ 7 w 75"/>
                <a:gd name="T65" fmla="*/ 38 h 109"/>
                <a:gd name="T66" fmla="*/ 38 w 75"/>
                <a:gd name="T67" fmla="*/ 7 h 109"/>
                <a:gd name="T68" fmla="*/ 69 w 75"/>
                <a:gd name="T69" fmla="*/ 38 h 109"/>
                <a:gd name="T70" fmla="*/ 52 w 75"/>
                <a:gd name="T71" fmla="*/ 6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109">
                  <a:moveTo>
                    <a:pt x="22" y="95"/>
                  </a:moveTo>
                  <a:cubicBezTo>
                    <a:pt x="23" y="101"/>
                    <a:pt x="23" y="101"/>
                    <a:pt x="23" y="101"/>
                  </a:cubicBezTo>
                  <a:cubicBezTo>
                    <a:pt x="23" y="101"/>
                    <a:pt x="24" y="102"/>
                    <a:pt x="28" y="103"/>
                  </a:cubicBezTo>
                  <a:cubicBezTo>
                    <a:pt x="28" y="107"/>
                    <a:pt x="28" y="107"/>
                    <a:pt x="28" y="107"/>
                  </a:cubicBezTo>
                  <a:cubicBezTo>
                    <a:pt x="28" y="107"/>
                    <a:pt x="30" y="109"/>
                    <a:pt x="38" y="109"/>
                  </a:cubicBezTo>
                  <a:cubicBezTo>
                    <a:pt x="45" y="109"/>
                    <a:pt x="47" y="107"/>
                    <a:pt x="47" y="107"/>
                  </a:cubicBezTo>
                  <a:cubicBezTo>
                    <a:pt x="48" y="103"/>
                    <a:pt x="48" y="103"/>
                    <a:pt x="48" y="103"/>
                  </a:cubicBezTo>
                  <a:cubicBezTo>
                    <a:pt x="52" y="102"/>
                    <a:pt x="53" y="101"/>
                    <a:pt x="53" y="101"/>
                  </a:cubicBezTo>
                  <a:cubicBezTo>
                    <a:pt x="54" y="95"/>
                    <a:pt x="54" y="95"/>
                    <a:pt x="54" y="95"/>
                  </a:cubicBezTo>
                  <a:cubicBezTo>
                    <a:pt x="49" y="96"/>
                    <a:pt x="43" y="97"/>
                    <a:pt x="38" y="97"/>
                  </a:cubicBezTo>
                  <a:cubicBezTo>
                    <a:pt x="32" y="97"/>
                    <a:pt x="27" y="96"/>
                    <a:pt x="22" y="95"/>
                  </a:cubicBezTo>
                  <a:close/>
                  <a:moveTo>
                    <a:pt x="20" y="84"/>
                  </a:moveTo>
                  <a:cubicBezTo>
                    <a:pt x="21" y="90"/>
                    <a:pt x="21" y="90"/>
                    <a:pt x="21" y="90"/>
                  </a:cubicBezTo>
                  <a:cubicBezTo>
                    <a:pt x="26" y="92"/>
                    <a:pt x="32" y="93"/>
                    <a:pt x="38" y="93"/>
                  </a:cubicBezTo>
                  <a:cubicBezTo>
                    <a:pt x="44" y="93"/>
                    <a:pt x="49" y="92"/>
                    <a:pt x="54" y="90"/>
                  </a:cubicBezTo>
                  <a:cubicBezTo>
                    <a:pt x="55" y="84"/>
                    <a:pt x="55" y="84"/>
                    <a:pt x="55" y="84"/>
                  </a:cubicBezTo>
                  <a:cubicBezTo>
                    <a:pt x="50" y="86"/>
                    <a:pt x="44" y="87"/>
                    <a:pt x="38" y="87"/>
                  </a:cubicBezTo>
                  <a:cubicBezTo>
                    <a:pt x="32" y="87"/>
                    <a:pt x="26" y="86"/>
                    <a:pt x="20" y="84"/>
                  </a:cubicBezTo>
                  <a:close/>
                  <a:moveTo>
                    <a:pt x="38" y="0"/>
                  </a:moveTo>
                  <a:cubicBezTo>
                    <a:pt x="17" y="0"/>
                    <a:pt x="0" y="17"/>
                    <a:pt x="0" y="38"/>
                  </a:cubicBezTo>
                  <a:cubicBezTo>
                    <a:pt x="0" y="51"/>
                    <a:pt x="8" y="63"/>
                    <a:pt x="18" y="70"/>
                  </a:cubicBezTo>
                  <a:cubicBezTo>
                    <a:pt x="20" y="79"/>
                    <a:pt x="20" y="79"/>
                    <a:pt x="20" y="79"/>
                  </a:cubicBezTo>
                  <a:cubicBezTo>
                    <a:pt x="25" y="81"/>
                    <a:pt x="31" y="83"/>
                    <a:pt x="38" y="83"/>
                  </a:cubicBezTo>
                  <a:cubicBezTo>
                    <a:pt x="44" y="83"/>
                    <a:pt x="51" y="81"/>
                    <a:pt x="56" y="79"/>
                  </a:cubicBezTo>
                  <a:cubicBezTo>
                    <a:pt x="57" y="70"/>
                    <a:pt x="57" y="70"/>
                    <a:pt x="57" y="70"/>
                  </a:cubicBezTo>
                  <a:cubicBezTo>
                    <a:pt x="68" y="63"/>
                    <a:pt x="75" y="51"/>
                    <a:pt x="75" y="38"/>
                  </a:cubicBezTo>
                  <a:cubicBezTo>
                    <a:pt x="75" y="17"/>
                    <a:pt x="59" y="0"/>
                    <a:pt x="38" y="0"/>
                  </a:cubicBezTo>
                  <a:close/>
                  <a:moveTo>
                    <a:pt x="52" y="65"/>
                  </a:moveTo>
                  <a:cubicBezTo>
                    <a:pt x="51" y="74"/>
                    <a:pt x="51" y="74"/>
                    <a:pt x="51" y="74"/>
                  </a:cubicBezTo>
                  <a:cubicBezTo>
                    <a:pt x="51" y="74"/>
                    <a:pt x="47" y="76"/>
                    <a:pt x="38" y="76"/>
                  </a:cubicBezTo>
                  <a:cubicBezTo>
                    <a:pt x="28" y="76"/>
                    <a:pt x="25" y="74"/>
                    <a:pt x="25" y="74"/>
                  </a:cubicBezTo>
                  <a:cubicBezTo>
                    <a:pt x="24" y="65"/>
                    <a:pt x="24" y="65"/>
                    <a:pt x="24" y="65"/>
                  </a:cubicBezTo>
                  <a:cubicBezTo>
                    <a:pt x="14" y="60"/>
                    <a:pt x="7" y="50"/>
                    <a:pt x="7" y="38"/>
                  </a:cubicBezTo>
                  <a:cubicBezTo>
                    <a:pt x="7" y="21"/>
                    <a:pt x="21" y="7"/>
                    <a:pt x="38" y="7"/>
                  </a:cubicBezTo>
                  <a:cubicBezTo>
                    <a:pt x="55" y="7"/>
                    <a:pt x="69" y="21"/>
                    <a:pt x="69" y="38"/>
                  </a:cubicBezTo>
                  <a:cubicBezTo>
                    <a:pt x="69" y="50"/>
                    <a:pt x="62" y="60"/>
                    <a:pt x="52" y="65"/>
                  </a:cubicBez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71" name="Freeform 100"/>
            <p:cNvSpPr>
              <a:spLocks noEditPoints="1"/>
            </p:cNvSpPr>
            <p:nvPr/>
          </p:nvSpPr>
          <p:spPr bwMode="auto">
            <a:xfrm>
              <a:off x="1705075" y="2591033"/>
              <a:ext cx="136525" cy="168275"/>
            </a:xfrm>
            <a:custGeom>
              <a:avLst/>
              <a:gdLst>
                <a:gd name="T0" fmla="*/ 26 w 43"/>
                <a:gd name="T1" fmla="*/ 4 h 53"/>
                <a:gd name="T2" fmla="*/ 28 w 43"/>
                <a:gd name="T3" fmla="*/ 2 h 53"/>
                <a:gd name="T4" fmla="*/ 26 w 43"/>
                <a:gd name="T5" fmla="*/ 0 h 53"/>
                <a:gd name="T6" fmla="*/ 0 w 43"/>
                <a:gd name="T7" fmla="*/ 26 h 53"/>
                <a:gd name="T8" fmla="*/ 2 w 43"/>
                <a:gd name="T9" fmla="*/ 28 h 53"/>
                <a:gd name="T10" fmla="*/ 4 w 43"/>
                <a:gd name="T11" fmla="*/ 26 h 53"/>
                <a:gd name="T12" fmla="*/ 26 w 43"/>
                <a:gd name="T13" fmla="*/ 4 h 53"/>
                <a:gd name="T14" fmla="*/ 38 w 43"/>
                <a:gd name="T15" fmla="*/ 32 h 53"/>
                <a:gd name="T16" fmla="*/ 34 w 43"/>
                <a:gd name="T17" fmla="*/ 40 h 53"/>
                <a:gd name="T18" fmla="*/ 26 w 43"/>
                <a:gd name="T19" fmla="*/ 24 h 53"/>
                <a:gd name="T20" fmla="*/ 17 w 43"/>
                <a:gd name="T21" fmla="*/ 40 h 53"/>
                <a:gd name="T22" fmla="*/ 14 w 43"/>
                <a:gd name="T23" fmla="*/ 32 h 53"/>
                <a:gd name="T24" fmla="*/ 9 w 43"/>
                <a:gd name="T25" fmla="*/ 35 h 53"/>
                <a:gd name="T26" fmla="*/ 17 w 43"/>
                <a:gd name="T27" fmla="*/ 53 h 53"/>
                <a:gd name="T28" fmla="*/ 26 w 43"/>
                <a:gd name="T29" fmla="*/ 37 h 53"/>
                <a:gd name="T30" fmla="*/ 35 w 43"/>
                <a:gd name="T31" fmla="*/ 53 h 53"/>
                <a:gd name="T32" fmla="*/ 43 w 43"/>
                <a:gd name="T33" fmla="*/ 35 h 53"/>
                <a:gd name="T34" fmla="*/ 38 w 43"/>
                <a:gd name="T35"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53">
                  <a:moveTo>
                    <a:pt x="26" y="4"/>
                  </a:moveTo>
                  <a:cubicBezTo>
                    <a:pt x="27" y="4"/>
                    <a:pt x="28" y="3"/>
                    <a:pt x="28" y="2"/>
                  </a:cubicBezTo>
                  <a:cubicBezTo>
                    <a:pt x="28" y="1"/>
                    <a:pt x="27" y="0"/>
                    <a:pt x="26" y="0"/>
                  </a:cubicBezTo>
                  <a:cubicBezTo>
                    <a:pt x="11" y="0"/>
                    <a:pt x="0" y="11"/>
                    <a:pt x="0" y="26"/>
                  </a:cubicBezTo>
                  <a:cubicBezTo>
                    <a:pt x="0" y="27"/>
                    <a:pt x="1" y="28"/>
                    <a:pt x="2" y="28"/>
                  </a:cubicBezTo>
                  <a:cubicBezTo>
                    <a:pt x="3" y="28"/>
                    <a:pt x="4" y="27"/>
                    <a:pt x="4" y="26"/>
                  </a:cubicBezTo>
                  <a:cubicBezTo>
                    <a:pt x="4" y="14"/>
                    <a:pt x="14" y="4"/>
                    <a:pt x="26" y="4"/>
                  </a:cubicBezTo>
                  <a:close/>
                  <a:moveTo>
                    <a:pt x="38" y="32"/>
                  </a:moveTo>
                  <a:cubicBezTo>
                    <a:pt x="34" y="40"/>
                    <a:pt x="34" y="40"/>
                    <a:pt x="34" y="40"/>
                  </a:cubicBezTo>
                  <a:cubicBezTo>
                    <a:pt x="26" y="24"/>
                    <a:pt x="26" y="24"/>
                    <a:pt x="26" y="24"/>
                  </a:cubicBezTo>
                  <a:cubicBezTo>
                    <a:pt x="17" y="40"/>
                    <a:pt x="17" y="40"/>
                    <a:pt x="17" y="40"/>
                  </a:cubicBezTo>
                  <a:cubicBezTo>
                    <a:pt x="14" y="32"/>
                    <a:pt x="14" y="32"/>
                    <a:pt x="14" y="32"/>
                  </a:cubicBezTo>
                  <a:cubicBezTo>
                    <a:pt x="9" y="35"/>
                    <a:pt x="9" y="35"/>
                    <a:pt x="9" y="35"/>
                  </a:cubicBezTo>
                  <a:cubicBezTo>
                    <a:pt x="17" y="53"/>
                    <a:pt x="17" y="53"/>
                    <a:pt x="17" y="53"/>
                  </a:cubicBezTo>
                  <a:cubicBezTo>
                    <a:pt x="26" y="37"/>
                    <a:pt x="26" y="37"/>
                    <a:pt x="26" y="37"/>
                  </a:cubicBezTo>
                  <a:cubicBezTo>
                    <a:pt x="35" y="53"/>
                    <a:pt x="35" y="53"/>
                    <a:pt x="35" y="53"/>
                  </a:cubicBezTo>
                  <a:cubicBezTo>
                    <a:pt x="43" y="35"/>
                    <a:pt x="43" y="35"/>
                    <a:pt x="43" y="35"/>
                  </a:cubicBezTo>
                  <a:lnTo>
                    <a:pt x="38" y="32"/>
                  </a:ln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grpSp>
      <p:sp>
        <p:nvSpPr>
          <p:cNvPr id="107" name="Freeform 96"/>
          <p:cNvSpPr/>
          <p:nvPr/>
        </p:nvSpPr>
        <p:spPr bwMode="auto">
          <a:xfrm>
            <a:off x="1977013" y="1263797"/>
            <a:ext cx="1731512"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8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8" y="364"/>
                  <a:pt x="38" y="364"/>
                  <a:pt x="38" y="364"/>
                </a:cubicBezTo>
                <a:cubicBezTo>
                  <a:pt x="148" y="364"/>
                  <a:pt x="148" y="364"/>
                  <a:pt x="148" y="364"/>
                </a:cubicBezTo>
                <a:cubicBezTo>
                  <a:pt x="148" y="471"/>
                  <a:pt x="148" y="471"/>
                  <a:pt x="148" y="471"/>
                </a:cubicBezTo>
                <a:cubicBezTo>
                  <a:pt x="144"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1">
              <a:lumMod val="50000"/>
            </a:schemeClr>
          </a:solidFill>
          <a:ln>
            <a:noFill/>
          </a:ln>
        </p:spPr>
        <p:txBody>
          <a:bodyPr vert="horz" wrap="square" lIns="91416" tIns="45708" rIns="91416" bIns="45708" numCol="1" anchor="t" anchorCtr="0" compatLnSpc="1"/>
          <a:lstStyle/>
          <a:p>
            <a:pPr defTabSz="1088390">
              <a:defRPr/>
            </a:pPr>
            <a:endParaRPr lang="ko-KR" altLang="en-US" sz="2100" spc="-30" dirty="0">
              <a:solidFill>
                <a:srgbClr val="000000"/>
              </a:solidFill>
              <a:latin typeface="微软雅黑" panose="020B0503020204020204" pitchFamily="34" charset="-122"/>
              <a:cs typeface="Calibri" panose="020F0502020204030204" pitchFamily="34" charset="0"/>
            </a:endParaRPr>
          </a:p>
        </p:txBody>
      </p:sp>
      <p:grpSp>
        <p:nvGrpSpPr>
          <p:cNvPr id="108" name="Group 58"/>
          <p:cNvGrpSpPr/>
          <p:nvPr/>
        </p:nvGrpSpPr>
        <p:grpSpPr>
          <a:xfrm>
            <a:off x="2560267" y="1856261"/>
            <a:ext cx="565003" cy="571805"/>
            <a:chOff x="6935788" y="3371396"/>
            <a:chExt cx="565150" cy="571954"/>
          </a:xfrm>
        </p:grpSpPr>
        <p:sp>
          <p:nvSpPr>
            <p:cNvPr id="112" name="Oval 107"/>
            <p:cNvSpPr>
              <a:spLocks noChangeArrowheads="1"/>
            </p:cNvSpPr>
            <p:nvPr/>
          </p:nvSpPr>
          <p:spPr bwMode="auto">
            <a:xfrm>
              <a:off x="6935788" y="3371396"/>
              <a:ext cx="539750" cy="539750"/>
            </a:xfrm>
            <a:prstGeom prst="ellipse">
              <a:avLst/>
            </a:prstGeom>
            <a:solidFill>
              <a:schemeClr val="tx2"/>
            </a:solidFill>
            <a:ln w="9525">
              <a:solidFill>
                <a:srgbClr val="000000"/>
              </a:solidFill>
              <a:round/>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113" name="Freeform 108"/>
            <p:cNvSpPr>
              <a:spLocks noEditPoints="1"/>
            </p:cNvSpPr>
            <p:nvPr/>
          </p:nvSpPr>
          <p:spPr bwMode="auto">
            <a:xfrm>
              <a:off x="6935788"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3" y="170"/>
                    <a:pt x="170" y="133"/>
                    <a:pt x="170" y="89"/>
                  </a:cubicBezTo>
                  <a:cubicBezTo>
                    <a:pt x="170" y="44"/>
                    <a:pt x="133" y="8"/>
                    <a:pt x="89" y="8"/>
                  </a:cubicBezTo>
                  <a:close/>
                </a:path>
              </a:pathLst>
            </a:custGeom>
            <a:solidFill>
              <a:schemeClr val="accent1">
                <a:lumMod val="50000"/>
              </a:schemeClr>
            </a:solidFill>
            <a:ln>
              <a:solidFill>
                <a:schemeClr val="accent5"/>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114" name="Freeform 109"/>
            <p:cNvSpPr>
              <a:spLocks noEditPoints="1"/>
            </p:cNvSpPr>
            <p:nvPr/>
          </p:nvSpPr>
          <p:spPr bwMode="auto">
            <a:xfrm>
              <a:off x="7075488" y="3492500"/>
              <a:ext cx="314325" cy="323850"/>
            </a:xfrm>
            <a:custGeom>
              <a:avLst/>
              <a:gdLst>
                <a:gd name="T0" fmla="*/ 85 w 99"/>
                <a:gd name="T1" fmla="*/ 70 h 102"/>
                <a:gd name="T2" fmla="*/ 83 w 99"/>
                <a:gd name="T3" fmla="*/ 70 h 102"/>
                <a:gd name="T4" fmla="*/ 67 w 99"/>
                <a:gd name="T5" fmla="*/ 86 h 102"/>
                <a:gd name="T6" fmla="*/ 70 w 99"/>
                <a:gd name="T7" fmla="*/ 96 h 102"/>
                <a:gd name="T8" fmla="*/ 83 w 99"/>
                <a:gd name="T9" fmla="*/ 102 h 102"/>
                <a:gd name="T10" fmla="*/ 99 w 99"/>
                <a:gd name="T11" fmla="*/ 86 h 102"/>
                <a:gd name="T12" fmla="*/ 85 w 99"/>
                <a:gd name="T13" fmla="*/ 70 h 102"/>
                <a:gd name="T14" fmla="*/ 93 w 99"/>
                <a:gd name="T15" fmla="*/ 88 h 102"/>
                <a:gd name="T16" fmla="*/ 85 w 99"/>
                <a:gd name="T17" fmla="*/ 88 h 102"/>
                <a:gd name="T18" fmla="*/ 85 w 99"/>
                <a:gd name="T19" fmla="*/ 96 h 102"/>
                <a:gd name="T20" fmla="*/ 81 w 99"/>
                <a:gd name="T21" fmla="*/ 96 h 102"/>
                <a:gd name="T22" fmla="*/ 81 w 99"/>
                <a:gd name="T23" fmla="*/ 88 h 102"/>
                <a:gd name="T24" fmla="*/ 73 w 99"/>
                <a:gd name="T25" fmla="*/ 88 h 102"/>
                <a:gd name="T26" fmla="*/ 73 w 99"/>
                <a:gd name="T27" fmla="*/ 84 h 102"/>
                <a:gd name="T28" fmla="*/ 81 w 99"/>
                <a:gd name="T29" fmla="*/ 84 h 102"/>
                <a:gd name="T30" fmla="*/ 81 w 99"/>
                <a:gd name="T31" fmla="*/ 76 h 102"/>
                <a:gd name="T32" fmla="*/ 85 w 99"/>
                <a:gd name="T33" fmla="*/ 76 h 102"/>
                <a:gd name="T34" fmla="*/ 85 w 99"/>
                <a:gd name="T35" fmla="*/ 84 h 102"/>
                <a:gd name="T36" fmla="*/ 93 w 99"/>
                <a:gd name="T37" fmla="*/ 84 h 102"/>
                <a:gd name="T38" fmla="*/ 93 w 99"/>
                <a:gd name="T39" fmla="*/ 88 h 102"/>
                <a:gd name="T40" fmla="*/ 83 w 99"/>
                <a:gd name="T41" fmla="*/ 64 h 102"/>
                <a:gd name="T42" fmla="*/ 83 w 99"/>
                <a:gd name="T43" fmla="*/ 64 h 102"/>
                <a:gd name="T44" fmla="*/ 83 w 99"/>
                <a:gd name="T45" fmla="*/ 64 h 102"/>
                <a:gd name="T46" fmla="*/ 69 w 99"/>
                <a:gd name="T47" fmla="*/ 55 h 102"/>
                <a:gd name="T48" fmla="*/ 58 w 99"/>
                <a:gd name="T49" fmla="*/ 49 h 102"/>
                <a:gd name="T50" fmla="*/ 54 w 99"/>
                <a:gd name="T51" fmla="*/ 46 h 102"/>
                <a:gd name="T52" fmla="*/ 53 w 99"/>
                <a:gd name="T53" fmla="*/ 41 h 102"/>
                <a:gd name="T54" fmla="*/ 57 w 99"/>
                <a:gd name="T55" fmla="*/ 33 h 102"/>
                <a:gd name="T56" fmla="*/ 60 w 99"/>
                <a:gd name="T57" fmla="*/ 26 h 102"/>
                <a:gd name="T58" fmla="*/ 59 w 99"/>
                <a:gd name="T59" fmla="*/ 24 h 102"/>
                <a:gd name="T60" fmla="*/ 57 w 99"/>
                <a:gd name="T61" fmla="*/ 8 h 102"/>
                <a:gd name="T62" fmla="*/ 47 w 99"/>
                <a:gd name="T63" fmla="*/ 2 h 102"/>
                <a:gd name="T64" fmla="*/ 43 w 99"/>
                <a:gd name="T65" fmla="*/ 1 h 102"/>
                <a:gd name="T66" fmla="*/ 38 w 99"/>
                <a:gd name="T67" fmla="*/ 0 h 102"/>
                <a:gd name="T68" fmla="*/ 39 w 99"/>
                <a:gd name="T69" fmla="*/ 2 h 102"/>
                <a:gd name="T70" fmla="*/ 29 w 99"/>
                <a:gd name="T71" fmla="*/ 8 h 102"/>
                <a:gd name="T72" fmla="*/ 27 w 99"/>
                <a:gd name="T73" fmla="*/ 24 h 102"/>
                <a:gd name="T74" fmla="*/ 26 w 99"/>
                <a:gd name="T75" fmla="*/ 26 h 102"/>
                <a:gd name="T76" fmla="*/ 29 w 99"/>
                <a:gd name="T77" fmla="*/ 33 h 102"/>
                <a:gd name="T78" fmla="*/ 33 w 99"/>
                <a:gd name="T79" fmla="*/ 41 h 102"/>
                <a:gd name="T80" fmla="*/ 32 w 99"/>
                <a:gd name="T81" fmla="*/ 46 h 102"/>
                <a:gd name="T82" fmla="*/ 28 w 99"/>
                <a:gd name="T83" fmla="*/ 49 h 102"/>
                <a:gd name="T84" fmla="*/ 17 w 99"/>
                <a:gd name="T85" fmla="*/ 55 h 102"/>
                <a:gd name="T86" fmla="*/ 2 w 99"/>
                <a:gd name="T87" fmla="*/ 64 h 102"/>
                <a:gd name="T88" fmla="*/ 0 w 99"/>
                <a:gd name="T89" fmla="*/ 87 h 102"/>
                <a:gd name="T90" fmla="*/ 0 w 99"/>
                <a:gd name="T91" fmla="*/ 88 h 102"/>
                <a:gd name="T92" fmla="*/ 0 w 99"/>
                <a:gd name="T93" fmla="*/ 88 h 102"/>
                <a:gd name="T94" fmla="*/ 43 w 99"/>
                <a:gd name="T95" fmla="*/ 100 h 102"/>
                <a:gd name="T96" fmla="*/ 64 w 99"/>
                <a:gd name="T97" fmla="*/ 97 h 102"/>
                <a:gd name="T98" fmla="*/ 61 w 99"/>
                <a:gd name="T99" fmla="*/ 86 h 102"/>
                <a:gd name="T100" fmla="*/ 83 w 99"/>
                <a:gd name="T101"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102">
                  <a:moveTo>
                    <a:pt x="85" y="70"/>
                  </a:moveTo>
                  <a:cubicBezTo>
                    <a:pt x="84" y="70"/>
                    <a:pt x="83" y="70"/>
                    <a:pt x="83" y="70"/>
                  </a:cubicBezTo>
                  <a:cubicBezTo>
                    <a:pt x="74" y="70"/>
                    <a:pt x="67" y="77"/>
                    <a:pt x="67" y="86"/>
                  </a:cubicBezTo>
                  <a:cubicBezTo>
                    <a:pt x="67" y="90"/>
                    <a:pt x="68" y="93"/>
                    <a:pt x="70" y="96"/>
                  </a:cubicBezTo>
                  <a:cubicBezTo>
                    <a:pt x="73" y="99"/>
                    <a:pt x="78" y="102"/>
                    <a:pt x="83" y="102"/>
                  </a:cubicBezTo>
                  <a:cubicBezTo>
                    <a:pt x="92" y="102"/>
                    <a:pt x="99" y="95"/>
                    <a:pt x="99" y="86"/>
                  </a:cubicBezTo>
                  <a:cubicBezTo>
                    <a:pt x="99" y="78"/>
                    <a:pt x="93" y="71"/>
                    <a:pt x="85" y="70"/>
                  </a:cubicBezTo>
                  <a:close/>
                  <a:moveTo>
                    <a:pt x="93" y="88"/>
                  </a:moveTo>
                  <a:cubicBezTo>
                    <a:pt x="85" y="88"/>
                    <a:pt x="85" y="88"/>
                    <a:pt x="85" y="88"/>
                  </a:cubicBezTo>
                  <a:cubicBezTo>
                    <a:pt x="85" y="96"/>
                    <a:pt x="85" y="96"/>
                    <a:pt x="85" y="96"/>
                  </a:cubicBezTo>
                  <a:cubicBezTo>
                    <a:pt x="81" y="96"/>
                    <a:pt x="81" y="96"/>
                    <a:pt x="81" y="96"/>
                  </a:cubicBezTo>
                  <a:cubicBezTo>
                    <a:pt x="81" y="88"/>
                    <a:pt x="81" y="88"/>
                    <a:pt x="81" y="88"/>
                  </a:cubicBezTo>
                  <a:cubicBezTo>
                    <a:pt x="73" y="88"/>
                    <a:pt x="73" y="88"/>
                    <a:pt x="73" y="88"/>
                  </a:cubicBezTo>
                  <a:cubicBezTo>
                    <a:pt x="73" y="84"/>
                    <a:pt x="73" y="84"/>
                    <a:pt x="73" y="84"/>
                  </a:cubicBezTo>
                  <a:cubicBezTo>
                    <a:pt x="81" y="84"/>
                    <a:pt x="81" y="84"/>
                    <a:pt x="81" y="84"/>
                  </a:cubicBezTo>
                  <a:cubicBezTo>
                    <a:pt x="81" y="76"/>
                    <a:pt x="81" y="76"/>
                    <a:pt x="81" y="76"/>
                  </a:cubicBezTo>
                  <a:cubicBezTo>
                    <a:pt x="85" y="76"/>
                    <a:pt x="85" y="76"/>
                    <a:pt x="85" y="76"/>
                  </a:cubicBezTo>
                  <a:cubicBezTo>
                    <a:pt x="85" y="84"/>
                    <a:pt x="85" y="84"/>
                    <a:pt x="85" y="84"/>
                  </a:cubicBezTo>
                  <a:cubicBezTo>
                    <a:pt x="93" y="84"/>
                    <a:pt x="93" y="84"/>
                    <a:pt x="93" y="84"/>
                  </a:cubicBezTo>
                  <a:lnTo>
                    <a:pt x="93" y="88"/>
                  </a:lnTo>
                  <a:close/>
                  <a:moveTo>
                    <a:pt x="83" y="64"/>
                  </a:moveTo>
                  <a:cubicBezTo>
                    <a:pt x="83" y="64"/>
                    <a:pt x="83" y="64"/>
                    <a:pt x="83" y="64"/>
                  </a:cubicBezTo>
                  <a:cubicBezTo>
                    <a:pt x="83" y="64"/>
                    <a:pt x="83" y="64"/>
                    <a:pt x="83" y="64"/>
                  </a:cubicBezTo>
                  <a:cubicBezTo>
                    <a:pt x="80" y="56"/>
                    <a:pt x="71" y="56"/>
                    <a:pt x="69" y="55"/>
                  </a:cubicBezTo>
                  <a:cubicBezTo>
                    <a:pt x="62" y="53"/>
                    <a:pt x="59" y="52"/>
                    <a:pt x="58" y="49"/>
                  </a:cubicBezTo>
                  <a:cubicBezTo>
                    <a:pt x="56" y="46"/>
                    <a:pt x="54" y="46"/>
                    <a:pt x="54" y="46"/>
                  </a:cubicBezTo>
                  <a:cubicBezTo>
                    <a:pt x="54" y="45"/>
                    <a:pt x="53" y="43"/>
                    <a:pt x="53" y="41"/>
                  </a:cubicBezTo>
                  <a:cubicBezTo>
                    <a:pt x="56" y="38"/>
                    <a:pt x="57" y="33"/>
                    <a:pt x="57" y="33"/>
                  </a:cubicBezTo>
                  <a:cubicBezTo>
                    <a:pt x="59" y="32"/>
                    <a:pt x="60" y="28"/>
                    <a:pt x="60" y="26"/>
                  </a:cubicBezTo>
                  <a:cubicBezTo>
                    <a:pt x="60" y="24"/>
                    <a:pt x="59" y="24"/>
                    <a:pt x="59" y="24"/>
                  </a:cubicBezTo>
                  <a:cubicBezTo>
                    <a:pt x="59" y="24"/>
                    <a:pt x="60" y="14"/>
                    <a:pt x="57" y="8"/>
                  </a:cubicBezTo>
                  <a:cubicBezTo>
                    <a:pt x="53" y="2"/>
                    <a:pt x="47" y="2"/>
                    <a:pt x="47" y="2"/>
                  </a:cubicBezTo>
                  <a:cubicBezTo>
                    <a:pt x="43" y="1"/>
                    <a:pt x="43" y="1"/>
                    <a:pt x="43" y="1"/>
                  </a:cubicBezTo>
                  <a:cubicBezTo>
                    <a:pt x="43" y="1"/>
                    <a:pt x="39" y="1"/>
                    <a:pt x="38" y="0"/>
                  </a:cubicBezTo>
                  <a:cubicBezTo>
                    <a:pt x="38" y="0"/>
                    <a:pt x="38" y="1"/>
                    <a:pt x="39" y="2"/>
                  </a:cubicBezTo>
                  <a:cubicBezTo>
                    <a:pt x="39" y="2"/>
                    <a:pt x="33" y="2"/>
                    <a:pt x="29" y="8"/>
                  </a:cubicBezTo>
                  <a:cubicBezTo>
                    <a:pt x="25" y="14"/>
                    <a:pt x="27" y="24"/>
                    <a:pt x="27" y="24"/>
                  </a:cubicBezTo>
                  <a:cubicBezTo>
                    <a:pt x="27" y="24"/>
                    <a:pt x="26" y="24"/>
                    <a:pt x="26" y="26"/>
                  </a:cubicBezTo>
                  <a:cubicBezTo>
                    <a:pt x="26" y="28"/>
                    <a:pt x="26" y="32"/>
                    <a:pt x="29" y="33"/>
                  </a:cubicBezTo>
                  <a:cubicBezTo>
                    <a:pt x="29" y="33"/>
                    <a:pt x="30" y="38"/>
                    <a:pt x="33" y="41"/>
                  </a:cubicBezTo>
                  <a:cubicBezTo>
                    <a:pt x="32" y="43"/>
                    <a:pt x="32" y="45"/>
                    <a:pt x="32" y="46"/>
                  </a:cubicBezTo>
                  <a:cubicBezTo>
                    <a:pt x="32" y="46"/>
                    <a:pt x="30" y="46"/>
                    <a:pt x="28" y="49"/>
                  </a:cubicBezTo>
                  <a:cubicBezTo>
                    <a:pt x="26" y="52"/>
                    <a:pt x="24" y="53"/>
                    <a:pt x="17" y="55"/>
                  </a:cubicBezTo>
                  <a:cubicBezTo>
                    <a:pt x="15" y="56"/>
                    <a:pt x="6" y="56"/>
                    <a:pt x="2" y="64"/>
                  </a:cubicBezTo>
                  <a:cubicBezTo>
                    <a:pt x="1" y="68"/>
                    <a:pt x="0" y="78"/>
                    <a:pt x="0" y="87"/>
                  </a:cubicBezTo>
                  <a:cubicBezTo>
                    <a:pt x="0" y="87"/>
                    <a:pt x="0" y="88"/>
                    <a:pt x="0" y="88"/>
                  </a:cubicBezTo>
                  <a:cubicBezTo>
                    <a:pt x="0" y="88"/>
                    <a:pt x="0" y="88"/>
                    <a:pt x="0" y="88"/>
                  </a:cubicBezTo>
                  <a:cubicBezTo>
                    <a:pt x="8" y="94"/>
                    <a:pt x="22" y="100"/>
                    <a:pt x="43" y="100"/>
                  </a:cubicBezTo>
                  <a:cubicBezTo>
                    <a:pt x="51" y="100"/>
                    <a:pt x="58" y="99"/>
                    <a:pt x="64" y="97"/>
                  </a:cubicBezTo>
                  <a:cubicBezTo>
                    <a:pt x="62" y="94"/>
                    <a:pt x="61" y="90"/>
                    <a:pt x="61" y="86"/>
                  </a:cubicBezTo>
                  <a:cubicBezTo>
                    <a:pt x="61" y="74"/>
                    <a:pt x="71" y="64"/>
                    <a:pt x="83" y="64"/>
                  </a:cubicBezTo>
                  <a:close/>
                </a:path>
              </a:pathLst>
            </a:custGeom>
            <a:solidFill>
              <a:schemeClr val="accent5"/>
            </a:solidFill>
            <a:ln>
              <a:solidFill>
                <a:schemeClr val="accent5"/>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grpSp>
      <p:sp>
        <p:nvSpPr>
          <p:cNvPr id="110" name="TextBox 81"/>
          <p:cNvSpPr txBox="1"/>
          <p:nvPr/>
        </p:nvSpPr>
        <p:spPr>
          <a:xfrm>
            <a:off x="944613" y="3861720"/>
            <a:ext cx="2180656" cy="1974850"/>
          </a:xfrm>
          <a:prstGeom prst="rect">
            <a:avLst/>
          </a:prstGeom>
          <a:noFill/>
          <a:ln>
            <a:noFill/>
          </a:ln>
        </p:spPr>
        <p:txBody>
          <a:bodyPr wrap="square" lIns="0" tIns="0" rIns="0" bIns="0" rtlCol="0">
            <a:spAutoFit/>
          </a:bodyPr>
          <a:lstStyle/>
          <a:p>
            <a:pPr marL="171450" indent="-171450" defTabSz="1088390">
              <a:lnSpc>
                <a:spcPts val="1400"/>
              </a:lnSpc>
              <a:buClr>
                <a:srgbClr val="F0AB00"/>
              </a:buClr>
              <a:buFont typeface="Wingdings" panose="05000000000000000000" pitchFamily="2" charset="2"/>
              <a:buChar char="n"/>
              <a:defRPr/>
            </a:pP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8"/>
              </a:rPr>
              <a:t>流程顶层梳理</a:t>
            </a:r>
            <a:r>
              <a:rPr lang="zh-CN" altLang="en-US" sz="1200" b="1" kern="0" dirty="0">
                <a:latin typeface="微软雅黑" panose="020B0503020204020204" pitchFamily="34" charset="-122"/>
                <a:ea typeface="微软雅黑" panose="020B0503020204020204" pitchFamily="34" charset="-122"/>
                <a:cs typeface="Arial Unicode MS" panose="020B0604020202020204" pitchFamily="34" charset="-128"/>
              </a:rPr>
              <a:t>：</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实现各业务</a:t>
            </a:r>
            <a:r>
              <a:rPr lang="zh-CN" altLang="en-US" sz="1200" dirty="0"/>
              <a:t>部门</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的端到端业务贯通、实现企业内各部门协同，实现集团的管理全面提升，助力企业运行高效和顺畅；</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sym typeface="+mn-ea"/>
              </a:rPr>
              <a:t>通过业务流程梳理，构建</a:t>
            </a: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8"/>
                <a:sym typeface="+mn-ea"/>
              </a:rPr>
              <a:t>集团化管理模板</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sym typeface="+mn-ea"/>
              </a:rPr>
              <a:t>，实现集团统一的业务管理体系，在加强集团管理的同时，为未来进一步扩大集团规模奠定管理基础；</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buClr>
                <a:srgbClr val="F0AB00"/>
              </a:buClr>
              <a:buFont typeface="Wingdings" panose="05000000000000000000" pitchFamily="2" charset="2"/>
              <a:buChar char="n"/>
              <a:defRPr/>
            </a:pPr>
            <a:endParaRPr lang="zh-CN" altLang="en-US" sz="1200" spc="-30" dirty="0">
              <a:latin typeface="微软雅黑" panose="020B0503020204020204" pitchFamily="34" charset="-122"/>
              <a:ea typeface="微软雅黑" panose="020B0503020204020204" pitchFamily="34" charset="-122"/>
              <a:cs typeface="Calibri" panose="020F0502020204030204" pitchFamily="34" charset="0"/>
            </a:endParaRPr>
          </a:p>
        </p:txBody>
      </p:sp>
      <p:sp>
        <p:nvSpPr>
          <p:cNvPr id="111" name="TextBox 82"/>
          <p:cNvSpPr txBox="1"/>
          <p:nvPr/>
        </p:nvSpPr>
        <p:spPr>
          <a:xfrm>
            <a:off x="944613" y="2760360"/>
            <a:ext cx="2155264" cy="646331"/>
          </a:xfrm>
          <a:prstGeom prst="rect">
            <a:avLst/>
          </a:prstGeom>
          <a:noFill/>
        </p:spPr>
        <p:txBody>
          <a:bodyPr wrap="square" lIns="0" tIns="0" rIns="0" bIns="0" rtlCol="0">
            <a:spAutoFit/>
          </a:bodyPr>
          <a:lstStyle/>
          <a:p>
            <a:pPr defTabSz="1088390">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组织构建及流程顶层梳理：配合管理层的理念，从顶层梳理组织结构及绩效体系</a:t>
            </a:r>
          </a:p>
        </p:txBody>
      </p:sp>
      <p:sp>
        <p:nvSpPr>
          <p:cNvPr id="4" name="Freeform 94"/>
          <p:cNvSpPr/>
          <p:nvPr/>
        </p:nvSpPr>
        <p:spPr bwMode="auto">
          <a:xfrm>
            <a:off x="5736210" y="1263674"/>
            <a:ext cx="1733099"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2" y="471"/>
                  <a:pt x="138" y="471"/>
                </a:cubicBezTo>
                <a:cubicBezTo>
                  <a:pt x="135"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1">
              <a:lumMod val="60000"/>
              <a:lumOff val="40000"/>
            </a:schemeClr>
          </a:solidFill>
          <a:ln>
            <a:noFill/>
          </a:ln>
        </p:spPr>
        <p:txBody>
          <a:bodyPr vert="horz" wrap="square" lIns="91416" tIns="45708" rIns="91416" bIns="45708" numCol="1" anchor="t" anchorCtr="0" compatLnSpc="1"/>
          <a:lstStyle/>
          <a:p>
            <a:pPr defTabSz="1088390">
              <a:defRPr/>
            </a:pPr>
            <a:endParaRPr lang="ko-KR" altLang="en-US" sz="2100" spc="-30" dirty="0">
              <a:solidFill>
                <a:srgbClr val="000000"/>
              </a:solidFill>
              <a:latin typeface="微软雅黑" panose="020B0503020204020204" pitchFamily="34" charset="-122"/>
              <a:cs typeface="Calibri" panose="020F0502020204030204" pitchFamily="34" charset="0"/>
            </a:endParaRPr>
          </a:p>
        </p:txBody>
      </p:sp>
      <p:grpSp>
        <p:nvGrpSpPr>
          <p:cNvPr id="5" name="Group 50"/>
          <p:cNvGrpSpPr/>
          <p:nvPr/>
        </p:nvGrpSpPr>
        <p:grpSpPr>
          <a:xfrm>
            <a:off x="10291358" y="1813823"/>
            <a:ext cx="565003" cy="565003"/>
            <a:chOff x="3048001" y="3378200"/>
            <a:chExt cx="565150" cy="565150"/>
          </a:xfrm>
        </p:grpSpPr>
        <p:sp>
          <p:nvSpPr>
            <p:cNvPr id="9" name="Oval 101"/>
            <p:cNvSpPr>
              <a:spLocks noChangeArrowheads="1"/>
            </p:cNvSpPr>
            <p:nvPr/>
          </p:nvSpPr>
          <p:spPr bwMode="auto">
            <a:xfrm>
              <a:off x="3060701" y="3390900"/>
              <a:ext cx="539750" cy="539750"/>
            </a:xfrm>
            <a:prstGeom prst="ellipse">
              <a:avLst/>
            </a:prstGeom>
            <a:solidFill>
              <a:schemeClr val="tx2"/>
            </a:solidFill>
            <a:ln w="9525">
              <a:solidFill>
                <a:schemeClr val="accent1">
                  <a:lumMod val="40000"/>
                  <a:lumOff val="60000"/>
                </a:schemeClr>
              </a:solidFill>
              <a:round/>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10" name="Freeform 102"/>
            <p:cNvSpPr>
              <a:spLocks noEditPoints="1"/>
            </p:cNvSpPr>
            <p:nvPr/>
          </p:nvSpPr>
          <p:spPr bwMode="auto">
            <a:xfrm>
              <a:off x="3048001"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accent2"/>
            </a:solidFill>
            <a:ln>
              <a:solidFill>
                <a:schemeClr val="accent1">
                  <a:lumMod val="40000"/>
                  <a:lumOff val="6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grpSp>
      <p:sp>
        <p:nvSpPr>
          <p:cNvPr id="13" name="Freeform 106"/>
          <p:cNvSpPr>
            <a:spLocks noEditPoints="1"/>
          </p:cNvSpPr>
          <p:nvPr/>
        </p:nvSpPr>
        <p:spPr bwMode="auto">
          <a:xfrm>
            <a:off x="10398717" y="1919269"/>
            <a:ext cx="350284" cy="283788"/>
          </a:xfrm>
          <a:custGeom>
            <a:avLst/>
            <a:gdLst>
              <a:gd name="T0" fmla="*/ 4 w 97"/>
              <a:gd name="T1" fmla="*/ 79 h 83"/>
              <a:gd name="T2" fmla="*/ 7 w 97"/>
              <a:gd name="T3" fmla="*/ 83 h 83"/>
              <a:gd name="T4" fmla="*/ 25 w 97"/>
              <a:gd name="T5" fmla="*/ 83 h 83"/>
              <a:gd name="T6" fmla="*/ 25 w 97"/>
              <a:gd name="T7" fmla="*/ 45 h 83"/>
              <a:gd name="T8" fmla="*/ 4 w 97"/>
              <a:gd name="T9" fmla="*/ 67 h 83"/>
              <a:gd name="T10" fmla="*/ 4 w 97"/>
              <a:gd name="T11" fmla="*/ 79 h 83"/>
              <a:gd name="T12" fmla="*/ 34 w 97"/>
              <a:gd name="T13" fmla="*/ 54 h 83"/>
              <a:gd name="T14" fmla="*/ 34 w 97"/>
              <a:gd name="T15" fmla="*/ 83 h 83"/>
              <a:gd name="T16" fmla="*/ 56 w 97"/>
              <a:gd name="T17" fmla="*/ 83 h 83"/>
              <a:gd name="T18" fmla="*/ 56 w 97"/>
              <a:gd name="T19" fmla="*/ 57 h 83"/>
              <a:gd name="T20" fmla="*/ 46 w 97"/>
              <a:gd name="T21" fmla="*/ 66 h 83"/>
              <a:gd name="T22" fmla="*/ 34 w 97"/>
              <a:gd name="T23" fmla="*/ 54 h 83"/>
              <a:gd name="T24" fmla="*/ 64 w 97"/>
              <a:gd name="T25" fmla="*/ 48 h 83"/>
              <a:gd name="T26" fmla="*/ 64 w 97"/>
              <a:gd name="T27" fmla="*/ 83 h 83"/>
              <a:gd name="T28" fmla="*/ 82 w 97"/>
              <a:gd name="T29" fmla="*/ 83 h 83"/>
              <a:gd name="T30" fmla="*/ 86 w 97"/>
              <a:gd name="T31" fmla="*/ 79 h 83"/>
              <a:gd name="T32" fmla="*/ 86 w 97"/>
              <a:gd name="T33" fmla="*/ 45 h 83"/>
              <a:gd name="T34" fmla="*/ 86 w 97"/>
              <a:gd name="T35" fmla="*/ 26 h 83"/>
              <a:gd name="T36" fmla="*/ 67 w 97"/>
              <a:gd name="T37" fmla="*/ 45 h 83"/>
              <a:gd name="T38" fmla="*/ 64 w 97"/>
              <a:gd name="T39" fmla="*/ 48 h 83"/>
              <a:gd name="T40" fmla="*/ 77 w 97"/>
              <a:gd name="T41" fmla="*/ 2 h 83"/>
              <a:gd name="T42" fmla="*/ 74 w 97"/>
              <a:gd name="T43" fmla="*/ 6 h 83"/>
              <a:gd name="T44" fmla="*/ 78 w 97"/>
              <a:gd name="T45" fmla="*/ 9 h 83"/>
              <a:gd name="T46" fmla="*/ 82 w 97"/>
              <a:gd name="T47" fmla="*/ 9 h 83"/>
              <a:gd name="T48" fmla="*/ 46 w 97"/>
              <a:gd name="T49" fmla="*/ 45 h 83"/>
              <a:gd name="T50" fmla="*/ 25 w 97"/>
              <a:gd name="T51" fmla="*/ 24 h 83"/>
              <a:gd name="T52" fmla="*/ 1 w 97"/>
              <a:gd name="T53" fmla="*/ 48 h 83"/>
              <a:gd name="T54" fmla="*/ 1 w 97"/>
              <a:gd name="T55" fmla="*/ 54 h 83"/>
              <a:gd name="T56" fmla="*/ 7 w 97"/>
              <a:gd name="T57" fmla="*/ 54 h 83"/>
              <a:gd name="T58" fmla="*/ 25 w 97"/>
              <a:gd name="T59" fmla="*/ 35 h 83"/>
              <a:gd name="T60" fmla="*/ 46 w 97"/>
              <a:gd name="T61" fmla="*/ 56 h 83"/>
              <a:gd name="T62" fmla="*/ 88 w 97"/>
              <a:gd name="T63" fmla="*/ 15 h 83"/>
              <a:gd name="T64" fmla="*/ 87 w 97"/>
              <a:gd name="T65" fmla="*/ 19 h 83"/>
              <a:gd name="T66" fmla="*/ 91 w 97"/>
              <a:gd name="T67" fmla="*/ 23 h 83"/>
              <a:gd name="T68" fmla="*/ 91 w 97"/>
              <a:gd name="T69" fmla="*/ 23 h 83"/>
              <a:gd name="T70" fmla="*/ 95 w 97"/>
              <a:gd name="T71" fmla="*/ 19 h 83"/>
              <a:gd name="T72" fmla="*/ 97 w 97"/>
              <a:gd name="T73" fmla="*/ 0 h 83"/>
              <a:gd name="T74" fmla="*/ 77 w 97"/>
              <a:gd name="T7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83">
                <a:moveTo>
                  <a:pt x="4" y="79"/>
                </a:moveTo>
                <a:cubicBezTo>
                  <a:pt x="4" y="81"/>
                  <a:pt x="5" y="83"/>
                  <a:pt x="7" y="83"/>
                </a:cubicBezTo>
                <a:cubicBezTo>
                  <a:pt x="25" y="83"/>
                  <a:pt x="25" y="83"/>
                  <a:pt x="25" y="83"/>
                </a:cubicBezTo>
                <a:cubicBezTo>
                  <a:pt x="25" y="45"/>
                  <a:pt x="25" y="45"/>
                  <a:pt x="25" y="45"/>
                </a:cubicBezTo>
                <a:cubicBezTo>
                  <a:pt x="4" y="67"/>
                  <a:pt x="4" y="67"/>
                  <a:pt x="4" y="67"/>
                </a:cubicBezTo>
                <a:lnTo>
                  <a:pt x="4" y="79"/>
                </a:lnTo>
                <a:close/>
                <a:moveTo>
                  <a:pt x="34" y="54"/>
                </a:moveTo>
                <a:cubicBezTo>
                  <a:pt x="34" y="83"/>
                  <a:pt x="34" y="83"/>
                  <a:pt x="34" y="83"/>
                </a:cubicBezTo>
                <a:cubicBezTo>
                  <a:pt x="56" y="83"/>
                  <a:pt x="56" y="83"/>
                  <a:pt x="56" y="83"/>
                </a:cubicBezTo>
                <a:cubicBezTo>
                  <a:pt x="56" y="57"/>
                  <a:pt x="56" y="57"/>
                  <a:pt x="56" y="57"/>
                </a:cubicBezTo>
                <a:cubicBezTo>
                  <a:pt x="46" y="66"/>
                  <a:pt x="46" y="66"/>
                  <a:pt x="46" y="66"/>
                </a:cubicBezTo>
                <a:lnTo>
                  <a:pt x="34" y="54"/>
                </a:lnTo>
                <a:close/>
                <a:moveTo>
                  <a:pt x="64" y="48"/>
                </a:moveTo>
                <a:cubicBezTo>
                  <a:pt x="64" y="83"/>
                  <a:pt x="64" y="83"/>
                  <a:pt x="64" y="83"/>
                </a:cubicBezTo>
                <a:cubicBezTo>
                  <a:pt x="82" y="83"/>
                  <a:pt x="82" y="83"/>
                  <a:pt x="82" y="83"/>
                </a:cubicBezTo>
                <a:cubicBezTo>
                  <a:pt x="84" y="83"/>
                  <a:pt x="86" y="81"/>
                  <a:pt x="86" y="79"/>
                </a:cubicBezTo>
                <a:cubicBezTo>
                  <a:pt x="86" y="45"/>
                  <a:pt x="86" y="45"/>
                  <a:pt x="86" y="45"/>
                </a:cubicBezTo>
                <a:cubicBezTo>
                  <a:pt x="86" y="26"/>
                  <a:pt x="86" y="26"/>
                  <a:pt x="86" y="26"/>
                </a:cubicBezTo>
                <a:cubicBezTo>
                  <a:pt x="67" y="45"/>
                  <a:pt x="67" y="45"/>
                  <a:pt x="67" y="45"/>
                </a:cubicBezTo>
                <a:lnTo>
                  <a:pt x="64" y="48"/>
                </a:lnTo>
                <a:close/>
                <a:moveTo>
                  <a:pt x="77" y="2"/>
                </a:moveTo>
                <a:cubicBezTo>
                  <a:pt x="75" y="2"/>
                  <a:pt x="74" y="4"/>
                  <a:pt x="74" y="6"/>
                </a:cubicBezTo>
                <a:cubicBezTo>
                  <a:pt x="74" y="8"/>
                  <a:pt x="76" y="10"/>
                  <a:pt x="78" y="9"/>
                </a:cubicBezTo>
                <a:cubicBezTo>
                  <a:pt x="82" y="9"/>
                  <a:pt x="82" y="9"/>
                  <a:pt x="82" y="9"/>
                </a:cubicBezTo>
                <a:cubicBezTo>
                  <a:pt x="46" y="45"/>
                  <a:pt x="46" y="45"/>
                  <a:pt x="46" y="45"/>
                </a:cubicBezTo>
                <a:cubicBezTo>
                  <a:pt x="25" y="24"/>
                  <a:pt x="25" y="24"/>
                  <a:pt x="25" y="24"/>
                </a:cubicBezTo>
                <a:cubicBezTo>
                  <a:pt x="1" y="48"/>
                  <a:pt x="1" y="48"/>
                  <a:pt x="1" y="48"/>
                </a:cubicBezTo>
                <a:cubicBezTo>
                  <a:pt x="0" y="50"/>
                  <a:pt x="0" y="52"/>
                  <a:pt x="1" y="54"/>
                </a:cubicBezTo>
                <a:cubicBezTo>
                  <a:pt x="3" y="55"/>
                  <a:pt x="5" y="55"/>
                  <a:pt x="7" y="54"/>
                </a:cubicBezTo>
                <a:cubicBezTo>
                  <a:pt x="25" y="35"/>
                  <a:pt x="25" y="35"/>
                  <a:pt x="25" y="35"/>
                </a:cubicBezTo>
                <a:cubicBezTo>
                  <a:pt x="46" y="56"/>
                  <a:pt x="46" y="56"/>
                  <a:pt x="46" y="56"/>
                </a:cubicBezTo>
                <a:cubicBezTo>
                  <a:pt x="88" y="15"/>
                  <a:pt x="88" y="15"/>
                  <a:pt x="88" y="15"/>
                </a:cubicBezTo>
                <a:cubicBezTo>
                  <a:pt x="87" y="19"/>
                  <a:pt x="87" y="19"/>
                  <a:pt x="87" y="19"/>
                </a:cubicBezTo>
                <a:cubicBezTo>
                  <a:pt x="87" y="21"/>
                  <a:pt x="89" y="23"/>
                  <a:pt x="91" y="23"/>
                </a:cubicBezTo>
                <a:cubicBezTo>
                  <a:pt x="91" y="23"/>
                  <a:pt x="91" y="23"/>
                  <a:pt x="91" y="23"/>
                </a:cubicBezTo>
                <a:cubicBezTo>
                  <a:pt x="93" y="23"/>
                  <a:pt x="95" y="21"/>
                  <a:pt x="95" y="19"/>
                </a:cubicBezTo>
                <a:cubicBezTo>
                  <a:pt x="97" y="0"/>
                  <a:pt x="97" y="0"/>
                  <a:pt x="97" y="0"/>
                </a:cubicBezTo>
                <a:lnTo>
                  <a:pt x="77" y="2"/>
                </a:lnTo>
                <a:close/>
              </a:path>
            </a:pathLst>
          </a:custGeom>
          <a:solidFill>
            <a:srgbClr val="A87800"/>
          </a:solidFill>
          <a:ln>
            <a:noFill/>
          </a:ln>
        </p:spPr>
        <p:txBody>
          <a:bodyPr vert="horz" wrap="square" lIns="91392" tIns="45696" rIns="91392" bIns="45696" numCol="1" anchor="t" anchorCtr="0" compatLnSpc="1"/>
          <a:lstStyle/>
          <a:p>
            <a:pPr defTabSz="1088390">
              <a:defRPr/>
            </a:pPr>
            <a:endParaRPr lang="ko-KR" altLang="en-US" sz="1800" spc="-30">
              <a:solidFill>
                <a:srgbClr val="000000"/>
              </a:solidFill>
              <a:latin typeface="Calibri" panose="020F0502020204030204" pitchFamily="34" charset="0"/>
              <a:cs typeface="Calibri" panose="020F0502020204030204" pitchFamily="34" charset="0"/>
            </a:endParaRPr>
          </a:p>
        </p:txBody>
      </p:sp>
      <p:sp>
        <p:nvSpPr>
          <p:cNvPr id="2" name="TextBox 75"/>
          <p:cNvSpPr txBox="1"/>
          <p:nvPr/>
        </p:nvSpPr>
        <p:spPr>
          <a:xfrm>
            <a:off x="4537918" y="3850848"/>
            <a:ext cx="2396585" cy="2128520"/>
          </a:xfrm>
          <a:prstGeom prst="rect">
            <a:avLst/>
          </a:prstGeom>
          <a:noFill/>
        </p:spPr>
        <p:txBody>
          <a:bodyPr wrap="square" lIns="0" tIns="0" rIns="0" bIns="0" rtlCol="0">
            <a:spAutoFit/>
          </a:bodyPr>
          <a:lstStyle/>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以</a:t>
            </a: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8"/>
              </a:rPr>
              <a:t>集团模板为核心</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，拓展到集团各企业，同时融合各企业的差异到集团模板中，形成全集团的统一管理体系；</a:t>
            </a: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通过建立以</a:t>
            </a:r>
            <a:r>
              <a:rPr lang="en-US" altLang="zh-CN"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SAP</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为核心的</a:t>
            </a: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charset="-122"/>
              </a:rPr>
              <a:t>一体化的数字管理平台</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，在提高数字化管理水平的同时，提升企业的运行效率；</a:t>
            </a: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sym typeface="+mn-ea"/>
              </a:rPr>
              <a:t>通过</a:t>
            </a:r>
            <a:r>
              <a:rPr lang="zh-CN" altLang="en-US"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sym typeface="+mn-ea"/>
              </a:rPr>
              <a:t>多系统集成</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sym typeface="+mn-ea"/>
              </a:rPr>
              <a:t>，实现信息流贯通，加强企业内各部门协同，实现高效的企业运营；</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11" name="TextBox 76"/>
          <p:cNvSpPr txBox="1"/>
          <p:nvPr/>
        </p:nvSpPr>
        <p:spPr>
          <a:xfrm>
            <a:off x="4711066" y="2775991"/>
            <a:ext cx="2083773" cy="645795"/>
          </a:xfrm>
          <a:prstGeom prst="rect">
            <a:avLst/>
          </a:prstGeom>
          <a:noFill/>
        </p:spPr>
        <p:txBody>
          <a:bodyPr wrap="square" lIns="0" tIns="0" rIns="0" bIns="0" rtlCol="0">
            <a:spAutoFit/>
          </a:bodyPr>
          <a:lstStyle/>
          <a:p>
            <a:pPr defTabSz="1088390">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搭建集团供应链的管理体系，实现产供销端到端流程的贯通</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a:spLocks noGrp="1"/>
          </p:cNvSpPr>
          <p:nvPr>
            <p:ph type="title" idx="4294967295"/>
          </p:nvPr>
        </p:nvSpPr>
        <p:spPr>
          <a:xfrm>
            <a:off x="504000" y="504000"/>
            <a:ext cx="11687223" cy="332399"/>
          </a:xfrm>
        </p:spPr>
        <p:txBody>
          <a:bodyPr vert="horz" wrap="square" lIns="0" tIns="0" rIns="0" bIns="0" rtlCol="0" anchor="t" anchorCtr="0">
            <a:spAutoFit/>
          </a:bodyPr>
          <a:lstStyle/>
          <a:p>
            <a:pPr defTabSz="1087755"/>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本次百疆数字化核心</a:t>
            </a:r>
            <a:r>
              <a:rPr lang="en-US" altLang="zh-CN" sz="2400" b="1" dirty="0">
                <a:solidFill>
                  <a:srgbClr val="000000">
                    <a:lumMod val="95000"/>
                    <a:lumOff val="5000"/>
                  </a:srgbClr>
                </a:solidFill>
                <a:latin typeface="微软雅黑" panose="020B0503020204020204" pitchFamily="34" charset="-122"/>
                <a:ea typeface="微软雅黑" panose="020B0503020204020204" pitchFamily="34" charset="-122"/>
              </a:rPr>
              <a:t>SAP</a:t>
            </a:r>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项目的实施范围</a:t>
            </a:r>
          </a:p>
        </p:txBody>
      </p:sp>
      <p:sp>
        <p:nvSpPr>
          <p:cNvPr id="6" name="TextBox 24"/>
          <p:cNvSpPr txBox="1"/>
          <p:nvPr/>
        </p:nvSpPr>
        <p:spPr>
          <a:xfrm>
            <a:off x="504000" y="2360618"/>
            <a:ext cx="10987413" cy="1753235"/>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ERP(</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替代金蝶</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实施主要模块范围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覆盖所有</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 S4HC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功能及最佳业务实践流程。主要功能如下：</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务会计：总账，应付，应收，固定资产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管理，预算管理，资金管理，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成本会计管理，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COPA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（获利能力分析），合并报表（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25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个免费法人主体）；</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销售与分销管理：客户管理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，销售价格管理，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销售报价</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销售合同</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销售订单</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销售发货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应收发票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收款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销售退</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信用额度管理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，客户返利管理，销售计划管理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采购执行管理：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供应商管理，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采购合同管理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采购价格管理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采购订单管理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采购入库</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应付发票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付款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采购退货</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管理，采购返利管理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库存管理：仓库出入库管理，转储，盘点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报废；</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 name="TextBox 24"/>
          <p:cNvSpPr txBox="1"/>
          <p:nvPr/>
        </p:nvSpPr>
        <p:spPr>
          <a:xfrm>
            <a:off x="504000" y="5971235"/>
            <a:ext cx="11491634" cy="521233"/>
          </a:xfrm>
          <a:prstGeom prst="rect">
            <a:avLst/>
          </a:prstGeom>
          <a:noFill/>
        </p:spPr>
        <p:txBody>
          <a:bodyPr wrap="square" numCol="2" spcCol="180000" rtlCol="0">
            <a:no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集成外围系统 ：</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（飞书）集成；千易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OMS</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TextBox 24"/>
          <p:cNvSpPr txBox="1"/>
          <p:nvPr/>
        </p:nvSpPr>
        <p:spPr>
          <a:xfrm>
            <a:off x="504000" y="4367051"/>
            <a:ext cx="5284236" cy="1444691"/>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BTP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（含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CPI</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客户下单系统</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线下</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POS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系统集成到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线上电商</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OMS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（千易）集成到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菲律宾</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采购入库导入</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，保存入库时产品的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号及质保期等信息</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3" name="TextBox 24"/>
          <p:cNvSpPr txBox="1"/>
          <p:nvPr/>
        </p:nvSpPr>
        <p:spPr>
          <a:xfrm>
            <a:off x="5834535" y="4367051"/>
            <a:ext cx="5333854" cy="1444691"/>
          </a:xfrm>
          <a:prstGeom prst="rect">
            <a:avLst/>
          </a:prstGeom>
          <a:noFill/>
        </p:spPr>
        <p:txBody>
          <a:bodyPr wrap="square" rtlCol="0">
            <a:spAutoFit/>
          </a:bodyPr>
          <a:lstStyle/>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自建仓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PDA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功能：实现出库扫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码、入库扫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保存产品的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管理及质保期等信息；</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（替代加拿大的千易）</a:t>
            </a:r>
            <a:endParaRPr kumimoji="0" lang="en-US" altLang="zh-CN" sz="1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第三方仓集成（</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加</a:t>
            </a:r>
            <a:r>
              <a:rPr lang="zh-CN" altLang="en-US" sz="120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拿大易仓</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）：实现与第三方仓集成</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税务集成、金税集成</a:t>
            </a:r>
            <a:endPar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关税计算功能</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2" name="文本框 1"/>
          <p:cNvSpPr txBox="1"/>
          <p:nvPr/>
        </p:nvSpPr>
        <p:spPr>
          <a:xfrm>
            <a:off x="6169025" y="1302385"/>
            <a:ext cx="5386705" cy="830997"/>
          </a:xfrm>
          <a:prstGeom prst="rect">
            <a:avLst/>
          </a:prstGeom>
        </p:spPr>
        <p:txBody>
          <a:bodyPr wrap="square">
            <a:spAutoFit/>
          </a:bodyPr>
          <a:lstStyle/>
          <a:p>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上线策略：</a:t>
            </a:r>
            <a:endParaRPr lang="en-US" altLang="zh-CN" sz="1200" b="1"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2027</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1</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31</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日前</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优先上线</a:t>
            </a:r>
            <a:r>
              <a:rPr lang="zh-CN"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菲律宾、加拿大</a:t>
            </a:r>
            <a:endPar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p>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2027</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7</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1</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日前剩余国家</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200" dirty="0" err="1">
                <a:solidFill>
                  <a:prstClr val="black"/>
                </a:solidFill>
                <a:latin typeface="微软雅黑" panose="020B0503020204020204" pitchFamily="34" charset="-122"/>
                <a:ea typeface="微软雅黑" panose="020B0503020204020204" pitchFamily="34" charset="-122"/>
                <a:cs typeface="Arial" panose="020B0604020202020204" pitchFamily="34" charset="0"/>
              </a:rPr>
              <a:t>具体上线法人主体清单以双方确认的《上线主体清单》为准</a:t>
            </a:r>
            <a:endPar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4"/>
          <p:cNvSpPr txBox="1"/>
          <p:nvPr/>
        </p:nvSpPr>
        <p:spPr>
          <a:xfrm>
            <a:off x="647065" y="1149350"/>
            <a:ext cx="5322570" cy="1107996"/>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本次</a:t>
            </a:r>
            <a:r>
              <a:rPr lang="en-US" altLang="zh-CN"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项目实施主体范围（法人结构）：</a:t>
            </a:r>
            <a:endPar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一共</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21个</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独立法人主体（各子公司使用当地币种作为本位币）。</a:t>
            </a:r>
          </a:p>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en-US" altLang="zh-CN" sz="1200" dirty="0" err="1">
                <a:solidFill>
                  <a:prstClr val="black"/>
                </a:solidFill>
                <a:latin typeface="微软雅黑" panose="020B0503020204020204" pitchFamily="34" charset="-122"/>
                <a:ea typeface="微软雅黑" panose="020B0503020204020204" pitchFamily="34" charset="-122"/>
                <a:cs typeface="Arial" panose="020B0604020202020204" pitchFamily="34" charset="0"/>
              </a:rPr>
              <a:t>未来甲方增加新的国家</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200" dirty="0" err="1">
                <a:solidFill>
                  <a:prstClr val="black"/>
                </a:solidFill>
                <a:latin typeface="微软雅黑" panose="020B0503020204020204" pitchFamily="34" charset="-122"/>
                <a:ea typeface="微软雅黑" panose="020B0503020204020204" pitchFamily="34" charset="-122"/>
                <a:cs typeface="Arial" panose="020B0604020202020204" pitchFamily="34" charset="0"/>
              </a:rPr>
              <a:t>法人公司，如果可以直接复制现有系统配置的</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a:tabLst>
                <a:tab pos="3676650" algn="l"/>
              </a:tabLst>
            </a:pP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txBox="1"/>
          <p:nvPr/>
        </p:nvSpPr>
        <p:spPr bwMode="gray">
          <a:xfrm>
            <a:off x="504000" y="504000"/>
            <a:ext cx="11286850" cy="368935"/>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800" b="1" kern="1200" baseline="0">
                <a:solidFill>
                  <a:schemeClr val="tx1"/>
                </a:solidFill>
                <a:latin typeface="+mn-lt"/>
                <a:ea typeface="+mj-ea"/>
                <a:cs typeface="+mj-cs"/>
              </a:defRPr>
            </a:lvl1pPr>
          </a:lstStyle>
          <a:p>
            <a:pPr marL="0" marR="0" lvl="0" indent="0" algn="l" defTabSz="1088390" rtl="0" eaLnBrk="1" fontAlgn="base"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j-cs"/>
              </a:rPr>
              <a:t>百疆SAP项目实施计划</a:t>
            </a:r>
          </a:p>
        </p:txBody>
      </p:sp>
      <p:grpSp>
        <p:nvGrpSpPr>
          <p:cNvPr id="3" name="组合 2"/>
          <p:cNvGrpSpPr/>
          <p:nvPr/>
        </p:nvGrpSpPr>
        <p:grpSpPr>
          <a:xfrm>
            <a:off x="573256" y="1211704"/>
            <a:ext cx="11201307" cy="5286184"/>
            <a:chOff x="178859" y="1137975"/>
            <a:chExt cx="11204224" cy="6241673"/>
          </a:xfrm>
        </p:grpSpPr>
        <p:sp>
          <p:nvSpPr>
            <p:cNvPr id="4" name="AutoShape 13"/>
            <p:cNvSpPr>
              <a:spLocks noChangeArrowheads="1"/>
            </p:cNvSpPr>
            <p:nvPr/>
          </p:nvSpPr>
          <p:spPr bwMode="auto">
            <a:xfrm rot="10800000">
              <a:off x="235719" y="4346544"/>
              <a:ext cx="8883452" cy="178910"/>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 name="AutoShape 7"/>
            <p:cNvSpPr>
              <a:spLocks noChangeArrowheads="1"/>
            </p:cNvSpPr>
            <p:nvPr/>
          </p:nvSpPr>
          <p:spPr bwMode="auto">
            <a:xfrm>
              <a:off x="235658" y="3254694"/>
              <a:ext cx="9630893" cy="106215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6870" marR="0" lvl="0" indent="-356870" algn="l" defTabSz="914400" rtl="0" eaLnBrk="1" fontAlgn="auto" latinLnBrk="0" hangingPunct="1">
                <a:lnSpc>
                  <a:spcPct val="120000"/>
                </a:lnSpc>
                <a:spcBef>
                  <a:spcPts val="0"/>
                </a:spcBef>
                <a:spcAft>
                  <a:spcPts val="0"/>
                </a:spcAft>
                <a:buClrTx/>
                <a:buSzTx/>
                <a:buFontTx/>
                <a:buNone/>
                <a:defRPr/>
              </a:pPr>
              <a:endParaRPr kumimoji="0" lang="zh-CN" altLang="en-US" sz="1200" b="1" i="0" u="none" strike="noStrike" kern="0" cap="none" spc="0" normalizeH="0" baseline="0" noProof="0" dirty="0">
                <a:ln>
                  <a:noFill/>
                </a:ln>
                <a:solidFill>
                  <a:srgbClr val="646464"/>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bwMode="auto">
            <a:xfrm>
              <a:off x="6876350" y="3243567"/>
              <a:ext cx="798640" cy="1272666"/>
              <a:chOff x="4836910" y="1772364"/>
              <a:chExt cx="653445" cy="1096182"/>
            </a:xfrm>
          </p:grpSpPr>
          <p:sp>
            <p:nvSpPr>
              <p:cNvPr id="153" name="AutoShape 8"/>
              <p:cNvSpPr>
                <a:spLocks noChangeArrowheads="1"/>
              </p:cNvSpPr>
              <p:nvPr/>
            </p:nvSpPr>
            <p:spPr bwMode="auto">
              <a:xfrm>
                <a:off x="483691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4" name="AutoShape 14"/>
              <p:cNvSpPr>
                <a:spLocks noChangeArrowheads="1"/>
              </p:cNvSpPr>
              <p:nvPr/>
            </p:nvSpPr>
            <p:spPr bwMode="auto">
              <a:xfrm>
                <a:off x="4847188"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1" name="组合 90"/>
            <p:cNvGrpSpPr/>
            <p:nvPr/>
          </p:nvGrpSpPr>
          <p:grpSpPr bwMode="auto">
            <a:xfrm>
              <a:off x="5213225" y="3243567"/>
              <a:ext cx="798640" cy="1272666"/>
              <a:chOff x="3753720" y="1772364"/>
              <a:chExt cx="653445" cy="1096182"/>
            </a:xfrm>
          </p:grpSpPr>
          <p:sp>
            <p:nvSpPr>
              <p:cNvPr id="151" name="AutoShape 8"/>
              <p:cNvSpPr>
                <a:spLocks noChangeArrowheads="1"/>
              </p:cNvSpPr>
              <p:nvPr/>
            </p:nvSpPr>
            <p:spPr bwMode="auto">
              <a:xfrm>
                <a:off x="375372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2" name="AutoShape 14"/>
              <p:cNvSpPr>
                <a:spLocks noChangeArrowheads="1"/>
              </p:cNvSpPr>
              <p:nvPr/>
            </p:nvSpPr>
            <p:spPr bwMode="auto">
              <a:xfrm>
                <a:off x="3759211"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2" name="组合 91"/>
            <p:cNvGrpSpPr/>
            <p:nvPr/>
          </p:nvGrpSpPr>
          <p:grpSpPr bwMode="auto">
            <a:xfrm>
              <a:off x="3255778" y="3243567"/>
              <a:ext cx="798638" cy="1268977"/>
              <a:chOff x="2555864" y="1772364"/>
              <a:chExt cx="653444" cy="1093004"/>
            </a:xfrm>
          </p:grpSpPr>
          <p:sp>
            <p:nvSpPr>
              <p:cNvPr id="149" name="AutoShape 8"/>
              <p:cNvSpPr>
                <a:spLocks noChangeArrowheads="1"/>
              </p:cNvSpPr>
              <p:nvPr/>
            </p:nvSpPr>
            <p:spPr bwMode="auto">
              <a:xfrm>
                <a:off x="2555864" y="1772364"/>
                <a:ext cx="653444" cy="934137"/>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0" name="AutoShape 14"/>
              <p:cNvSpPr>
                <a:spLocks noChangeArrowheads="1"/>
              </p:cNvSpPr>
              <p:nvPr/>
            </p:nvSpPr>
            <p:spPr bwMode="auto">
              <a:xfrm>
                <a:off x="2561354" y="2711267"/>
                <a:ext cx="287370"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3" name="组合 92"/>
            <p:cNvGrpSpPr/>
            <p:nvPr/>
          </p:nvGrpSpPr>
          <p:grpSpPr bwMode="auto">
            <a:xfrm>
              <a:off x="1298334" y="3243567"/>
              <a:ext cx="800876" cy="1272665"/>
              <a:chOff x="1402953" y="1772364"/>
              <a:chExt cx="655274" cy="1096181"/>
            </a:xfrm>
          </p:grpSpPr>
          <p:sp>
            <p:nvSpPr>
              <p:cNvPr id="147" name="AutoShape 8"/>
              <p:cNvSpPr>
                <a:spLocks noChangeArrowheads="1"/>
              </p:cNvSpPr>
              <p:nvPr/>
            </p:nvSpPr>
            <p:spPr bwMode="auto">
              <a:xfrm>
                <a:off x="1402953" y="1772364"/>
                <a:ext cx="655274" cy="935725"/>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48" name="AutoShape 14"/>
              <p:cNvSpPr>
                <a:spLocks noChangeArrowheads="1"/>
              </p:cNvSpPr>
              <p:nvPr/>
            </p:nvSpPr>
            <p:spPr bwMode="auto">
              <a:xfrm>
                <a:off x="1408444" y="2714444"/>
                <a:ext cx="289199"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46" name="AutoShape 14"/>
            <p:cNvSpPr>
              <a:spLocks noChangeArrowheads="1"/>
            </p:cNvSpPr>
            <p:nvPr/>
          </p:nvSpPr>
          <p:spPr bwMode="auto">
            <a:xfrm>
              <a:off x="9132543" y="4333633"/>
              <a:ext cx="351221" cy="17891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95" name="TextBox 17"/>
            <p:cNvSpPr txBox="1"/>
            <p:nvPr/>
          </p:nvSpPr>
          <p:spPr bwMode="auto">
            <a:xfrm>
              <a:off x="178859" y="3445165"/>
              <a:ext cx="1704749" cy="33796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准备阶段 </a:t>
              </a:r>
            </a:p>
          </p:txBody>
        </p:sp>
        <p:sp>
          <p:nvSpPr>
            <p:cNvPr id="96" name="TextBox 18"/>
            <p:cNvSpPr txBox="1"/>
            <p:nvPr/>
          </p:nvSpPr>
          <p:spPr bwMode="auto">
            <a:xfrm>
              <a:off x="2057204" y="3438465"/>
              <a:ext cx="1721997" cy="3378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探索阶段 </a:t>
              </a:r>
            </a:p>
          </p:txBody>
        </p:sp>
        <p:sp>
          <p:nvSpPr>
            <p:cNvPr id="97" name="TextBox 19"/>
            <p:cNvSpPr txBox="1"/>
            <p:nvPr/>
          </p:nvSpPr>
          <p:spPr bwMode="auto">
            <a:xfrm>
              <a:off x="3944986" y="3383673"/>
              <a:ext cx="903046"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实现阶段</a:t>
              </a:r>
            </a:p>
          </p:txBody>
        </p:sp>
        <p:sp>
          <p:nvSpPr>
            <p:cNvPr id="98" name="TextBox 20"/>
            <p:cNvSpPr txBox="1"/>
            <p:nvPr/>
          </p:nvSpPr>
          <p:spPr bwMode="auto">
            <a:xfrm>
              <a:off x="5981908" y="3376353"/>
              <a:ext cx="955960"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部署阶段 </a:t>
              </a:r>
            </a:p>
          </p:txBody>
        </p:sp>
        <p:sp>
          <p:nvSpPr>
            <p:cNvPr id="99" name="TextBox 21"/>
            <p:cNvSpPr txBox="1"/>
            <p:nvPr/>
          </p:nvSpPr>
          <p:spPr bwMode="auto">
            <a:xfrm>
              <a:off x="8481428" y="3347684"/>
              <a:ext cx="902811" cy="337880"/>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运行阶段</a:t>
              </a:r>
            </a:p>
          </p:txBody>
        </p:sp>
        <p:grpSp>
          <p:nvGrpSpPr>
            <p:cNvPr id="100" name="组合 99"/>
            <p:cNvGrpSpPr/>
            <p:nvPr/>
          </p:nvGrpSpPr>
          <p:grpSpPr bwMode="auto">
            <a:xfrm>
              <a:off x="389019" y="4153221"/>
              <a:ext cx="2668704" cy="2379003"/>
              <a:chOff x="941863" y="3983470"/>
              <a:chExt cx="1925931" cy="2047621"/>
            </a:xfrm>
          </p:grpSpPr>
          <p:cxnSp>
            <p:nvCxnSpPr>
              <p:cNvPr id="143" name="直接连接符 142"/>
              <p:cNvCxnSpPr>
                <a:cxnSpLocks noChangeShapeType="1"/>
              </p:cNvCxnSpPr>
              <p:nvPr/>
            </p:nvCxnSpPr>
            <p:spPr bwMode="auto">
              <a:xfrm>
                <a:off x="941884" y="3983470"/>
                <a:ext cx="0" cy="1973775"/>
              </a:xfrm>
              <a:prstGeom prst="line">
                <a:avLst/>
              </a:prstGeom>
              <a:noFill/>
              <a:ln w="9525" algn="ctr">
                <a:solidFill>
                  <a:srgbClr val="888888"/>
                </a:solidFill>
                <a:round/>
                <a:headEnd type="oval" w="med" len="med"/>
                <a:tailEnd type="oval" w="med" len="med"/>
              </a:ln>
            </p:spPr>
          </p:cxnSp>
          <p:sp>
            <p:nvSpPr>
              <p:cNvPr id="144" name="TextBox 34"/>
              <p:cNvSpPr txBox="1"/>
              <p:nvPr/>
            </p:nvSpPr>
            <p:spPr>
              <a:xfrm>
                <a:off x="941863" y="4557342"/>
                <a:ext cx="1925931" cy="1473749"/>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项目计划制定（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项目建立和</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人员配置</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完成学习系统部署（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indent="-171450">
                  <a:lnSpc>
                    <a:spcPct val="150000"/>
                  </a:lnSpc>
                  <a:buFont typeface="Wingdings" panose="05000000000000000000" pitchFamily="2" charset="2"/>
                  <a:buChar char="u"/>
                  <a:defRPr/>
                </a:pPr>
                <a:r>
                  <a:rPr lang="zh-CN" altLang="en-US" sz="1000" b="1" kern="0" dirty="0">
                    <a:solidFill>
                      <a:prstClr val="black">
                        <a:lumMod val="65000"/>
                        <a:lumOff val="35000"/>
                      </a:prstClr>
                    </a:solidFill>
                    <a:latin typeface="微软雅黑" panose="020B0503020204020204" pitchFamily="34" charset="-122"/>
                    <a:ea typeface="微软雅黑" panose="020B0503020204020204" pitchFamily="34" charset="-122"/>
                  </a:rPr>
                  <a:t>业务现状调研（</a:t>
                </a:r>
                <a:r>
                  <a:rPr lang="en-US" altLang="zh-CN" sz="1000" b="1" kern="0" dirty="0">
                    <a:solidFill>
                      <a:prstClr val="black">
                        <a:lumMod val="65000"/>
                        <a:lumOff val="35000"/>
                      </a:prstClr>
                    </a:solidFill>
                    <a:latin typeface="微软雅黑" panose="020B0503020204020204" pitchFamily="34" charset="-122"/>
                    <a:ea typeface="微软雅黑" panose="020B0503020204020204" pitchFamily="34" charset="-122"/>
                  </a:rPr>
                  <a:t>BOS&amp;</a:t>
                </a:r>
                <a:r>
                  <a:rPr lang="zh-CN" altLang="en-US" sz="1000" b="1" kern="0" dirty="0">
                    <a:solidFill>
                      <a:prstClr val="black">
                        <a:lumMod val="65000"/>
                        <a:lumOff val="35000"/>
                      </a:prstClr>
                    </a:solidFill>
                    <a:latin typeface="微软雅黑" panose="020B0503020204020204" pitchFamily="34" charset="-122"/>
                    <a:ea typeface="微软雅黑" panose="020B0503020204020204" pitchFamily="34" charset="-122"/>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标准流程培训（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学习系统用户学习账号建立</a:t>
                </a:r>
              </a:p>
            </p:txBody>
          </p:sp>
        </p:grpSp>
        <p:grpSp>
          <p:nvGrpSpPr>
            <p:cNvPr id="101" name="组合 100"/>
            <p:cNvGrpSpPr/>
            <p:nvPr/>
          </p:nvGrpSpPr>
          <p:grpSpPr bwMode="auto">
            <a:xfrm>
              <a:off x="2290605" y="1290521"/>
              <a:ext cx="2474596" cy="1984813"/>
              <a:chOff x="2293144" y="2053913"/>
              <a:chExt cx="1845518" cy="1376845"/>
            </a:xfrm>
          </p:grpSpPr>
          <p:cxnSp>
            <p:nvCxnSpPr>
              <p:cNvPr id="141" name="直接连接符 140"/>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p:spPr>
          </p:cxnSp>
          <p:sp>
            <p:nvSpPr>
              <p:cNvPr id="142" name="TextBox 37"/>
              <p:cNvSpPr txBox="1"/>
              <p:nvPr/>
            </p:nvSpPr>
            <p:spPr>
              <a:xfrm>
                <a:off x="2293144" y="2053913"/>
                <a:ext cx="1845518" cy="13768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业务现状评估（</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蓝图方案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研讨确（</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顶层设计</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输出文档模版确定（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功能开发需求确定（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a:t>
                </a:r>
                <a:r>
                  <a:rPr lang="zh-CN" altLang="en-US" sz="1000" b="1" kern="0" dirty="0">
                    <a:solidFill>
                      <a:srgbClr val="FF0000"/>
                    </a:solidFill>
                    <a:latin typeface="微软雅黑" panose="020B0503020204020204" pitchFamily="34" charset="-122"/>
                    <a:ea typeface="微软雅黑" panose="020B0503020204020204" pitchFamily="34" charset="-122"/>
                  </a:rPr>
                  <a:t>迁移方案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2" name="组合 101"/>
            <p:cNvGrpSpPr/>
            <p:nvPr/>
          </p:nvGrpSpPr>
          <p:grpSpPr bwMode="auto">
            <a:xfrm>
              <a:off x="4354685" y="4383304"/>
              <a:ext cx="2750721" cy="2996344"/>
              <a:chOff x="3643691" y="4389052"/>
              <a:chExt cx="1930922" cy="2578815"/>
            </a:xfrm>
          </p:grpSpPr>
          <p:cxnSp>
            <p:nvCxnSpPr>
              <p:cNvPr id="139" name="直接连接符 138"/>
              <p:cNvCxnSpPr>
                <a:cxnSpLocks noChangeShapeType="1"/>
              </p:cNvCxnSpPr>
              <p:nvPr/>
            </p:nvCxnSpPr>
            <p:spPr bwMode="auto">
              <a:xfrm flipH="1">
                <a:off x="3643691" y="4389052"/>
                <a:ext cx="4905" cy="2282422"/>
              </a:xfrm>
              <a:prstGeom prst="line">
                <a:avLst/>
              </a:prstGeom>
              <a:noFill/>
              <a:ln w="9525" algn="ctr">
                <a:solidFill>
                  <a:srgbClr val="888888"/>
                </a:solidFill>
                <a:round/>
                <a:headEnd type="oval" w="med" len="med"/>
                <a:tailEnd type="oval" w="med" len="med"/>
              </a:ln>
            </p:spPr>
          </p:cxnSp>
          <p:sp>
            <p:nvSpPr>
              <p:cNvPr id="140" name="TextBox 40"/>
              <p:cNvSpPr txBox="1"/>
              <p:nvPr/>
            </p:nvSpPr>
            <p:spPr>
              <a:xfrm>
                <a:off x="3648682" y="4764746"/>
                <a:ext cx="1925931" cy="2203121"/>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系统配置测试（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测试系统部署（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关键用户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操作培训</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功能开发及测试（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用户单元测试（百疆）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集成测试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数据收集（百疆）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数据迁移测试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bwMode="auto">
            <a:xfrm>
              <a:off x="7624445" y="4735830"/>
              <a:ext cx="3758638" cy="2518596"/>
              <a:chOff x="6047895" y="3996060"/>
              <a:chExt cx="2674393" cy="2167640"/>
            </a:xfrm>
          </p:grpSpPr>
          <p:cxnSp>
            <p:nvCxnSpPr>
              <p:cNvPr id="137" name="直接连接符 136"/>
              <p:cNvCxnSpPr>
                <a:cxnSpLocks noChangeShapeType="1"/>
              </p:cNvCxnSpPr>
              <p:nvPr/>
            </p:nvCxnSpPr>
            <p:spPr bwMode="auto">
              <a:xfrm>
                <a:off x="6047895" y="3996060"/>
                <a:ext cx="0" cy="1781976"/>
              </a:xfrm>
              <a:prstGeom prst="line">
                <a:avLst/>
              </a:prstGeom>
              <a:noFill/>
              <a:ln w="9525" algn="ctr">
                <a:solidFill>
                  <a:srgbClr val="888888"/>
                </a:solidFill>
                <a:round/>
                <a:headEnd type="oval" w="med" len="med"/>
                <a:tailEnd type="oval" w="med" len="med"/>
              </a:ln>
            </p:spPr>
          </p:cxnSp>
          <p:sp>
            <p:nvSpPr>
              <p:cNvPr id="138" name="TextBox 43"/>
              <p:cNvSpPr txBox="1"/>
              <p:nvPr/>
            </p:nvSpPr>
            <p:spPr>
              <a:xfrm>
                <a:off x="6100759" y="4068315"/>
                <a:ext cx="2621529" cy="209538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财务期初余额导入（总账、供应商、客户、资产余额导入），确认并核对，实现财务的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上线</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，SAP全面接管新业务的发生（ BOS&amp;百疆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物料、财务账期打开，开始系统补录单据（BOS&amp;百疆）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顾问支持期初系统</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运维</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相关操作、指导（BOS&amp;百疆）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各业务线端到端的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数据闭环</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、实现业务流程的的财务、审计闭环，满足财务法定报表的出具（BOS&amp;百疆）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104" name="直接连接符 103"/>
            <p:cNvCxnSpPr>
              <a:cxnSpLocks noChangeShapeType="1"/>
            </p:cNvCxnSpPr>
            <p:nvPr/>
          </p:nvCxnSpPr>
          <p:spPr bwMode="auto">
            <a:xfrm>
              <a:off x="5875845" y="1137975"/>
              <a:ext cx="21239" cy="2215876"/>
            </a:xfrm>
            <a:prstGeom prst="line">
              <a:avLst/>
            </a:prstGeom>
            <a:noFill/>
            <a:ln w="9525" algn="ctr">
              <a:solidFill>
                <a:srgbClr val="888888"/>
              </a:solidFill>
              <a:round/>
              <a:headEnd type="oval" w="med" len="med"/>
              <a:tailEnd type="oval" w="med" len="med"/>
            </a:ln>
          </p:spPr>
        </p:cxnSp>
        <p:sp>
          <p:nvSpPr>
            <p:cNvPr id="105" name="TextBox 46"/>
            <p:cNvSpPr txBox="1"/>
            <p:nvPr/>
          </p:nvSpPr>
          <p:spPr bwMode="auto">
            <a:xfrm>
              <a:off x="5925650" y="1186876"/>
              <a:ext cx="2409082" cy="228832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系经</a:t>
              </a:r>
              <a:r>
                <a:rPr lang="zh-CN" altLang="en-US" sz="1000" b="1" kern="0" dirty="0">
                  <a:solidFill>
                    <a:srgbClr val="FF0000"/>
                  </a:solidFill>
                  <a:latin typeface="微软雅黑" panose="020B0503020204020204" pitchFamily="34" charset="-122"/>
                  <a:ea typeface="微软雅黑" panose="020B0503020204020204" pitchFamily="34" charset="-122"/>
                </a:rPr>
                <a:t>迁移</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策略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正式系统部署（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最终用户培训（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用户权限测试（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业务数据确认和导入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上线检查（</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06" name="Group 12"/>
            <p:cNvGrpSpPr/>
            <p:nvPr/>
          </p:nvGrpSpPr>
          <p:grpSpPr bwMode="auto">
            <a:xfrm rot="19906246" flipH="1" flipV="1">
              <a:off x="8588469" y="2967617"/>
              <a:ext cx="1526390" cy="343994"/>
              <a:chOff x="2537" y="1059"/>
              <a:chExt cx="888" cy="248"/>
            </a:xfrm>
          </p:grpSpPr>
          <p:grpSp>
            <p:nvGrpSpPr>
              <p:cNvPr id="127" name="Group 13"/>
              <p:cNvGrpSpPr/>
              <p:nvPr/>
            </p:nvGrpSpPr>
            <p:grpSpPr bwMode="auto">
              <a:xfrm>
                <a:off x="2537" y="1059"/>
                <a:ext cx="741" cy="186"/>
                <a:chOff x="1570" y="2574"/>
                <a:chExt cx="1113" cy="280"/>
              </a:xfrm>
            </p:grpSpPr>
            <p:sp>
              <p:nvSpPr>
                <p:cNvPr id="133" name="AutoShape 14"/>
                <p:cNvSpPr>
                  <a:spLocks noChangeArrowheads="1"/>
                </p:cNvSpPr>
                <p:nvPr/>
              </p:nvSpPr>
              <p:spPr bwMode="ltGray">
                <a:xfrm rot="5263130">
                  <a:off x="1862" y="2282"/>
                  <a:ext cx="229"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4" name="AutoShape 15"/>
                <p:cNvSpPr>
                  <a:spLocks noChangeArrowheads="1"/>
                </p:cNvSpPr>
                <p:nvPr/>
              </p:nvSpPr>
              <p:spPr bwMode="ltGray">
                <a:xfrm rot="6078281">
                  <a:off x="1997" y="2280"/>
                  <a:ext cx="227"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5" name="AutoShape 16"/>
                <p:cNvSpPr>
                  <a:spLocks noChangeArrowheads="1"/>
                </p:cNvSpPr>
                <p:nvPr/>
              </p:nvSpPr>
              <p:spPr bwMode="ltGray">
                <a:xfrm rot="6373927">
                  <a:off x="2072" y="2302"/>
                  <a:ext cx="231"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6" name="AutoShape 17"/>
                <p:cNvSpPr>
                  <a:spLocks noChangeArrowheads="1"/>
                </p:cNvSpPr>
                <p:nvPr/>
              </p:nvSpPr>
              <p:spPr bwMode="ltGray">
                <a:xfrm rot="6906312">
                  <a:off x="2162" y="233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28" name="Group 18"/>
              <p:cNvGrpSpPr/>
              <p:nvPr/>
            </p:nvGrpSpPr>
            <p:grpSpPr bwMode="auto">
              <a:xfrm rot="1353540">
                <a:off x="2686" y="1120"/>
                <a:ext cx="739" cy="187"/>
                <a:chOff x="1578" y="2576"/>
                <a:chExt cx="1114" cy="280"/>
              </a:xfrm>
            </p:grpSpPr>
            <p:sp>
              <p:nvSpPr>
                <p:cNvPr id="129" name="AutoShape 19"/>
                <p:cNvSpPr>
                  <a:spLocks noChangeArrowheads="1"/>
                </p:cNvSpPr>
                <p:nvPr/>
              </p:nvSpPr>
              <p:spPr bwMode="ltGray">
                <a:xfrm rot="5263130">
                  <a:off x="1871" y="228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0" name="AutoShape 20"/>
                <p:cNvSpPr>
                  <a:spLocks noChangeArrowheads="1"/>
                </p:cNvSpPr>
                <p:nvPr/>
              </p:nvSpPr>
              <p:spPr bwMode="ltGray">
                <a:xfrm rot="6078281">
                  <a:off x="2005" y="2279"/>
                  <a:ext cx="223"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1" name="AutoShape 21"/>
                <p:cNvSpPr>
                  <a:spLocks noChangeArrowheads="1"/>
                </p:cNvSpPr>
                <p:nvPr/>
              </p:nvSpPr>
              <p:spPr bwMode="ltGray">
                <a:xfrm rot="6373927">
                  <a:off x="2080" y="2304"/>
                  <a:ext cx="227" cy="815"/>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2" name="AutoShape 22"/>
                <p:cNvSpPr>
                  <a:spLocks noChangeArrowheads="1"/>
                </p:cNvSpPr>
                <p:nvPr/>
              </p:nvSpPr>
              <p:spPr bwMode="ltGray">
                <a:xfrm rot="6906312">
                  <a:off x="2171" y="2336"/>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07" name="组合 106"/>
            <p:cNvGrpSpPr/>
            <p:nvPr/>
          </p:nvGrpSpPr>
          <p:grpSpPr bwMode="auto">
            <a:xfrm>
              <a:off x="7488821" y="3371600"/>
              <a:ext cx="2098936" cy="1570820"/>
              <a:chOff x="7542192" y="3159750"/>
              <a:chExt cx="1677511" cy="1351805"/>
            </a:xfrm>
          </p:grpSpPr>
          <p:grpSp>
            <p:nvGrpSpPr>
              <p:cNvPr id="122" name="组合 121"/>
              <p:cNvGrpSpPr/>
              <p:nvPr/>
            </p:nvGrpSpPr>
            <p:grpSpPr bwMode="auto">
              <a:xfrm>
                <a:off x="7542192" y="3159750"/>
                <a:ext cx="1677511" cy="1351805"/>
                <a:chOff x="7342722" y="2879910"/>
                <a:chExt cx="2617944" cy="2109645"/>
              </a:xfrm>
            </p:grpSpPr>
            <p:sp>
              <p:nvSpPr>
                <p:cNvPr id="124" name="Oval 8"/>
                <p:cNvSpPr>
                  <a:spLocks noChangeArrowheads="1"/>
                </p:cNvSpPr>
                <p:nvPr/>
              </p:nvSpPr>
              <p:spPr bwMode="auto">
                <a:xfrm flipV="1">
                  <a:off x="7342722" y="4543674"/>
                  <a:ext cx="2617944" cy="44588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25" name="Oval 19"/>
                <p:cNvSpPr>
                  <a:spLocks noChangeArrowheads="1"/>
                </p:cNvSpPr>
                <p:nvPr/>
              </p:nvSpPr>
              <p:spPr bwMode="auto">
                <a:xfrm>
                  <a:off x="7440782" y="2879910"/>
                  <a:ext cx="1089816" cy="1159724"/>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23" name="TextBox 5"/>
              <p:cNvSpPr txBox="1"/>
              <p:nvPr/>
            </p:nvSpPr>
            <p:spPr>
              <a:xfrm>
                <a:off x="7663604" y="3325311"/>
                <a:ext cx="639717" cy="431580"/>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系统分批</a:t>
                </a:r>
                <a:endParaRPr kumimoji="0" lang="en-US" altLang="zh-CN"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上线</a:t>
                </a:r>
              </a:p>
            </p:txBody>
          </p:sp>
        </p:grpSp>
        <p:sp>
          <p:nvSpPr>
            <p:cNvPr id="108" name="TextBox 43"/>
            <p:cNvSpPr txBox="1"/>
            <p:nvPr/>
          </p:nvSpPr>
          <p:spPr bwMode="auto">
            <a:xfrm>
              <a:off x="8369008" y="1828240"/>
              <a:ext cx="2601595" cy="1212824"/>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实际成本总览，各利润中心收入、成本分析，以及实际成本穿透查询、成本组件明细分析</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en-US" altLang="zh-CN"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COPA </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报表</a:t>
              </a:r>
            </a:p>
          </p:txBody>
        </p:sp>
        <p:cxnSp>
          <p:nvCxnSpPr>
            <p:cNvPr id="109" name="直接连接符 108"/>
            <p:cNvCxnSpPr>
              <a:cxnSpLocks noChangeShapeType="1"/>
            </p:cNvCxnSpPr>
            <p:nvPr/>
          </p:nvCxnSpPr>
          <p:spPr bwMode="auto">
            <a:xfrm>
              <a:off x="8396681" y="1748226"/>
              <a:ext cx="0" cy="1785767"/>
            </a:xfrm>
            <a:prstGeom prst="line">
              <a:avLst/>
            </a:prstGeom>
            <a:noFill/>
            <a:ln w="9525" algn="ctr">
              <a:solidFill>
                <a:srgbClr val="888888"/>
              </a:solidFill>
              <a:round/>
              <a:headEnd type="oval" w="med" len="med"/>
              <a:tailEnd type="oval" w="med" len="med"/>
            </a:ln>
          </p:spPr>
        </p:cxnSp>
      </p:grpSp>
      <p:cxnSp>
        <p:nvCxnSpPr>
          <p:cNvPr id="2" name="直接连接符 1"/>
          <p:cNvCxnSpPr>
            <a:cxnSpLocks noChangeShapeType="1"/>
          </p:cNvCxnSpPr>
          <p:nvPr/>
        </p:nvCxnSpPr>
        <p:spPr bwMode="auto">
          <a:xfrm>
            <a:off x="3206675" y="3850899"/>
            <a:ext cx="0" cy="478665"/>
          </a:xfrm>
          <a:prstGeom prst="line">
            <a:avLst/>
          </a:prstGeom>
          <a:noFill/>
          <a:ln w="9525" algn="ctr">
            <a:solidFill>
              <a:srgbClr val="888888"/>
            </a:solidFill>
            <a:round/>
            <a:headEnd type="oval" w="med" len="med"/>
            <a:tailEnd type="oval" w="med" len="med"/>
          </a:ln>
        </p:spPr>
      </p:cxnSp>
      <p:sp>
        <p:nvSpPr>
          <p:cNvPr id="8" name="TextBox 34"/>
          <p:cNvSpPr txBox="1"/>
          <p:nvPr/>
        </p:nvSpPr>
        <p:spPr>
          <a:xfrm>
            <a:off x="3282696" y="4033992"/>
            <a:ext cx="711650" cy="29590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顶层设计</a:t>
            </a:r>
          </a:p>
        </p:txBody>
      </p:sp>
      <p:sp>
        <p:nvSpPr>
          <p:cNvPr id="9" name="五角星 8"/>
          <p:cNvSpPr/>
          <p:nvPr/>
        </p:nvSpPr>
        <p:spPr>
          <a:xfrm>
            <a:off x="3261111" y="3904487"/>
            <a:ext cx="231715" cy="210130"/>
          </a:xfrm>
          <a:prstGeom prst="star5">
            <a:avLst/>
          </a:prstGeom>
          <a:solidFill>
            <a:srgbClr val="FF0000"/>
          </a:solidFill>
        </p:spPr>
        <p:style>
          <a:lnRef idx="0">
            <a:srgbClr val="FFFFFF"/>
          </a:lnRef>
          <a:fillRef idx="1">
            <a:schemeClr val="accent1"/>
          </a:fillRef>
          <a:effectRef idx="0">
            <a:srgbClr val="FFFFFF"/>
          </a:effectRef>
          <a:fontRef idx="minor">
            <a:schemeClr val="lt1"/>
          </a:fontRef>
        </p:style>
        <p:txBody>
          <a:bodyPr lIns="89977" tIns="71981" rIns="89977" bIns="71981"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prstClr val="white"/>
              </a:solidFill>
              <a:effectLst/>
              <a:uLnTx/>
              <a:uFillTx/>
              <a:latin typeface="等线" panose="02010600030101010101" pitchFamily="2" charset="-122"/>
              <a:ea typeface="Arial Unicode MS" panose="020B0604020202020204" pitchFamily="34" charset="-128"/>
              <a:cs typeface="Arial Unicode MS" panose="020B0604020202020204" pitchFamily="34" charset="-128"/>
            </a:endParaRPr>
          </a:p>
        </p:txBody>
      </p:sp>
      <p:sp>
        <p:nvSpPr>
          <p:cNvPr id="13" name="TextBox 5"/>
          <p:cNvSpPr txBox="1"/>
          <p:nvPr/>
        </p:nvSpPr>
        <p:spPr>
          <a:xfrm>
            <a:off x="9626620" y="3266330"/>
            <a:ext cx="1107996" cy="424732"/>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百疆光电及</a:t>
            </a: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其他公司上线</a:t>
            </a:r>
          </a:p>
        </p:txBody>
      </p:sp>
      <p:sp>
        <p:nvSpPr>
          <p:cNvPr id="7" name="TextBox 20"/>
          <p:cNvSpPr txBox="1"/>
          <p:nvPr/>
        </p:nvSpPr>
        <p:spPr bwMode="auto">
          <a:xfrm>
            <a:off x="6126551" y="3372066"/>
            <a:ext cx="2147109" cy="507831"/>
          </a:xfrm>
          <a:prstGeom prst="rect">
            <a:avLst/>
          </a:prstGeom>
          <a:noFill/>
        </p:spPr>
        <p:txBody>
          <a:bodyPr wrap="squar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第</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1</a:t>
            </a:r>
            <a:r>
              <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批</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 2026</a:t>
            </a:r>
            <a:r>
              <a:rPr lang="en-US" altLang="zh-CN" sz="1000" b="1" dirty="0">
                <a:solidFill>
                  <a:srgbClr val="111111"/>
                </a:solidFill>
                <a:latin typeface="微软雅黑" panose="020B0503020204020204" pitchFamily="34" charset="-122"/>
              </a:rPr>
              <a:t>/12/1-</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2027/1/15</a:t>
            </a:r>
          </a:p>
          <a:p>
            <a:pPr marL="0" marR="0" lvl="0" indent="0" algn="l" defTabSz="914400" rtl="0" eaLnBrk="1" fontAlgn="auto" latinLnBrk="0" hangingPunct="1">
              <a:lnSpc>
                <a:spcPct val="90000"/>
              </a:lnSpc>
              <a:spcBef>
                <a:spcPts val="0"/>
              </a:spcBef>
              <a:spcAft>
                <a:spcPts val="0"/>
              </a:spcAft>
              <a:buClrTx/>
              <a:buSzTx/>
              <a:buFontTx/>
              <a:buNone/>
              <a:defRPr/>
            </a:pPr>
            <a:endParaRPr lang="en-US" altLang="zh-CN" sz="1000" b="1" dirty="0">
              <a:solidFill>
                <a:srgbClr val="111111"/>
              </a:solidFill>
              <a:latin typeface="微软雅黑" panose="020B0503020204020204" pitchFamily="34" charset="-122"/>
            </a:endParaRPr>
          </a:p>
          <a:p>
            <a:pPr marL="0" marR="0" lvl="0" indent="0" algn="l" defTabSz="914400" rtl="0" eaLnBrk="1" fontAlgn="auto" latinLnBrk="0" hangingPunct="1">
              <a:lnSpc>
                <a:spcPct val="90000"/>
              </a:lnSpc>
              <a:spcBef>
                <a:spcPts val="0"/>
              </a:spcBef>
              <a:spcAft>
                <a:spcPts val="0"/>
              </a:spcAft>
              <a:buClrTx/>
              <a:buSzTx/>
              <a:buFontTx/>
              <a:buNone/>
              <a:defRPr/>
            </a:pPr>
            <a:r>
              <a:rPr lang="zh-CN" altLang="en-US" sz="1000" b="1" dirty="0">
                <a:solidFill>
                  <a:srgbClr val="111111"/>
                </a:solidFill>
                <a:latin typeface="微软雅黑" panose="020B0503020204020204" pitchFamily="34" charset="-122"/>
              </a:rPr>
              <a:t>第</a:t>
            </a:r>
            <a:r>
              <a:rPr lang="en-US" altLang="zh-CN" sz="1000" b="1" dirty="0">
                <a:solidFill>
                  <a:srgbClr val="111111"/>
                </a:solidFill>
                <a:latin typeface="微软雅黑" panose="020B0503020204020204" pitchFamily="34" charset="-122"/>
              </a:rPr>
              <a:t>2</a:t>
            </a:r>
            <a:r>
              <a:rPr lang="zh-CN" altLang="en-US" sz="1000" b="1" dirty="0">
                <a:solidFill>
                  <a:srgbClr val="111111"/>
                </a:solidFill>
                <a:latin typeface="微软雅黑" panose="020B0503020204020204" pitchFamily="34" charset="-122"/>
              </a:rPr>
              <a:t>批：</a:t>
            </a:r>
            <a:r>
              <a:rPr lang="en-US" altLang="zh-CN" sz="1000" b="1" dirty="0">
                <a:solidFill>
                  <a:srgbClr val="111111"/>
                </a:solidFill>
                <a:latin typeface="微软雅黑" panose="020B0503020204020204" pitchFamily="34" charset="-122"/>
              </a:rPr>
              <a:t>2027/5/24-2027/7/20</a:t>
            </a:r>
            <a:endPar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0" name="TextBox 20"/>
          <p:cNvSpPr txBox="1"/>
          <p:nvPr/>
        </p:nvSpPr>
        <p:spPr bwMode="auto">
          <a:xfrm>
            <a:off x="4007214" y="3398363"/>
            <a:ext cx="2225951" cy="507831"/>
          </a:xfrm>
          <a:prstGeom prst="rect">
            <a:avLst/>
          </a:prstGeom>
          <a:noFill/>
        </p:spPr>
        <p:txBody>
          <a:bodyPr wrap="squar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第</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1</a:t>
            </a:r>
            <a:r>
              <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批：</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000" b="1" dirty="0">
                <a:solidFill>
                  <a:srgbClr val="111111"/>
                </a:solidFill>
                <a:latin typeface="微软雅黑" panose="020B0503020204020204" pitchFamily="34" charset="-122"/>
              </a:rPr>
              <a:t>/11/2-</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2026/12/18</a:t>
            </a:r>
          </a:p>
          <a:p>
            <a:pPr marL="0" marR="0" lvl="0" indent="0" algn="l" defTabSz="914400" rtl="0" eaLnBrk="1" fontAlgn="auto" latinLnBrk="0" hangingPunct="1">
              <a:lnSpc>
                <a:spcPct val="90000"/>
              </a:lnSpc>
              <a:spcBef>
                <a:spcPts val="0"/>
              </a:spcBef>
              <a:spcAft>
                <a:spcPts val="0"/>
              </a:spcAft>
              <a:buClrTx/>
              <a:buSzTx/>
              <a:buFontTx/>
              <a:buNone/>
              <a:defRPr/>
            </a:pPr>
            <a:endPar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90000"/>
              </a:lnSpc>
              <a:spcBef>
                <a:spcPts val="0"/>
              </a:spcBef>
              <a:spcAft>
                <a:spcPts val="0"/>
              </a:spcAft>
              <a:buClrTx/>
              <a:buSzTx/>
              <a:buFontTx/>
              <a:buNone/>
              <a:defRPr/>
            </a:pPr>
            <a:r>
              <a:rPr lang="zh-CN" altLang="en-US" sz="1000" b="1" dirty="0">
                <a:solidFill>
                  <a:srgbClr val="111111"/>
                </a:solidFill>
                <a:latin typeface="微软雅黑" panose="020B0503020204020204" pitchFamily="34" charset="-122"/>
              </a:rPr>
              <a:t>第</a:t>
            </a:r>
            <a:r>
              <a:rPr lang="en-US" altLang="zh-CN" sz="1000" b="1" dirty="0">
                <a:solidFill>
                  <a:srgbClr val="111111"/>
                </a:solidFill>
                <a:latin typeface="微软雅黑" panose="020B0503020204020204" pitchFamily="34" charset="-122"/>
              </a:rPr>
              <a:t>2</a:t>
            </a:r>
            <a:r>
              <a:rPr lang="zh-CN" altLang="en-US" sz="1000" b="1" dirty="0">
                <a:solidFill>
                  <a:srgbClr val="111111"/>
                </a:solidFill>
                <a:latin typeface="微软雅黑" panose="020B0503020204020204" pitchFamily="34" charset="-122"/>
              </a:rPr>
              <a:t>批：</a:t>
            </a:r>
            <a:r>
              <a:rPr lang="en-US" altLang="zh-CN" sz="1000" b="1" dirty="0">
                <a:solidFill>
                  <a:srgbClr val="111111"/>
                </a:solidFill>
                <a:latin typeface="微软雅黑" panose="020B0503020204020204" pitchFamily="34" charset="-122"/>
              </a:rPr>
              <a:t>2027/3/1-2027/6/11</a:t>
            </a:r>
            <a:endPar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1" name="TextBox 20"/>
          <p:cNvSpPr txBox="1"/>
          <p:nvPr/>
        </p:nvSpPr>
        <p:spPr bwMode="auto">
          <a:xfrm>
            <a:off x="2244887" y="3405613"/>
            <a:ext cx="1690673" cy="230832"/>
          </a:xfrm>
          <a:prstGeom prst="rect">
            <a:avLst/>
          </a:prstGeom>
          <a:noFill/>
        </p:spPr>
        <p:txBody>
          <a:bodyPr wrap="squar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000" b="1" dirty="0">
                <a:solidFill>
                  <a:srgbClr val="111111"/>
                </a:solidFill>
                <a:latin typeface="微软雅黑" panose="020B0503020204020204" pitchFamily="34" charset="-122"/>
              </a:rPr>
              <a:t>/10/8-</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2026/11/20</a:t>
            </a:r>
            <a:endPar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2" name="TextBox 20"/>
          <p:cNvSpPr txBox="1"/>
          <p:nvPr/>
        </p:nvSpPr>
        <p:spPr bwMode="auto">
          <a:xfrm>
            <a:off x="584195" y="3408419"/>
            <a:ext cx="1574624" cy="230832"/>
          </a:xfrm>
          <a:prstGeom prst="rect">
            <a:avLst/>
          </a:prstGeom>
          <a:noFill/>
        </p:spPr>
        <p:txBody>
          <a:bodyPr wrap="squar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000" b="1" dirty="0">
                <a:solidFill>
                  <a:srgbClr val="111111"/>
                </a:solidFill>
                <a:latin typeface="微软雅黑" panose="020B0503020204020204" pitchFamily="34" charset="-122"/>
              </a:rPr>
              <a:t>/9/7-2026/9/30</a:t>
            </a:r>
          </a:p>
        </p:txBody>
      </p:sp>
      <p:sp>
        <p:nvSpPr>
          <p:cNvPr id="14" name="TextBox 20"/>
          <p:cNvSpPr txBox="1"/>
          <p:nvPr/>
        </p:nvSpPr>
        <p:spPr bwMode="auto">
          <a:xfrm>
            <a:off x="8890192" y="3378727"/>
            <a:ext cx="2136717" cy="507831"/>
          </a:xfrm>
          <a:prstGeom prst="rect">
            <a:avLst/>
          </a:prstGeom>
          <a:noFill/>
        </p:spPr>
        <p:txBody>
          <a:bodyPr wrap="squar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第</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1</a:t>
            </a:r>
            <a:r>
              <a:rPr kumimoji="0" lang="zh-CN" altLang="en-US"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批：</a:t>
            </a:r>
            <a:r>
              <a:rPr kumimoji="0" lang="en-US" altLang="zh-CN" sz="10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2027</a:t>
            </a:r>
            <a:r>
              <a:rPr lang="en-US" altLang="zh-CN" sz="1000" b="1" dirty="0">
                <a:solidFill>
                  <a:srgbClr val="111111"/>
                </a:solidFill>
                <a:latin typeface="微软雅黑" panose="020B0503020204020204" pitchFamily="34" charset="-122"/>
              </a:rPr>
              <a:t>/1/14- 2027/2/28</a:t>
            </a:r>
          </a:p>
          <a:p>
            <a:pPr marL="0" marR="0" lvl="0" indent="0" algn="l" defTabSz="914400" rtl="0" eaLnBrk="1" fontAlgn="auto" latinLnBrk="0" hangingPunct="1">
              <a:lnSpc>
                <a:spcPct val="90000"/>
              </a:lnSpc>
              <a:spcBef>
                <a:spcPts val="0"/>
              </a:spcBef>
              <a:spcAft>
                <a:spcPts val="0"/>
              </a:spcAft>
              <a:buClrTx/>
              <a:buSzTx/>
              <a:buFontTx/>
              <a:buNone/>
              <a:defRPr/>
            </a:pPr>
            <a:endParaRPr lang="en-US" altLang="zh-CN" sz="1000" b="1" dirty="0">
              <a:solidFill>
                <a:srgbClr val="111111"/>
              </a:solidFill>
              <a:latin typeface="微软雅黑" panose="020B0503020204020204" pitchFamily="34" charset="-122"/>
            </a:endParaRPr>
          </a:p>
          <a:p>
            <a:pPr marL="0" marR="0" lvl="0" indent="0" algn="l" defTabSz="914400" rtl="0" eaLnBrk="1" fontAlgn="auto" latinLnBrk="0" hangingPunct="1">
              <a:lnSpc>
                <a:spcPct val="90000"/>
              </a:lnSpc>
              <a:spcBef>
                <a:spcPts val="0"/>
              </a:spcBef>
              <a:spcAft>
                <a:spcPts val="0"/>
              </a:spcAft>
              <a:buClrTx/>
              <a:buSzTx/>
              <a:buFontTx/>
              <a:buNone/>
              <a:defRPr/>
            </a:pPr>
            <a:r>
              <a:rPr lang="zh-CN" altLang="en-US" sz="1000" b="1" dirty="0">
                <a:solidFill>
                  <a:srgbClr val="111111"/>
                </a:solidFill>
                <a:latin typeface="微软雅黑" panose="020B0503020204020204" pitchFamily="34" charset="-122"/>
              </a:rPr>
              <a:t>第</a:t>
            </a:r>
            <a:r>
              <a:rPr lang="en-US" altLang="zh-CN" sz="1000" b="1" dirty="0">
                <a:solidFill>
                  <a:srgbClr val="111111"/>
                </a:solidFill>
                <a:latin typeface="微软雅黑" panose="020B0503020204020204" pitchFamily="34" charset="-122"/>
              </a:rPr>
              <a:t>2</a:t>
            </a:r>
            <a:r>
              <a:rPr lang="zh-CN" altLang="en-US" sz="1000" b="1" dirty="0">
                <a:solidFill>
                  <a:srgbClr val="111111"/>
                </a:solidFill>
                <a:latin typeface="微软雅黑" panose="020B0503020204020204" pitchFamily="34" charset="-122"/>
              </a:rPr>
              <a:t>批：</a:t>
            </a:r>
            <a:r>
              <a:rPr lang="en-US" altLang="zh-CN" sz="1000" b="1" dirty="0">
                <a:solidFill>
                  <a:srgbClr val="111111"/>
                </a:solidFill>
                <a:latin typeface="微软雅黑" panose="020B0503020204020204" pitchFamily="34" charset="-122"/>
              </a:rPr>
              <a:t>2027/7/16-2027/8/30</a:t>
            </a:r>
            <a:endParaRPr lang="zh-CN" altLang="en-US" sz="1000" b="1" dirty="0">
              <a:solidFill>
                <a:srgbClr val="111111"/>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bwMode="gray">
          <a:xfrm>
            <a:off x="7329635" y="4258853"/>
            <a:ext cx="3611789"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24" name="矩形 23"/>
          <p:cNvSpPr/>
          <p:nvPr/>
        </p:nvSpPr>
        <p:spPr bwMode="gray">
          <a:xfrm>
            <a:off x="4850252" y="4267748"/>
            <a:ext cx="2356583"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75" name="矩形 74"/>
          <p:cNvSpPr/>
          <p:nvPr/>
        </p:nvSpPr>
        <p:spPr bwMode="gray">
          <a:xfrm>
            <a:off x="831989" y="4267748"/>
            <a:ext cx="3921630" cy="2375801"/>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grpSp>
        <p:nvGrpSpPr>
          <p:cNvPr id="2" name="Group 5"/>
          <p:cNvGrpSpPr/>
          <p:nvPr/>
        </p:nvGrpSpPr>
        <p:grpSpPr bwMode="auto">
          <a:xfrm>
            <a:off x="3592359" y="901738"/>
            <a:ext cx="2131935" cy="833651"/>
            <a:chOff x="2171" y="957"/>
            <a:chExt cx="1389" cy="774"/>
          </a:xfrm>
        </p:grpSpPr>
        <p:sp>
          <p:nvSpPr>
            <p:cNvPr id="9" name="Rectangle 4"/>
            <p:cNvSpPr>
              <a:spLocks noChangeArrowheads="1"/>
            </p:cNvSpPr>
            <p:nvPr/>
          </p:nvSpPr>
          <p:spPr bwMode="auto">
            <a:xfrm>
              <a:off x="2171" y="957"/>
              <a:ext cx="1389" cy="292"/>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项目指导委员会</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lang="zh-CN" altLang="en-US" sz="1000" b="0" dirty="0">
                  <a:solidFill>
                    <a:srgbClr val="000000"/>
                  </a:solidFill>
                  <a:latin typeface="微软雅黑" panose="020B0503020204020204" pitchFamily="34" charset="-122"/>
                  <a:ea typeface="微软雅黑" panose="020B0503020204020204" pitchFamily="34" charset="-122"/>
                </a:rPr>
                <a:t>束勇</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李洪波</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11" name="Rectangle 7"/>
          <p:cNvSpPr>
            <a:spLocks noChangeArrowheads="1"/>
          </p:cNvSpPr>
          <p:nvPr/>
        </p:nvSpPr>
        <p:spPr bwMode="auto">
          <a:xfrm>
            <a:off x="3776367" y="3462888"/>
            <a:ext cx="1852752" cy="249043"/>
          </a:xfrm>
          <a:prstGeom prst="rect">
            <a:avLst/>
          </a:prstGeom>
          <a:noFill/>
          <a:ln w="6350">
            <a:solidFill>
              <a:srgbClr val="006699"/>
            </a:solidFill>
            <a:miter lim="800000"/>
          </a:ln>
          <a:extLst>
            <a:ext uri="{909E8E84-426E-40DD-AFC4-6F175D3DCCD1}">
              <a14:hiddenFill xmlns:a14="http://schemas.microsoft.com/office/drawing/2010/main">
                <a:solidFill>
                  <a:srgbClr val="FFFFFF"/>
                </a:solidFill>
              </a14:hiddenFill>
            </a:ext>
          </a:extLst>
        </p:spPr>
        <p:txBody>
          <a:bodyPr wrap="none" lIns="45684" rIns="45684"/>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en-US" sz="1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3" name="Group 9"/>
          <p:cNvGrpSpPr/>
          <p:nvPr/>
        </p:nvGrpSpPr>
        <p:grpSpPr bwMode="auto">
          <a:xfrm>
            <a:off x="3592359" y="2893260"/>
            <a:ext cx="2131935" cy="934036"/>
            <a:chOff x="2262" y="1891"/>
            <a:chExt cx="1178" cy="648"/>
          </a:xfrm>
        </p:grpSpPr>
        <p:sp>
          <p:nvSpPr>
            <p:cNvPr id="13" name="Rectangle 6"/>
            <p:cNvSpPr>
              <a:spLocks noChangeArrowheads="1"/>
            </p:cNvSpPr>
            <p:nvPr/>
          </p:nvSpPr>
          <p:spPr bwMode="auto">
            <a:xfrm>
              <a:off x="2262" y="1891"/>
              <a:ext cx="1178" cy="224"/>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4" name="Rectangle 8"/>
            <p:cNvSpPr>
              <a:spLocks noChangeArrowheads="1"/>
            </p:cNvSpPr>
            <p:nvPr/>
          </p:nvSpPr>
          <p:spPr bwMode="auto">
            <a:xfrm>
              <a:off x="2262" y="2118"/>
              <a:ext cx="1178" cy="42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陈川哲</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张晓杰</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Group 12"/>
          <p:cNvGrpSpPr/>
          <p:nvPr/>
        </p:nvGrpSpPr>
        <p:grpSpPr bwMode="auto">
          <a:xfrm>
            <a:off x="989986" y="2907196"/>
            <a:ext cx="2131935" cy="920748"/>
            <a:chOff x="748" y="1891"/>
            <a:chExt cx="1152" cy="678"/>
          </a:xfrm>
        </p:grpSpPr>
        <p:sp>
          <p:nvSpPr>
            <p:cNvPr id="1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84" rIns="45684"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质量保证</a:t>
              </a:r>
            </a:p>
          </p:txBody>
        </p:sp>
        <p:sp>
          <p:nvSpPr>
            <p:cNvPr id="17"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：刘正强</a:t>
              </a:r>
            </a:p>
          </p:txBody>
        </p:sp>
      </p:grpSp>
      <p:cxnSp>
        <p:nvCxnSpPr>
          <p:cNvPr id="19" name="AutoShape 14"/>
          <p:cNvCxnSpPr>
            <a:cxnSpLocks noChangeShapeType="1"/>
            <a:stCxn id="14" idx="2"/>
            <a:endCxn id="75" idx="0"/>
          </p:cNvCxnSpPr>
          <p:nvPr/>
        </p:nvCxnSpPr>
        <p:spPr bwMode="auto">
          <a:xfrm rot="5400000">
            <a:off x="3505340" y="3114761"/>
            <a:ext cx="440452" cy="186552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1" name="AutoShape 17"/>
          <p:cNvCxnSpPr>
            <a:cxnSpLocks noChangeShapeType="1"/>
            <a:stCxn id="14" idx="2"/>
            <a:endCxn id="26" idx="0"/>
          </p:cNvCxnSpPr>
          <p:nvPr/>
        </p:nvCxnSpPr>
        <p:spPr bwMode="auto">
          <a:xfrm rot="16200000" flipH="1">
            <a:off x="6681150" y="1804472"/>
            <a:ext cx="431557" cy="447720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2" name="AutoShape 18"/>
          <p:cNvCxnSpPr>
            <a:cxnSpLocks noChangeShapeType="1"/>
            <a:stCxn id="10" idx="2"/>
            <a:endCxn id="44" idx="0"/>
          </p:cNvCxnSpPr>
          <p:nvPr/>
        </p:nvCxnSpPr>
        <p:spPr bwMode="auto">
          <a:xfrm>
            <a:off x="4658325" y="1735389"/>
            <a:ext cx="0" cy="233056"/>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32" name="Rectangle 30"/>
          <p:cNvSpPr>
            <a:spLocks noChangeArrowheads="1"/>
          </p:cNvSpPr>
          <p:nvPr/>
        </p:nvSpPr>
        <p:spPr bwMode="auto">
          <a:xfrm>
            <a:off x="4891290" y="5355664"/>
            <a:ext cx="2242475" cy="542991"/>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百疆业务负责人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百疆关键用户</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3" name="Group 37"/>
          <p:cNvGrpSpPr/>
          <p:nvPr/>
        </p:nvGrpSpPr>
        <p:grpSpPr bwMode="auto">
          <a:xfrm>
            <a:off x="7384701" y="4412420"/>
            <a:ext cx="1661239" cy="1741592"/>
            <a:chOff x="95" y="2997"/>
            <a:chExt cx="1152" cy="647"/>
          </a:xfrm>
        </p:grpSpPr>
        <p:sp>
          <p:nvSpPr>
            <p:cNvPr id="37"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数据组</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8" name="Rectangle 39"/>
            <p:cNvSpPr>
              <a:spLocks noChangeArrowheads="1"/>
            </p:cNvSpPr>
            <p:nvPr/>
          </p:nvSpPr>
          <p:spPr bwMode="auto">
            <a:xfrm>
              <a:off x="95" y="3180"/>
              <a:ext cx="1152" cy="464"/>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百疆数据组</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数据迁移顾问：</a:t>
              </a:r>
              <a:r>
                <a:rPr kumimoji="0" lang="zh-CN" altLang="en-US" sz="1000" b="0" i="0" u="none" strike="noStrike" kern="1200" cap="none" spc="0" normalizeH="0" baseline="0" dirty="0">
                  <a:solidFill>
                    <a:srgbClr val="000000"/>
                  </a:solidFill>
                  <a:latin typeface="微软雅黑" panose="020B0503020204020204" pitchFamily="34" charset="-122"/>
                  <a:ea typeface="微软雅黑" panose="020B0503020204020204" pitchFamily="34" charset="-122"/>
                  <a:cs typeface="+mn-cs"/>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765"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27" name="Group 5"/>
          <p:cNvGrpSpPr/>
          <p:nvPr/>
        </p:nvGrpSpPr>
        <p:grpSpPr bwMode="auto">
          <a:xfrm>
            <a:off x="3592359" y="1968445"/>
            <a:ext cx="2131935" cy="818848"/>
            <a:chOff x="2171" y="944"/>
            <a:chExt cx="1389" cy="787"/>
          </a:xfrm>
        </p:grpSpPr>
        <p:sp>
          <p:nvSpPr>
            <p:cNvPr id="44" name="Rectangle 4"/>
            <p:cNvSpPr>
              <a:spLocks noChangeArrowheads="1"/>
            </p:cNvSpPr>
            <p:nvPr/>
          </p:nvSpPr>
          <p:spPr bwMode="auto">
            <a:xfrm>
              <a:off x="2171" y="944"/>
              <a:ext cx="1389" cy="305"/>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5"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百疆项目总监</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陈露露</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项目总监：许超</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Group 37"/>
          <p:cNvGrpSpPr/>
          <p:nvPr/>
        </p:nvGrpSpPr>
        <p:grpSpPr bwMode="auto">
          <a:xfrm>
            <a:off x="9179465" y="4416935"/>
            <a:ext cx="1661237" cy="1737644"/>
            <a:chOff x="95" y="2997"/>
            <a:chExt cx="1152" cy="599"/>
          </a:xfrm>
        </p:grpSpPr>
        <p:sp>
          <p:nvSpPr>
            <p:cNvPr id="48"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技术组</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9" name="Rectangle 39"/>
            <p:cNvSpPr>
              <a:spLocks noChangeArrowheads="1"/>
            </p:cNvSpPr>
            <p:nvPr/>
          </p:nvSpPr>
          <p:spPr bwMode="auto">
            <a:xfrm>
              <a:off x="95" y="3180"/>
              <a:ext cx="1152" cy="416"/>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IT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开发经理：戴堂亮</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59" name="AutoShape 19"/>
          <p:cNvCxnSpPr>
            <a:cxnSpLocks noChangeShapeType="1"/>
            <a:stCxn id="17" idx="3"/>
          </p:cNvCxnSpPr>
          <p:nvPr/>
        </p:nvCxnSpPr>
        <p:spPr bwMode="auto">
          <a:xfrm>
            <a:off x="3121921" y="3521707"/>
            <a:ext cx="470438" cy="11794"/>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56" name="Title 1"/>
          <p:cNvSpPr txBox="1"/>
          <p:nvPr/>
        </p:nvSpPr>
        <p:spPr bwMode="gray">
          <a:xfrm>
            <a:off x="504000" y="504000"/>
            <a:ext cx="11177741" cy="368839"/>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39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基于调研对百疆</a:t>
            </a: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SAP </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项目组织架构建议</a:t>
            </a:r>
            <a:endParaRPr kumimoji="0" lang="en-GB"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
        <p:nvSpPr>
          <p:cNvPr id="76" name="文本框 75"/>
          <p:cNvSpPr txBox="1"/>
          <p:nvPr/>
        </p:nvSpPr>
        <p:spPr>
          <a:xfrm>
            <a:off x="901708" y="6375292"/>
            <a:ext cx="1973799"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BOS Cloud</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业务顾问组</a:t>
            </a:r>
          </a:p>
        </p:txBody>
      </p:sp>
      <p:cxnSp>
        <p:nvCxnSpPr>
          <p:cNvPr id="73" name="AutoShape 18"/>
          <p:cNvCxnSpPr>
            <a:cxnSpLocks noChangeShapeType="1"/>
            <a:stCxn id="45" idx="2"/>
            <a:endCxn id="13" idx="0"/>
          </p:cNvCxnSpPr>
          <p:nvPr/>
        </p:nvCxnSpPr>
        <p:spPr bwMode="auto">
          <a:xfrm>
            <a:off x="4658326" y="2787293"/>
            <a:ext cx="0" cy="105967"/>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61" name="文本框 60"/>
          <p:cNvSpPr txBox="1"/>
          <p:nvPr/>
        </p:nvSpPr>
        <p:spPr>
          <a:xfrm>
            <a:off x="5951858" y="881580"/>
            <a:ext cx="5269758" cy="837229"/>
          </a:xfrm>
          <a:prstGeom prst="rect">
            <a:avLst/>
          </a:prstGeom>
          <a:noFill/>
          <a:ln>
            <a:solidFill>
              <a:schemeClr val="bg2"/>
            </a:solidFill>
          </a:ln>
        </p:spPr>
        <p:txBody>
          <a:bodyPr wrap="square" anchor="ctr">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全力支持项目实施；</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项目实施中所需人、财、物的保证，对项目做宏观控制；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定期听取项目经理关于项目进展情况的汇报，对重大问题进行监控并做出最终决策；</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能够理解组织结构和业务流程的变更所带来的影响。</a:t>
            </a:r>
          </a:p>
        </p:txBody>
      </p:sp>
      <p:sp>
        <p:nvSpPr>
          <p:cNvPr id="62" name="文本框 61"/>
          <p:cNvSpPr txBox="1"/>
          <p:nvPr/>
        </p:nvSpPr>
        <p:spPr>
          <a:xfrm>
            <a:off x="5945403" y="1810000"/>
            <a:ext cx="5269758"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对项目总体计划执行情况进行跟踪控制；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对项目质量进行控制，管理项目风险；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协调资源配置，按计划安排质量组和专家组对项目进行检查；</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负责重大变更管理（</a:t>
            </a:r>
            <a:r>
              <a:rPr kumimoji="0" lang="en-US"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CR</a:t>
            </a: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）的批准；</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定期参加重要项目管理会议，解决项目重大问题；</a:t>
            </a:r>
          </a:p>
        </p:txBody>
      </p:sp>
      <p:sp>
        <p:nvSpPr>
          <p:cNvPr id="63" name="文本框 62"/>
          <p:cNvSpPr txBox="1"/>
          <p:nvPr/>
        </p:nvSpPr>
        <p:spPr>
          <a:xfrm>
            <a:off x="5958312" y="2956895"/>
            <a:ext cx="5264093"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双方项目经理共同制定项目计划，管理项目风险；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对项目组分配任务，安排资源，并协调各项目小组的日常工作；</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对项目小组工作及项目进度进行检查，保证项目按规定的标准和质量进行；</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定期提交项目进展情况报告，提出需要解决的问题；</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主持和参加与项目有关的会议。</a:t>
            </a:r>
          </a:p>
        </p:txBody>
      </p:sp>
      <p:grpSp>
        <p:nvGrpSpPr>
          <p:cNvPr id="5" name="Group 12"/>
          <p:cNvGrpSpPr/>
          <p:nvPr/>
        </p:nvGrpSpPr>
        <p:grpSpPr bwMode="auto">
          <a:xfrm>
            <a:off x="1000527" y="1874939"/>
            <a:ext cx="2131380" cy="920508"/>
            <a:chOff x="748" y="1891"/>
            <a:chExt cx="1152" cy="678"/>
          </a:xfrm>
        </p:grpSpPr>
        <p:sp>
          <p:nvSpPr>
            <p:cNvPr id="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72" rIns="45672"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顶层设计</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888" rIns="45672"/>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：许超</a:t>
              </a:r>
              <a:endParaRPr lang="zh-CN" altLang="en-US" sz="1000" b="0" dirty="0">
                <a:solidFill>
                  <a:srgbClr val="000000"/>
                </a:solidFill>
                <a:latin typeface="微软雅黑" panose="020B0503020204020204" pitchFamily="34" charset="-122"/>
                <a:ea typeface="微软雅黑" panose="020B0503020204020204" pitchFamily="34" charset="-122"/>
              </a:endParaRPr>
            </a:p>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8" name="AutoShape 16"/>
          <p:cNvCxnSpPr>
            <a:cxnSpLocks noChangeShapeType="1"/>
            <a:stCxn id="8" idx="3"/>
            <a:endCxn id="14" idx="1"/>
          </p:cNvCxnSpPr>
          <p:nvPr/>
        </p:nvCxnSpPr>
        <p:spPr bwMode="auto">
          <a:xfrm>
            <a:off x="3131907" y="2489290"/>
            <a:ext cx="460452" cy="1034589"/>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28" name="文本框 27"/>
          <p:cNvSpPr txBox="1"/>
          <p:nvPr/>
        </p:nvSpPr>
        <p:spPr>
          <a:xfrm>
            <a:off x="7365088" y="6362065"/>
            <a:ext cx="1378723"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数据</a:t>
            </a: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&amp;IT</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技术组</a:t>
            </a:r>
          </a:p>
        </p:txBody>
      </p:sp>
      <p:sp>
        <p:nvSpPr>
          <p:cNvPr id="33" name="Rectangle 26"/>
          <p:cNvSpPr>
            <a:spLocks noChangeArrowheads="1"/>
          </p:cNvSpPr>
          <p:nvPr/>
        </p:nvSpPr>
        <p:spPr bwMode="auto">
          <a:xfrm>
            <a:off x="931702" y="4308682"/>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业务流程顾问</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供应链</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dirty="0">
                <a:solidFill>
                  <a:srgbClr val="000000"/>
                </a:solidFill>
                <a:latin typeface="微软雅黑" panose="020B0503020204020204" pitchFamily="34" charset="-122"/>
                <a:ea typeface="微软雅黑" panose="020B0503020204020204" pitchFamily="34" charset="-122"/>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3" name="Rectangle 26"/>
          <p:cNvSpPr>
            <a:spLocks noChangeArrowheads="1"/>
          </p:cNvSpPr>
          <p:nvPr/>
        </p:nvSpPr>
        <p:spPr bwMode="auto">
          <a:xfrm>
            <a:off x="2286720" y="5368105"/>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配置顾问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6" name="Rectangle 26"/>
          <p:cNvSpPr>
            <a:spLocks noChangeArrowheads="1"/>
          </p:cNvSpPr>
          <p:nvPr/>
        </p:nvSpPr>
        <p:spPr bwMode="auto">
          <a:xfrm>
            <a:off x="931702" y="4830856"/>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供应链</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李海珍</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0" name="Rectangle 29"/>
          <p:cNvSpPr>
            <a:spLocks noChangeArrowheads="1"/>
          </p:cNvSpPr>
          <p:nvPr/>
        </p:nvSpPr>
        <p:spPr bwMode="auto">
          <a:xfrm>
            <a:off x="2989752" y="4307582"/>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a:t>
            </a:r>
            <a:r>
              <a:rPr lang="zh-CN" altLang="en-US" sz="1000" b="0" dirty="0">
                <a:solidFill>
                  <a:srgbClr val="000000"/>
                </a:solidFill>
                <a:latin typeface="微软雅黑" panose="020B0503020204020204" pitchFamily="34" charset="-122"/>
                <a:ea typeface="微软雅黑" panose="020B0503020204020204" pitchFamily="34" charset="-122"/>
              </a:rPr>
              <a:t>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 胡欣然</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5" name="Rectangle 29"/>
          <p:cNvSpPr>
            <a:spLocks noChangeArrowheads="1"/>
          </p:cNvSpPr>
          <p:nvPr/>
        </p:nvSpPr>
        <p:spPr bwMode="auto">
          <a:xfrm>
            <a:off x="2985097" y="4827278"/>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张静</a:t>
            </a:r>
          </a:p>
        </p:txBody>
      </p:sp>
      <p:cxnSp>
        <p:nvCxnSpPr>
          <p:cNvPr id="86" name="直接连接符 85"/>
          <p:cNvCxnSpPr/>
          <p:nvPr/>
        </p:nvCxnSpPr>
        <p:spPr>
          <a:xfrm flipH="1">
            <a:off x="5169881" y="6959390"/>
            <a:ext cx="312" cy="17320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4" name="直接连接符 93"/>
          <p:cNvCxnSpPr/>
          <p:nvPr/>
        </p:nvCxnSpPr>
        <p:spPr>
          <a:xfrm>
            <a:off x="4345497" y="4737881"/>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5" name="直接连接符 94"/>
          <p:cNvCxnSpPr/>
          <p:nvPr/>
        </p:nvCxnSpPr>
        <p:spPr>
          <a:xfrm>
            <a:off x="1891969" y="4743140"/>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6" name="直接连接符 95"/>
          <p:cNvCxnSpPr/>
          <p:nvPr/>
        </p:nvCxnSpPr>
        <p:spPr>
          <a:xfrm>
            <a:off x="3757073" y="5263254"/>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7" name="直接连接符 96"/>
          <p:cNvCxnSpPr/>
          <p:nvPr/>
        </p:nvCxnSpPr>
        <p:spPr>
          <a:xfrm>
            <a:off x="2627508" y="5268513"/>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8" name="AutoShape 17"/>
          <p:cNvCxnSpPr>
            <a:cxnSpLocks noChangeShapeType="1"/>
          </p:cNvCxnSpPr>
          <p:nvPr/>
        </p:nvCxnSpPr>
        <p:spPr bwMode="auto">
          <a:xfrm rot="16200000" flipH="1">
            <a:off x="5220007" y="3263057"/>
            <a:ext cx="442064" cy="1565422"/>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114" name="文本框 113"/>
          <p:cNvSpPr txBox="1"/>
          <p:nvPr/>
        </p:nvSpPr>
        <p:spPr>
          <a:xfrm>
            <a:off x="4835759" y="6431425"/>
            <a:ext cx="1762717" cy="15363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百疆业务组</a:t>
            </a:r>
          </a:p>
        </p:txBody>
      </p:sp>
      <p:sp>
        <p:nvSpPr>
          <p:cNvPr id="118" name="Rectangle 26"/>
          <p:cNvSpPr>
            <a:spLocks noChangeArrowheads="1"/>
          </p:cNvSpPr>
          <p:nvPr/>
        </p:nvSpPr>
        <p:spPr bwMode="auto">
          <a:xfrm>
            <a:off x="6139635" y="4331977"/>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1" name="Rectangle 26"/>
          <p:cNvSpPr>
            <a:spLocks noChangeArrowheads="1"/>
          </p:cNvSpPr>
          <p:nvPr/>
        </p:nvSpPr>
        <p:spPr bwMode="auto">
          <a:xfrm>
            <a:off x="4891290" y="433197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dirty="0">
                <a:solidFill>
                  <a:srgbClr val="000000"/>
                </a:solidFill>
                <a:latin typeface="微软雅黑" panose="020B0503020204020204" pitchFamily="34" charset="-122"/>
                <a:ea typeface="微软雅黑" panose="020B0503020204020204" pitchFamily="34" charset="-122"/>
              </a:rPr>
              <a:t>销售部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7" name="Rectangle 26"/>
          <p:cNvSpPr>
            <a:spLocks noChangeArrowheads="1"/>
          </p:cNvSpPr>
          <p:nvPr/>
        </p:nvSpPr>
        <p:spPr bwMode="auto">
          <a:xfrm>
            <a:off x="4896206" y="4846721"/>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采购</a:t>
            </a:r>
            <a:r>
              <a:rPr lang="zh-CN" altLang="en-US" sz="1000" b="0" dirty="0">
                <a:solidFill>
                  <a:srgbClr val="000000"/>
                </a:solidFill>
                <a:latin typeface="微软雅黑" panose="020B0503020204020204" pitchFamily="34" charset="-122"/>
                <a:ea typeface="微软雅黑" panose="020B0503020204020204" pitchFamily="34" charset="-122"/>
              </a:rPr>
              <a:t>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8" name="Rectangle 26"/>
          <p:cNvSpPr>
            <a:spLocks noChangeArrowheads="1"/>
          </p:cNvSpPr>
          <p:nvPr/>
        </p:nvSpPr>
        <p:spPr bwMode="auto">
          <a:xfrm>
            <a:off x="6148875" y="482258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仓储部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30" name="直接连接符 129"/>
          <p:cNvCxnSpPr/>
          <p:nvPr/>
        </p:nvCxnSpPr>
        <p:spPr>
          <a:xfrm>
            <a:off x="5257220"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3" name="直接连接符 132"/>
          <p:cNvCxnSpPr/>
          <p:nvPr/>
        </p:nvCxnSpPr>
        <p:spPr>
          <a:xfrm>
            <a:off x="5255621" y="5217414"/>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7" name="直接连接符 136"/>
          <p:cNvCxnSpPr/>
          <p:nvPr/>
        </p:nvCxnSpPr>
        <p:spPr>
          <a:xfrm>
            <a:off x="6488934"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8" name="直接连接符 137"/>
          <p:cNvCxnSpPr/>
          <p:nvPr/>
        </p:nvCxnSpPr>
        <p:spPr>
          <a:xfrm>
            <a:off x="6487328" y="5217417"/>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7" name="Rectangle 26"/>
          <p:cNvSpPr>
            <a:spLocks noChangeArrowheads="1"/>
          </p:cNvSpPr>
          <p:nvPr/>
        </p:nvSpPr>
        <p:spPr bwMode="auto">
          <a:xfrm>
            <a:off x="2286720" y="5865559"/>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表单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测试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培训顾问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a:off x="3177160" y="5746665"/>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491" y="460674"/>
            <a:ext cx="10558423" cy="368916"/>
          </a:xfrm>
        </p:spPr>
        <p:txBody>
          <a:bodyPr/>
          <a:lstStyle/>
          <a:p>
            <a:pPr defTabSz="1087755"/>
            <a:r>
              <a:rPr lang="en-US" altLang="zh-CN" sz="2400" dirty="0">
                <a:latin typeface="微软雅黑" panose="020B0503020204020204" pitchFamily="34" charset="-122"/>
                <a:ea typeface="微软雅黑" panose="020B0503020204020204" pitchFamily="34" charset="-122"/>
                <a:sym typeface="Arial Black" panose="020B0A04020102020204" pitchFamily="34" charset="0"/>
              </a:rPr>
              <a:t>SAP</a:t>
            </a:r>
            <a:r>
              <a:rPr lang="zh-CN" altLang="en-US" sz="2400" dirty="0">
                <a:latin typeface="微软雅黑" panose="020B0503020204020204" pitchFamily="34" charset="-122"/>
                <a:ea typeface="微软雅黑" panose="020B0503020204020204" pitchFamily="34" charset="-122"/>
                <a:sym typeface="Arial Black" panose="020B0A04020102020204" pitchFamily="34" charset="0"/>
              </a:rPr>
              <a:t>项目实施过程中的工作纪律</a:t>
            </a:r>
            <a:endParaRPr lang="zh-CN" altLang="en-US" sz="2400" dirty="0">
              <a:latin typeface="微软雅黑" panose="020B0503020204020204" pitchFamily="34" charset="-122"/>
              <a:ea typeface="微软雅黑" panose="020B0503020204020204" pitchFamily="34" charset="-122"/>
            </a:endParaRPr>
          </a:p>
        </p:txBody>
      </p:sp>
      <p:sp>
        <p:nvSpPr>
          <p:cNvPr id="4" name="TextBox 12"/>
          <p:cNvSpPr txBox="1">
            <a:spLocks noChangeArrowheads="1"/>
          </p:cNvSpPr>
          <p:nvPr/>
        </p:nvSpPr>
        <p:spPr bwMode="auto">
          <a:xfrm>
            <a:off x="610583" y="922395"/>
            <a:ext cx="10968332" cy="377411"/>
          </a:xfrm>
          <a:prstGeom prst="rect">
            <a:avLst/>
          </a:prstGeom>
          <a:noFill/>
          <a:ln w="9525">
            <a:noFill/>
            <a:miter lim="800000"/>
          </a:ln>
        </p:spPr>
        <p:txBody>
          <a:bodyPr wrap="square">
            <a:spAutoFit/>
          </a:bodyPr>
          <a:lstStyle/>
          <a:p>
            <a:pPr defTabSz="1087120" eaLnBrk="0" hangingPunct="0">
              <a:lnSpc>
                <a:spcPct val="150000"/>
              </a:lnSpc>
              <a:defRPr/>
            </a:pPr>
            <a:r>
              <a:rPr lang="zh-CN" altLang="en-US"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Arial Black" panose="020B0A04020102020204" pitchFamily="34" charset="0"/>
              </a:rPr>
              <a:t>日常会议沟通与汇报可分为现场、远程两种类型，而具体采用的手段，我们通常采用会议及报告两种手段。</a:t>
            </a:r>
          </a:p>
        </p:txBody>
      </p:sp>
      <p:graphicFrame>
        <p:nvGraphicFramePr>
          <p:cNvPr id="5" name="表格 4"/>
          <p:cNvGraphicFramePr>
            <a:graphicFrameLocks noGrp="1"/>
          </p:cNvGraphicFramePr>
          <p:nvPr/>
        </p:nvGraphicFramePr>
        <p:xfrm>
          <a:off x="662859" y="1392610"/>
          <a:ext cx="10180819" cy="4410808"/>
        </p:xfrm>
        <a:graphic>
          <a:graphicData uri="http://schemas.openxmlformats.org/drawingml/2006/table">
            <a:tbl>
              <a:tblPr firstRow="1" bandRow="1">
                <a:tableStyleId>{5DA37D80-6434-44D0-A028-1B22A696006F}</a:tableStyleId>
              </a:tblPr>
              <a:tblGrid>
                <a:gridCol w="1274818">
                  <a:extLst>
                    <a:ext uri="{9D8B030D-6E8A-4147-A177-3AD203B41FA5}">
                      <a16:colId xmlns:a16="http://schemas.microsoft.com/office/drawing/2014/main" val="20000"/>
                    </a:ext>
                  </a:extLst>
                </a:gridCol>
                <a:gridCol w="1321513">
                  <a:extLst>
                    <a:ext uri="{9D8B030D-6E8A-4147-A177-3AD203B41FA5}">
                      <a16:colId xmlns:a16="http://schemas.microsoft.com/office/drawing/2014/main" val="20001"/>
                    </a:ext>
                  </a:extLst>
                </a:gridCol>
                <a:gridCol w="1572948">
                  <a:extLst>
                    <a:ext uri="{9D8B030D-6E8A-4147-A177-3AD203B41FA5}">
                      <a16:colId xmlns:a16="http://schemas.microsoft.com/office/drawing/2014/main" val="20002"/>
                    </a:ext>
                  </a:extLst>
                </a:gridCol>
                <a:gridCol w="1580237">
                  <a:extLst>
                    <a:ext uri="{9D8B030D-6E8A-4147-A177-3AD203B41FA5}">
                      <a16:colId xmlns:a16="http://schemas.microsoft.com/office/drawing/2014/main" val="20003"/>
                    </a:ext>
                  </a:extLst>
                </a:gridCol>
                <a:gridCol w="4431303">
                  <a:extLst>
                    <a:ext uri="{9D8B030D-6E8A-4147-A177-3AD203B41FA5}">
                      <a16:colId xmlns:a16="http://schemas.microsoft.com/office/drawing/2014/main" val="20004"/>
                    </a:ext>
                  </a:extLst>
                </a:gridCol>
              </a:tblGrid>
              <a:tr h="2757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类型</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时间</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参与人员</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目的</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内容安排</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080597">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项目周例会</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每周固定时间 </a:t>
                      </a: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（建议周二上午</a:t>
                      </a:r>
                      <a:r>
                        <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9</a:t>
                      </a: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点）</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由项目经理主持，要求全体项目组成员参加（束勇、韩子木、</a:t>
                      </a:r>
                      <a:r>
                        <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Mia</a:t>
                      </a: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a:t>
                      </a:r>
                      <a:r>
                        <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Cindy</a:t>
                      </a: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、陈川哲、董金）</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通知情况、找出问题和制定行动内容</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通报每周工作完成情况；</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指出存在的问题；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提出必要的纠正措施及改进的措施；</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制定下周工作计划及工作分配。</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954912">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专题会议</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发现问题时及时安排专题会议</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由相应项目成员、专家及对应业务部门负责人参加</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通报发现的问题，沟通、确定解决方案</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描述问题；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诊断并找出问题的潜在原因；</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讨论并出具可能的解决方案；</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评价可行方案，确定最佳解决方案；</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54911">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项目文档</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每次</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双方项目组所有成员</a:t>
                      </a: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对所有文档进行签字确认，留存便于后面使用</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所有会议会议纪要；</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专题讨论确认方案；</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蓝图文档；</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测试、培训文档；</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036557">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会议协作规范</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每次</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双方项目组所有成员</a:t>
                      </a: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提高工作要率</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会前准备：乙方提前</a:t>
                      </a:r>
                      <a:r>
                        <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2</a:t>
                      </a: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天提供会议资料；</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会后跟进：客户确认会议结论与待办事项；</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参会要求；关键用户准时出席，确保会议效率；</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时间管理：提前一周锁定会议时间；</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会议纪律：原则上不随意调整已确认的会议安排</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heme/theme1.xml><?xml version="1.0" encoding="utf-8"?>
<a:theme xmlns:a="http://schemas.openxmlformats.org/drawingml/2006/main" name="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FF0000"/>
        </a:solidFill>
        <a:ln w="19050" algn="ctr">
          <a:solidFill>
            <a:schemeClr val="accent5"/>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defRPr>
        </a:defPPr>
      </a:lstStyle>
    </a:spDef>
    <a:lnDef>
      <a:spPr bwMode="auto">
        <a:solidFill>
          <a:schemeClr val="accent1"/>
        </a:solidFill>
        <a:ln w="25400" cap="flat" cmpd="sng" algn="ctr">
          <a:solidFill>
            <a:srgbClr val="FFC000"/>
          </a:solidFill>
          <a:prstDash val="solid"/>
          <a:round/>
          <a:headEnd type="none" w="med" len="med"/>
          <a:tailEnd type="triangle"/>
        </a:ln>
      </a:spPr>
      <a:bodyPr/>
      <a:lst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1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TotalTime>
  <Words>4198</Words>
  <Application>Microsoft Office PowerPoint</Application>
  <PresentationFormat>宽屏</PresentationFormat>
  <Paragraphs>354</Paragraphs>
  <Slides>18</Slides>
  <Notes>6</Notes>
  <HiddenSlides>0</HiddenSlides>
  <MMClips>0</MMClips>
  <ScaleCrop>false</ScaleCrop>
  <HeadingPairs>
    <vt:vector size="6" baseType="variant">
      <vt:variant>
        <vt:lpstr>已用的字体</vt:lpstr>
      </vt:variant>
      <vt:variant>
        <vt:i4>12</vt:i4>
      </vt:variant>
      <vt:variant>
        <vt:lpstr>主题</vt:lpstr>
      </vt:variant>
      <vt:variant>
        <vt:i4>17</vt:i4>
      </vt:variant>
      <vt:variant>
        <vt:lpstr>幻灯片标题</vt:lpstr>
      </vt:variant>
      <vt:variant>
        <vt:i4>18</vt:i4>
      </vt:variant>
    </vt:vector>
  </HeadingPairs>
  <TitlesOfParts>
    <vt:vector size="47" baseType="lpstr">
      <vt:lpstr>Arial Unicode MS</vt:lpstr>
      <vt:lpstr>BentonSans Light</vt:lpstr>
      <vt:lpstr>等线</vt:lpstr>
      <vt:lpstr>黑体</vt:lpstr>
      <vt:lpstr>宋体</vt:lpstr>
      <vt:lpstr>微软雅黑</vt:lpstr>
      <vt:lpstr>微软雅黑 Light</vt:lpstr>
      <vt:lpstr>Arial</vt:lpstr>
      <vt:lpstr>Calibri</vt:lpstr>
      <vt:lpstr>Courier New</vt:lpstr>
      <vt:lpstr>Symbol</vt:lpstr>
      <vt:lpstr>Wingdings</vt:lpstr>
      <vt:lpstr>9_SAP_2017_16x9_white</vt:lpstr>
      <vt:lpstr>10_SAP_2017_16x9_white</vt:lpstr>
      <vt:lpstr>3_SAP_2017_16x9_white</vt:lpstr>
      <vt:lpstr>11_SAP_2017_16x9_white</vt:lpstr>
      <vt:lpstr>4_SAP_2017_16x9_white</vt:lpstr>
      <vt:lpstr>5_SAP_2017_16x9_white</vt:lpstr>
      <vt:lpstr>6_SAP_2017_16x9_white</vt:lpstr>
      <vt:lpstr>7_SAP_2017_16x9_white</vt:lpstr>
      <vt:lpstr>8_SAP_2017_16x9_white</vt:lpstr>
      <vt:lpstr>12_SAP_2017_16x9_white</vt:lpstr>
      <vt:lpstr>16_SAP_2017_16x9_white</vt:lpstr>
      <vt:lpstr>13_SAP_2017_16x9_white</vt:lpstr>
      <vt:lpstr>14_SAP_2017_16x9_white</vt:lpstr>
      <vt:lpstr>15_SAP_2017_16x9_white</vt:lpstr>
      <vt:lpstr>18_SAP_2017_16x9_white</vt:lpstr>
      <vt:lpstr>19_SAP_2017_16x9_white</vt:lpstr>
      <vt:lpstr>17_SAP_2017_16x9_white</vt:lpstr>
      <vt:lpstr>PowerPoint 演示文稿</vt:lpstr>
      <vt:lpstr>  启动大会 议程</vt:lpstr>
      <vt:lpstr>百疆SAP项目背景和意义</vt:lpstr>
      <vt:lpstr>帛丝云商项目经理 公有云项目实施方案发布</vt:lpstr>
      <vt:lpstr>在本次信息化建设中，我们认为应以以下目标作为项目成功的标准</vt:lpstr>
      <vt:lpstr>本次百疆数字化核心SAP项目的实施范围</vt:lpstr>
      <vt:lpstr>PowerPoint 演示文稿</vt:lpstr>
      <vt:lpstr>PowerPoint 演示文稿</vt:lpstr>
      <vt:lpstr>SAP项目实施过程中的工作纪律</vt:lpstr>
      <vt:lpstr>实施模式</vt:lpstr>
      <vt:lpstr>PowerPoint 演示文稿</vt:lpstr>
      <vt:lpstr>PowerPoint 演示文稿</vt:lpstr>
      <vt:lpstr>PowerPoint 演示文稿</vt:lpstr>
      <vt:lpstr>百疆集团董事长致辞</vt:lpstr>
      <vt:lpstr>SAP原厂致辞</vt:lpstr>
      <vt:lpstr>帛丝云商创始人致辞</vt:lpstr>
      <vt:lpstr>合影</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整体业务架构</dc:title>
  <dc:creator>larry</dc:creator>
  <cp:lastModifiedBy>晓杰 张</cp:lastModifiedBy>
  <cp:revision>737</cp:revision>
  <dcterms:created xsi:type="dcterms:W3CDTF">2020-06-07T06:32:00Z</dcterms:created>
  <dcterms:modified xsi:type="dcterms:W3CDTF">2026-09-07T01:28:53Z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A1639150C82D4732ABEB305FF83B46BC_12</vt:lpwstr>
  </property>
  <property fmtid="{D5CDD505-2E9C-101B-9397-08002B2CF9AE}" pid="3" name="KSOProductBuildVer">
    <vt:lpwstr>2052-12.1.0.28043</vt:lpwstr>
  </property>
</Properties>
</file>