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6.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7.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8.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9.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theme/theme10.xml" ContentType="application/vnd.openxmlformats-officedocument.theme+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theme/theme11.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2.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theme/theme13.xml" ContentType="application/vnd.openxmlformats-officedocument.theme+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theme/theme14.xml" ContentType="application/vnd.openxmlformats-officedocument.theme+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theme/theme15.xml" ContentType="application/vnd.openxmlformats-officedocument.theme+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theme/theme16.xml" ContentType="application/vnd.openxmlformats-officedocument.theme+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694" r:id="rId3"/>
    <p:sldMasterId id="2147483716" r:id="rId4"/>
    <p:sldMasterId id="2147483732" r:id="rId5"/>
    <p:sldMasterId id="2147483765" r:id="rId6"/>
    <p:sldMasterId id="2147483787" r:id="rId7"/>
    <p:sldMasterId id="2147483808" r:id="rId8"/>
    <p:sldMasterId id="2147483820" r:id="rId9"/>
    <p:sldMasterId id="2147483838" r:id="rId10"/>
    <p:sldMasterId id="2147483855" r:id="rId11"/>
    <p:sldMasterId id="2147483879" r:id="rId12"/>
    <p:sldMasterId id="2147483918" r:id="rId13"/>
    <p:sldMasterId id="2147483933" r:id="rId14"/>
    <p:sldMasterId id="2147483954" r:id="rId15"/>
    <p:sldMasterId id="2147483971" r:id="rId16"/>
    <p:sldMasterId id="2147484004" r:id="rId17"/>
  </p:sldMasterIdLst>
  <p:notesMasterIdLst>
    <p:notesMasterId r:id="rId22"/>
  </p:notesMasterIdLst>
  <p:sldIdLst>
    <p:sldId id="11826464" r:id="rId18"/>
    <p:sldId id="9538" r:id="rId19"/>
    <p:sldId id="778" r:id="rId20"/>
    <p:sldId id="2142533167"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9BB3"/>
    <a:srgbClr val="004769"/>
    <a:srgbClr val="0290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680" autoAdjust="0"/>
    <p:restoredTop sz="94660"/>
  </p:normalViewPr>
  <p:slideViewPr>
    <p:cSldViewPr snapToGrid="0">
      <p:cViewPr varScale="1">
        <p:scale>
          <a:sx n="98" d="100"/>
          <a:sy n="98" d="100"/>
        </p:scale>
        <p:origin x="64" y="3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4.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8D56C0-B299-4241-B761-B819D1DCB204}" type="datetimeFigureOut">
              <a:rPr lang="zh-CN" altLang="en-US" smtClean="0"/>
              <a:t>2026/9/7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9E6091-D86E-427D-B333-23F2B0CD3484}" type="slidenum">
              <a:rPr lang="zh-CN" altLang="en-US" smtClean="0"/>
              <a:t>‹#›</a:t>
            </a:fld>
            <a:endParaRPr lang="zh-CN" altLang="en-US"/>
          </a:p>
        </p:txBody>
      </p:sp>
    </p:spTree>
    <p:extLst>
      <p:ext uri="{BB962C8B-B14F-4D97-AF65-F5344CB8AC3E}">
        <p14:creationId xmlns:p14="http://schemas.microsoft.com/office/powerpoint/2010/main" val="2964414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您的业务和客户都在不断发展的速度同步的数字。 </a:t>
            </a:r>
          </a:p>
          <a:p>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在这种经济中，您需要最终的业务优势——这是一种智能系统，该系统使您能够不断创新、转换和传送。 </a:t>
            </a:r>
          </a:p>
          <a:p>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在这个演示文稿中，我们将展示我们领先的智能云技术的企业资源规划解决方案， SAP S/4 HANA </a:t>
            </a:r>
            <a:r>
              <a:rPr lang="en-US" sz="1400" kern="1200" dirty="0" err="1">
                <a:solidFill>
                  <a:schemeClr val="tx1"/>
                </a:solidFill>
                <a:effectLst/>
                <a:latin typeface="+mn-lt"/>
                <a:ea typeface="+mn-ea"/>
                <a:cs typeface="+mn-cs"/>
              </a:rPr>
              <a:t>Cloud，它可以为您提供您所需要的边缘，以适应、成功和成长</a:t>
            </a:r>
            <a:r>
              <a:rPr lang="en-US" sz="14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marL="0" marR="0" lvl="0" indent="0" algn="ctr" defTabSz="1089025"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1089025" rtl="0" eaLnBrk="1" fontAlgn="auto" latinLnBrk="0" hangingPunct="1">
                <a:lnSpc>
                  <a:spcPct val="100000"/>
                </a:lnSpc>
                <a:spcBef>
                  <a:spcPts val="0"/>
                </a:spcBef>
                <a:spcAft>
                  <a:spcPts val="0"/>
                </a:spcAft>
                <a:buClrTx/>
                <a:buSzTx/>
                <a:buFontTx/>
                <a:buNone/>
                <a:tabLst/>
                <a:defRPr/>
              </a:pPr>
              <a:t>1</a:t>
            </a:fld>
            <a:endParaRPr kumimoji="0" lang="de-DE" sz="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a:t>
            </a:fld>
            <a:endParaRPr lang="de-DE" dirty="0"/>
          </a:p>
        </p:txBody>
      </p:sp>
    </p:spTree>
    <p:extLst>
      <p:ext uri="{BB962C8B-B14F-4D97-AF65-F5344CB8AC3E}">
        <p14:creationId xmlns:p14="http://schemas.microsoft.com/office/powerpoint/2010/main" val="1735225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8C2C35-2B8A-446E-BEC0-FD36716C29AC}" type="slidenum">
              <a:rPr lang="de-DE" smtClean="0"/>
              <a:pPr/>
              <a:t>4</a:t>
            </a:fld>
            <a:endParaRPr lang="de-DE" dirty="0"/>
          </a:p>
        </p:txBody>
      </p:sp>
    </p:spTree>
    <p:extLst>
      <p:ext uri="{BB962C8B-B14F-4D97-AF65-F5344CB8AC3E}">
        <p14:creationId xmlns:p14="http://schemas.microsoft.com/office/powerpoint/2010/main" val="31065828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xml"/><Relationship Id="rId1" Type="http://schemas.openxmlformats.org/officeDocument/2006/relationships/tags" Target="../tags/tag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8.xml"/><Relationship Id="rId1" Type="http://schemas.openxmlformats.org/officeDocument/2006/relationships/tags" Target="../tags/tag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4.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4.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4.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14.xml"/><Relationship Id="rId4" Type="http://schemas.openxmlformats.org/officeDocument/2006/relationships/image" Target="../media/image17.png"/></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5.xml"/></Relationships>
</file>

<file path=ppt/slideLayouts/_rels/slideLayout2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5.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7.xml"/></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7.xml"/></Relationships>
</file>

<file path=ppt/slideLayouts/_rels/slideLayout26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4.xml"/><Relationship Id="rId1" Type="http://schemas.openxmlformats.org/officeDocument/2006/relationships/tags" Target="../tags/tag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hyperlink" Target="http://global.sap.com/corporate-en/legal/copyright/index.epx" TargetMode="Externa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hyperlink" Target="http://www.sap.com/corporate-de/legal/copyright/index.epx" TargetMode="External"/><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126379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42966712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355393898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48009590"/>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4915340"/>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905" rtl="0" eaLnBrk="1" latinLnBrk="0" hangingPunct="1">
              <a:spcBef>
                <a:spcPts val="1927"/>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11660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3"/>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96" rtl="0" eaLnBrk="1" latinLnBrk="0" hangingPunct="1">
              <a:spcBef>
                <a:spcPts val="1926"/>
              </a:spcBef>
              <a:buClr>
                <a:schemeClr val="accent1"/>
              </a:buClr>
              <a:buSzPct val="80000"/>
              <a:buFontTx/>
              <a:buNone/>
              <a:defRPr lang="de-DE" sz="2097"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211506297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a:extLst>
              <a:ext uri="{FF2B5EF4-FFF2-40B4-BE49-F238E27FC236}">
                <a16:creationId xmlns:a16="http://schemas.microsoft.com/office/drawing/2014/main" id="{97222DEB-98BE-4F53-8332-8A632EB2C2D3}"/>
              </a:ext>
            </a:extLst>
          </p:cNvPr>
          <p:cNvSpPr>
            <a:spLocks noGrp="1" noChangeArrowheads="1"/>
          </p:cNvSpPr>
          <p:nvPr>
            <p:ph type="sldNum" sz="quarter" idx="10"/>
            <p:custDataLst>
              <p:tags r:id="rId1"/>
            </p:custDataLst>
          </p:nvPr>
        </p:nvSpPr>
        <p:spPr>
          <a:ln/>
        </p:spPr>
        <p:txBody>
          <a:bodyPr/>
          <a:lstStyle>
            <a:lvl1pPr>
              <a:defRPr/>
            </a:lvl1pPr>
          </a:lstStyle>
          <a:p>
            <a:fld id="{E95CDF36-14AD-446C-96CC-EC4B4B767604}" type="slidenum">
              <a:rPr lang="de-DE" altLang="zh-CN"/>
              <a:pPr/>
              <a:t>‹#›</a:t>
            </a:fld>
            <a:endParaRPr lang="de-DE" altLang="zh-CN"/>
          </a:p>
        </p:txBody>
      </p:sp>
      <p:sp>
        <p:nvSpPr>
          <p:cNvPr id="5" name="Rectangle 51">
            <a:extLst>
              <a:ext uri="{FF2B5EF4-FFF2-40B4-BE49-F238E27FC236}">
                <a16:creationId xmlns:a16="http://schemas.microsoft.com/office/drawing/2014/main" id="{5D011123-CBA7-4C1D-AB59-9E00936D4757}"/>
              </a:ext>
            </a:extLst>
          </p:cNvPr>
          <p:cNvSpPr>
            <a:spLocks noGrp="1" noChangeArrowheads="1"/>
          </p:cNvSpPr>
          <p:nvPr>
            <p:ph type="ftr" sz="quarter" idx="11"/>
            <p:custDataLst>
              <p:tags r:id="rId2"/>
            </p:custDataLst>
          </p:nvPr>
        </p:nvSpPr>
        <p:spPr>
          <a:ln/>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550875098"/>
      </p:ext>
    </p:extLst>
  </p:cSld>
  <p:clrMapOvr>
    <a:masterClrMapping/>
  </p:clrMapOvr>
  <p:transition spd="slow"/>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731885793"/>
      </p:ext>
    </p:extLst>
  </p:cSld>
  <p:clrMapOvr>
    <a:masterClrMapping/>
  </p:clrMapOvr>
  <p:extLst>
    <p:ext uri="{DCECCB84-F9BA-43D5-87BE-67443E8EF086}">
      <p15:sldGuideLst xmlns:p15="http://schemas.microsoft.com/office/powerpoint/2012/main"/>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6135643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18272007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313100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239714275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0367221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96790464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627311416"/>
      </p:ext>
    </p:extLst>
  </p:cSld>
  <p:clrMapOvr>
    <a:masterClrMapping/>
  </p:clrMapOvr>
  <p:hf sldNum="0" hdr="0" ftr="0" dt="0"/>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1647443484"/>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522187923"/>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43734751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8" name="Shape 8"/>
          <p:cNvSpPr>
            <a:spLocks noGrp="1"/>
          </p:cNvSpPr>
          <p:nvPr>
            <p:ph type="title"/>
          </p:nvPr>
        </p:nvSpPr>
        <p:spPr>
          <a:xfrm>
            <a:off x="317500" y="2461551"/>
            <a:ext cx="11557000" cy="646331"/>
          </a:xfrm>
          <a:prstGeom prst="rect">
            <a:avLst/>
          </a:prstGeom>
        </p:spPr>
        <p:txBody>
          <a:bodyPr/>
          <a:lstStyle>
            <a:lvl1pPr>
              <a:defRPr/>
            </a:lvl1pPr>
          </a:lstStyle>
          <a:p>
            <a:pPr lvl="0">
              <a:defRPr sz="1800">
                <a:solidFill>
                  <a:srgbClr val="000000"/>
                </a:solidFill>
              </a:defRPr>
            </a:pPr>
            <a:r>
              <a:rPr sz="4199" dirty="0" err="1">
                <a:solidFill>
                  <a:srgbClr val="FFFFFF"/>
                </a:solidFill>
              </a:rPr>
              <a:t>标题文本</a:t>
            </a:r>
            <a:endParaRPr sz="4199" dirty="0">
              <a:solidFill>
                <a:srgbClr val="FFFFFF"/>
              </a:solidFill>
            </a:endParaRPr>
          </a:p>
        </p:txBody>
      </p:sp>
      <p:sp>
        <p:nvSpPr>
          <p:cNvPr id="9" name="Shape 9"/>
          <p:cNvSpPr>
            <a:spLocks noGrp="1"/>
          </p:cNvSpPr>
          <p:nvPr>
            <p:ph type="body" idx="1"/>
          </p:nvPr>
        </p:nvSpPr>
        <p:spPr>
          <a:xfrm>
            <a:off x="317500" y="3496599"/>
            <a:ext cx="11557000" cy="793750"/>
          </a:xfrm>
          <a:prstGeom prst="rect">
            <a:avLst/>
          </a:prstGeom>
        </p:spPr>
        <p:txBody>
          <a:bodyPr anchor="t"/>
          <a:lstStyle>
            <a:lvl1pPr marL="0" indent="0" algn="ctr">
              <a:spcBef>
                <a:spcPts val="0"/>
              </a:spcBef>
              <a:buSzTx/>
              <a:buNone/>
              <a:defRPr sz="1650"/>
            </a:lvl1pPr>
            <a:lvl2pPr marL="0" indent="85699" algn="ctr">
              <a:spcBef>
                <a:spcPts val="0"/>
              </a:spcBef>
              <a:buSzTx/>
              <a:buNone/>
              <a:defRPr sz="1650"/>
            </a:lvl2pPr>
            <a:lvl3pPr marL="0" indent="171399" algn="ctr">
              <a:spcBef>
                <a:spcPts val="0"/>
              </a:spcBef>
              <a:buSzTx/>
              <a:buNone/>
              <a:defRPr sz="1650"/>
            </a:lvl3pPr>
            <a:lvl4pPr marL="0" indent="257098" algn="ctr">
              <a:spcBef>
                <a:spcPts val="0"/>
              </a:spcBef>
              <a:buSzTx/>
              <a:buNone/>
              <a:defRPr sz="1650"/>
            </a:lvl4pPr>
            <a:lvl5pPr marL="0" indent="342797" algn="ctr">
              <a:spcBef>
                <a:spcPts val="0"/>
              </a:spcBef>
              <a:buSzTx/>
              <a:buNone/>
              <a:defRPr sz="1650"/>
            </a:lvl5pPr>
          </a:lstStyle>
          <a:p>
            <a:pPr lvl="0">
              <a:defRPr sz="1800">
                <a:solidFill>
                  <a:srgbClr val="000000"/>
                </a:solidFill>
              </a:defRPr>
            </a:pPr>
            <a:r>
              <a:rPr sz="1650" dirty="0" err="1">
                <a:solidFill>
                  <a:srgbClr val="FFFFFF"/>
                </a:solidFill>
              </a:rPr>
              <a:t>正文级别</a:t>
            </a:r>
            <a:r>
              <a:rPr sz="1650" dirty="0">
                <a:solidFill>
                  <a:srgbClr val="FFFFFF"/>
                </a:solidFill>
              </a:rPr>
              <a:t> 1</a:t>
            </a:r>
          </a:p>
          <a:p>
            <a:pPr lvl="1">
              <a:defRPr sz="1800">
                <a:solidFill>
                  <a:srgbClr val="000000"/>
                </a:solidFill>
              </a:defRPr>
            </a:pPr>
            <a:r>
              <a:rPr sz="1650" dirty="0" err="1">
                <a:solidFill>
                  <a:srgbClr val="FFFFFF"/>
                </a:solidFill>
              </a:rPr>
              <a:t>正文级别</a:t>
            </a:r>
            <a:r>
              <a:rPr sz="1650" dirty="0">
                <a:solidFill>
                  <a:srgbClr val="FFFFFF"/>
                </a:solidFill>
              </a:rPr>
              <a:t> 2</a:t>
            </a:r>
          </a:p>
          <a:p>
            <a:pPr lvl="2">
              <a:defRPr sz="1800">
                <a:solidFill>
                  <a:srgbClr val="000000"/>
                </a:solidFill>
              </a:defRPr>
            </a:pPr>
            <a:r>
              <a:rPr sz="1650" dirty="0" err="1">
                <a:solidFill>
                  <a:srgbClr val="FFFFFF"/>
                </a:solidFill>
              </a:rPr>
              <a:t>正文级别</a:t>
            </a:r>
            <a:r>
              <a:rPr sz="1650" dirty="0">
                <a:solidFill>
                  <a:srgbClr val="FFFFFF"/>
                </a:solidFill>
              </a:rPr>
              <a:t> 3</a:t>
            </a:r>
          </a:p>
          <a:p>
            <a:pPr lvl="3">
              <a:defRPr sz="1800">
                <a:solidFill>
                  <a:srgbClr val="000000"/>
                </a:solidFill>
              </a:defRPr>
            </a:pPr>
            <a:r>
              <a:rPr sz="1650" dirty="0" err="1">
                <a:solidFill>
                  <a:srgbClr val="FFFFFF"/>
                </a:solidFill>
              </a:rPr>
              <a:t>正文级别</a:t>
            </a:r>
            <a:r>
              <a:rPr sz="1650" dirty="0">
                <a:solidFill>
                  <a:srgbClr val="FFFFFF"/>
                </a:solidFill>
              </a:rPr>
              <a:t> 4</a:t>
            </a:r>
          </a:p>
          <a:p>
            <a:pPr lvl="4">
              <a:defRPr sz="1800">
                <a:solidFill>
                  <a:srgbClr val="000000"/>
                </a:solidFill>
              </a:defRPr>
            </a:pPr>
            <a:r>
              <a:rPr sz="1650" dirty="0" err="1">
                <a:solidFill>
                  <a:srgbClr val="FFFFFF"/>
                </a:solidFill>
              </a:rPr>
              <a:t>正文级别</a:t>
            </a:r>
            <a:r>
              <a:rPr sz="1650" dirty="0">
                <a:solidFill>
                  <a:srgbClr val="FFFFFF"/>
                </a:solidFill>
              </a:rPr>
              <a:t> 5</a:t>
            </a:r>
          </a:p>
        </p:txBody>
      </p:sp>
    </p:spTree>
    <p:extLst>
      <p:ext uri="{BB962C8B-B14F-4D97-AF65-F5344CB8AC3E}">
        <p14:creationId xmlns:p14="http://schemas.microsoft.com/office/powerpoint/2010/main" val="2412601617"/>
      </p:ext>
    </p:extLst>
  </p:cSld>
  <p:clrMapOvr>
    <a:masterClrMapping/>
  </p:clrMapOvr>
  <p:transition spd="med"/>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25602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533814757"/>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Roadmap_Product_Description">
    <p:spTree>
      <p:nvGrpSpPr>
        <p:cNvPr id="1" name=""/>
        <p:cNvGrpSpPr/>
        <p:nvPr/>
      </p:nvGrpSpPr>
      <p:grpSpPr>
        <a:xfrm>
          <a:off x="0" y="0"/>
          <a:ext cx="0" cy="0"/>
          <a:chOff x="0" y="0"/>
          <a:chExt cx="0" cy="0"/>
        </a:xfrm>
      </p:grpSpPr>
      <p:sp>
        <p:nvSpPr>
          <p:cNvPr id="12" name="Text Placeholder 11"/>
          <p:cNvSpPr>
            <a:spLocks noGrp="1"/>
          </p:cNvSpPr>
          <p:nvPr>
            <p:ph type="body" sz="quarter" idx="12" hasCustomPrompt="1"/>
          </p:nvPr>
        </p:nvSpPr>
        <p:spPr>
          <a:xfrm>
            <a:off x="326195" y="1690691"/>
            <a:ext cx="11539191" cy="671512"/>
          </a:xfrm>
          <a:prstGeom prst="rect">
            <a:avLst/>
          </a:prstGeom>
        </p:spPr>
        <p:txBody>
          <a:bodyPr/>
          <a:lstStyle>
            <a:lvl1pPr>
              <a:spcBef>
                <a:spcPts val="0"/>
              </a:spcBef>
              <a:defRPr sz="1600" b="0">
                <a:solidFill>
                  <a:schemeClr val="tx1"/>
                </a:solidFill>
              </a:defRPr>
            </a:lvl1pPr>
            <a:lvl2pPr marL="0" indent="0">
              <a:buSzPct val="100000"/>
              <a:buFont typeface="Wingdings" pitchFamily="2" charset="2"/>
              <a:buNone/>
              <a:defRPr sz="1600" baseline="0"/>
            </a:lvl2pPr>
            <a:lvl3pPr>
              <a:defRPr sz="1899" baseline="0"/>
            </a:lvl3pPr>
          </a:lstStyle>
          <a:p>
            <a:pPr lvl="0"/>
            <a:r>
              <a:rPr lang="en-US" dirty="0"/>
              <a:t>Introductory sentences</a:t>
            </a:r>
          </a:p>
        </p:txBody>
      </p:sp>
      <p:sp>
        <p:nvSpPr>
          <p:cNvPr id="13" name="Text Placeholder 3"/>
          <p:cNvSpPr>
            <a:spLocks noGrp="1"/>
          </p:cNvSpPr>
          <p:nvPr>
            <p:ph type="body" sz="quarter" idx="11" hasCustomPrompt="1"/>
          </p:nvPr>
        </p:nvSpPr>
        <p:spPr>
          <a:xfrm>
            <a:off x="323833" y="2536371"/>
            <a:ext cx="7208238" cy="3550104"/>
          </a:xfrm>
          <a:prstGeom prst="rect">
            <a:avLst/>
          </a:prstGeom>
        </p:spPr>
        <p:txBody>
          <a:bodyPr/>
          <a:lstStyle>
            <a:lvl1pPr>
              <a:spcBef>
                <a:spcPts val="1000"/>
              </a:spcBef>
              <a:spcAft>
                <a:spcPts val="0"/>
              </a:spcAft>
              <a:defRPr sz="1600"/>
            </a:lvl1pPr>
            <a:lvl2pPr marL="228485" indent="-182788">
              <a:spcBef>
                <a:spcPts val="200"/>
              </a:spcBef>
              <a:spcAft>
                <a:spcPts val="0"/>
              </a:spcAft>
              <a:buSzPct val="100000"/>
              <a:buFont typeface="Wingdings" pitchFamily="2" charset="2"/>
              <a:buChar char=""/>
              <a:defRPr sz="1400"/>
            </a:lvl2pPr>
            <a:lvl3pPr>
              <a:defRPr sz="1899"/>
            </a:lvl3pPr>
            <a:lvl4pPr>
              <a:defRPr sz="1200"/>
            </a:lvl4pPr>
            <a:lvl5pPr marL="402135" indent="-179910">
              <a:spcBef>
                <a:spcPts val="200"/>
              </a:spcBef>
              <a:buFont typeface="Arial" panose="020B0604020202020204" pitchFamily="34" charset="0"/>
              <a:buChar char="−"/>
              <a:defRPr sz="1200"/>
            </a:lvl5pPr>
          </a:lstStyle>
          <a:p>
            <a:pPr lvl="0"/>
            <a:r>
              <a:rPr lang="en-US" noProof="0" dirty="0"/>
              <a:t>First level</a:t>
            </a:r>
          </a:p>
          <a:p>
            <a:pPr lvl="1"/>
            <a:r>
              <a:rPr lang="en-US" dirty="0"/>
              <a:t>Second level</a:t>
            </a:r>
          </a:p>
          <a:p>
            <a:pPr lvl="4"/>
            <a:r>
              <a:rPr lang="en-US" dirty="0"/>
              <a:t>Third level</a:t>
            </a:r>
          </a:p>
          <a:p>
            <a:pPr lvl="3"/>
            <a:endParaRPr lang="en-US" dirty="0"/>
          </a:p>
        </p:txBody>
      </p:sp>
      <p:sp>
        <p:nvSpPr>
          <p:cNvPr id="21" name="Title Placeholder 1"/>
          <p:cNvSpPr>
            <a:spLocks noGrp="1"/>
          </p:cNvSpPr>
          <p:nvPr>
            <p:ph type="title" hasCustomPrompt="1"/>
          </p:nvPr>
        </p:nvSpPr>
        <p:spPr bwMode="gray">
          <a:xfrm>
            <a:off x="326195" y="324079"/>
            <a:ext cx="11539191" cy="756175"/>
          </a:xfrm>
          <a:prstGeom prst="rect">
            <a:avLst/>
          </a:prstGeom>
        </p:spPr>
        <p:txBody>
          <a:bodyPr vert="horz" lIns="0" tIns="0" rIns="0" bIns="0" rtlCol="0" anchor="ctr" anchorCtr="0">
            <a:noAutofit/>
          </a:bodyPr>
          <a:lstStyle>
            <a:lvl1pPr>
              <a:defRPr baseline="0"/>
            </a:lvl1pPr>
          </a:lstStyle>
          <a:p>
            <a:r>
              <a:rPr lang="en-US" noProof="0" dirty="0"/>
              <a:t>Insert page title</a:t>
            </a:r>
          </a:p>
        </p:txBody>
      </p:sp>
      <p:sp>
        <p:nvSpPr>
          <p:cNvPr id="6" name="Picture Placeholder 2"/>
          <p:cNvSpPr>
            <a:spLocks noGrp="1"/>
          </p:cNvSpPr>
          <p:nvPr>
            <p:ph type="pic" sz="quarter" idx="13"/>
          </p:nvPr>
        </p:nvSpPr>
        <p:spPr>
          <a:xfrm>
            <a:off x="7758657" y="2562851"/>
            <a:ext cx="4106729" cy="3533247"/>
          </a:xfrm>
          <a:solidFill>
            <a:schemeClr val="bg1">
              <a:lumMod val="95000"/>
            </a:schemeClr>
          </a:solidFill>
        </p:spPr>
        <p:txBody>
          <a:bodyPr/>
          <a:lstStyle>
            <a:lvl1pPr algn="ctr">
              <a:defRPr sz="1600" b="0" baseline="0"/>
            </a:lvl1pPr>
          </a:lstStyle>
          <a:p>
            <a:endParaRPr lang="en-US" dirty="0"/>
          </a:p>
          <a:p>
            <a:endParaRPr lang="en-US" dirty="0"/>
          </a:p>
          <a:p>
            <a:r>
              <a:rPr lang="en-US" dirty="0"/>
              <a:t>Click icon to add picture</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356049254"/>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86838469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7137540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2200688483"/>
      </p:ext>
    </p:extLst>
  </p:cSld>
  <p:clrMapOvr>
    <a:masterClrMapping/>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2898743314"/>
      </p:ext>
    </p:extLst>
  </p:cSld>
  <p:clrMapOvr>
    <a:masterClrMapping/>
  </p:clrMapOvr>
  <p:transition>
    <p:fade/>
  </p:transition>
  <p:hf hdr="0" dt="0"/>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24945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cSld name="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atin typeface="Arial" pitchFamily="34" charset="0"/>
                <a:ea typeface="黑体" pitchFamily="2" charset="-122"/>
              </a:defRPr>
            </a:lvl1pPr>
          </a:lstStyle>
          <a:p>
            <a:r>
              <a:rPr lang="zh-TW" altLang="en-US" dirty="0"/>
              <a:t>按一下以編輯母片標題樣式</a:t>
            </a:r>
            <a:endParaRPr lang="en-GB" dirty="0"/>
          </a:p>
        </p:txBody>
      </p:sp>
      <p:sp>
        <p:nvSpPr>
          <p:cNvPr id="3" name="Content Placeholder 2"/>
          <p:cNvSpPr>
            <a:spLocks noGrp="1"/>
          </p:cNvSpPr>
          <p:nvPr>
            <p:ph idx="1" hasCustomPrompt="1"/>
          </p:nvPr>
        </p:nvSpPr>
        <p:spPr/>
        <p:txBody>
          <a:bodyPr/>
          <a:lstStyle>
            <a:lvl1pPr>
              <a:defRPr baseline="0">
                <a:latin typeface="Arial" pitchFamily="34" charset="0"/>
                <a:ea typeface="黑体" pitchFamily="2" charset="-122"/>
              </a:defRPr>
            </a:lvl1pPr>
            <a:lvl2pPr>
              <a:defRPr baseline="0">
                <a:latin typeface="Arial" pitchFamily="34" charset="0"/>
                <a:ea typeface="黑体" pitchFamily="2" charset="-122"/>
              </a:defRPr>
            </a:lvl2pPr>
            <a:lvl3pPr>
              <a:defRPr baseline="0">
                <a:latin typeface="Arial" pitchFamily="34" charset="0"/>
                <a:ea typeface="黑体" pitchFamily="2" charset="-122"/>
              </a:defRPr>
            </a:lvl3pPr>
            <a:lvl4pPr>
              <a:defRPr baseline="0">
                <a:latin typeface="Arial" pitchFamily="34" charset="0"/>
                <a:ea typeface="黑体" pitchFamily="2" charset="-122"/>
              </a:defRPr>
            </a:lvl4pPr>
            <a:lvl5pPr>
              <a:defRPr baseline="0">
                <a:latin typeface="Arial" pitchFamily="34" charset="0"/>
                <a:ea typeface="黑体" pitchFamily="2" charset="-122"/>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en-GB" dirty="0"/>
          </a:p>
        </p:txBody>
      </p:sp>
      <p:sp>
        <p:nvSpPr>
          <p:cNvPr id="8" name="Line 11"/>
          <p:cNvSpPr>
            <a:spLocks noChangeShapeType="1"/>
          </p:cNvSpPr>
          <p:nvPr userDrawn="1"/>
        </p:nvSpPr>
        <p:spPr bwMode="auto">
          <a:xfrm>
            <a:off x="609600" y="6242400"/>
            <a:ext cx="109728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8" dirty="0">
              <a:solidFill>
                <a:srgbClr val="808080"/>
              </a:solidFill>
              <a:ea typeface="黑体" pitchFamily="2" charset="-122"/>
            </a:endParaRPr>
          </a:p>
        </p:txBody>
      </p:sp>
    </p:spTree>
    <p:extLst>
      <p:ext uri="{BB962C8B-B14F-4D97-AF65-F5344CB8AC3E}">
        <p14:creationId xmlns:p14="http://schemas.microsoft.com/office/powerpoint/2010/main" val="22693827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289750009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30075079"/>
      </p:ext>
    </p:extLst>
  </p:cSld>
  <p:clrMapOvr>
    <a:masterClrMapping/>
  </p:clrMapOvr>
  <p:extLst>
    <p:ext uri="{DCECCB84-F9BA-43D5-87BE-67443E8EF086}">
      <p15:sldGuideLst xmlns:p15="http://schemas.microsoft.com/office/powerpoint/2012/main"/>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08906387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23967152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8656160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46637297"/>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77859226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39517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2509172842"/>
      </p:ext>
    </p:extLst>
  </p:cSld>
  <p:clrMapOvr>
    <a:masterClrMapping/>
  </p:clrMapOvr>
  <p:hf sldNum="0" hdr="0" ftr="0" dt="0"/>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2861773033"/>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2026/9/7</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spTree>
    <p:extLst>
      <p:ext uri="{BB962C8B-B14F-4D97-AF65-F5344CB8AC3E}">
        <p14:creationId xmlns:p14="http://schemas.microsoft.com/office/powerpoint/2010/main" val="275708095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xmlns:mv="urn:schemas-microsoft-com:mac:vml">
      <p:transition spd="slow">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2" name="标题 1"/>
          <p:cNvSpPr>
            <a:spLocks noGrp="1"/>
          </p:cNvSpPr>
          <p:nvPr>
            <p:ph type="title"/>
          </p:nvPr>
        </p:nvSpPr>
        <p:spPr>
          <a:xfrm>
            <a:off x="209550" y="76201"/>
            <a:ext cx="10515600" cy="492443"/>
          </a:xfrm>
          <a:prstGeom prst="rect">
            <a:avLst/>
          </a:prstGeom>
        </p:spPr>
        <p:txBody>
          <a:bodyPr/>
          <a:lstStyle>
            <a:lvl1pPr>
              <a:defRPr sz="3199"/>
            </a:lvl1pPr>
          </a:lstStyle>
          <a:p>
            <a:r>
              <a:rPr lang="zh-CN" altLang="en-US" dirty="0"/>
              <a:t>单击此处编辑母版标题样式</a:t>
            </a:r>
          </a:p>
        </p:txBody>
      </p:sp>
    </p:spTree>
    <p:extLst>
      <p:ext uri="{BB962C8B-B14F-4D97-AF65-F5344CB8AC3E}">
        <p14:creationId xmlns:p14="http://schemas.microsoft.com/office/powerpoint/2010/main" val="351890115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02478923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2014479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05601131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752678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466623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651855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9536" y="82762"/>
            <a:ext cx="2212464" cy="646232"/>
          </a:xfrm>
          <a:prstGeom prst="rect">
            <a:avLst/>
          </a:prstGeom>
        </p:spPr>
      </p:pic>
    </p:spTree>
    <p:extLst>
      <p:ext uri="{BB962C8B-B14F-4D97-AF65-F5344CB8AC3E}">
        <p14:creationId xmlns:p14="http://schemas.microsoft.com/office/powerpoint/2010/main" val="1585133627"/>
      </p:ext>
    </p:extLst>
  </p:cSld>
  <p:clrMapOvr>
    <a:masterClrMapping/>
  </p:clrMapOvr>
  <p:hf sldNum="0" hdr="0" ftr="0" dt="0"/>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498788522"/>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117426783"/>
      </p:ext>
    </p:extLst>
  </p:cSld>
  <p:clrMapOvr>
    <a:masterClrMapping/>
  </p:clrMapOvr>
  <p:extLst>
    <p:ext uri="{DCECCB84-F9BA-43D5-87BE-67443E8EF086}">
      <p15:sldGuideLst xmlns:p15="http://schemas.microsoft.com/office/powerpoint/2012/main"/>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51474011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609775234"/>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75316446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2" name="标题 1"/>
          <p:cNvSpPr>
            <a:spLocks noGrp="1"/>
          </p:cNvSpPr>
          <p:nvPr>
            <p:ph type="title"/>
          </p:nvPr>
        </p:nvSpPr>
        <p:spPr>
          <a:xfrm>
            <a:off x="209550" y="76201"/>
            <a:ext cx="10515600" cy="492443"/>
          </a:xfrm>
          <a:prstGeom prst="rect">
            <a:avLst/>
          </a:prstGeom>
        </p:spPr>
        <p:txBody>
          <a:bodyPr/>
          <a:lstStyle>
            <a:lvl1pPr>
              <a:defRPr sz="3199"/>
            </a:lvl1pPr>
          </a:lstStyle>
          <a:p>
            <a:r>
              <a:rPr lang="zh-CN" altLang="en-US" dirty="0"/>
              <a:t>单击此处编辑母版标题样式</a:t>
            </a:r>
          </a:p>
        </p:txBody>
      </p:sp>
    </p:spTree>
    <p:extLst>
      <p:ext uri="{BB962C8B-B14F-4D97-AF65-F5344CB8AC3E}">
        <p14:creationId xmlns:p14="http://schemas.microsoft.com/office/powerpoint/2010/main" val="2397439355"/>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3"/>
            <a:ext cx="2844800" cy="365125"/>
          </a:xfrm>
          <a:prstGeom prst="rect">
            <a:avLst/>
          </a:prstGeom>
        </p:spPr>
        <p:txBody>
          <a:bodyPr/>
          <a:lstStyle/>
          <a:p>
            <a:endParaRPr lang="zh-CN" altLang="en-US" dirty="0"/>
          </a:p>
        </p:txBody>
      </p:sp>
      <p:sp>
        <p:nvSpPr>
          <p:cNvPr id="3" name="页脚占位符 2"/>
          <p:cNvSpPr>
            <a:spLocks noGrp="1"/>
          </p:cNvSpPr>
          <p:nvPr>
            <p:ph type="ftr" sz="quarter" idx="11"/>
          </p:nvPr>
        </p:nvSpPr>
        <p:spPr>
          <a:xfrm>
            <a:off x="4165601" y="6356353"/>
            <a:ext cx="3860800" cy="365125"/>
          </a:xfrm>
          <a:prstGeom prst="rect">
            <a:avLst/>
          </a:prstGeom>
        </p:spPr>
        <p:txBody>
          <a:bodyPr/>
          <a:lstStyle/>
          <a:p>
            <a:r>
              <a:rPr lang="en-US" altLang="zh-CN" dirty="0"/>
              <a:t>1</a:t>
            </a:r>
            <a:endParaRPr lang="zh-CN" altLang="en-US"/>
          </a:p>
        </p:txBody>
      </p:sp>
      <p:sp>
        <p:nvSpPr>
          <p:cNvPr id="4" name="灯片编号占位符 3"/>
          <p:cNvSpPr>
            <a:spLocks noGrp="1"/>
          </p:cNvSpPr>
          <p:nvPr>
            <p:ph type="sldNum" sz="quarter" idx="12"/>
          </p:nvPr>
        </p:nvSpPr>
        <p:spPr>
          <a:xfrm>
            <a:off x="8737600" y="6356353"/>
            <a:ext cx="2844800" cy="365125"/>
          </a:xfrm>
          <a:prstGeom prst="rect">
            <a:avLst/>
          </a:prstGeom>
        </p:spPr>
        <p:txBody>
          <a:bodyPr/>
          <a:lstStyle/>
          <a:p>
            <a:fld id="{0C913308-F349-4B6D-A68A-DD1791B4A57B}" type="slidenum">
              <a:rPr lang="zh-CN" altLang="en-US" smtClean="0"/>
              <a:t>‹#›</a:t>
            </a:fld>
            <a:endParaRPr lang="zh-CN" altLang="en-US"/>
          </a:p>
        </p:txBody>
      </p:sp>
      <p:cxnSp>
        <p:nvCxnSpPr>
          <p:cNvPr id="5" name="直接连接符 4"/>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42656031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11" name="Title 10"/>
          <p:cNvSpPr>
            <a:spLocks noGrp="1"/>
          </p:cNvSpPr>
          <p:nvPr>
            <p:ph type="title"/>
          </p:nvPr>
        </p:nvSpPr>
        <p:spPr>
          <a:xfrm>
            <a:off x="456657" y="548641"/>
            <a:ext cx="11248513" cy="307777"/>
          </a:xfrm>
          <a:prstGeom prst="rect">
            <a:avLst/>
          </a:prstGeom>
        </p:spPr>
        <p:txBody>
          <a:bodyPr lIns="0" tIns="0" rIns="0" bIns="0"/>
          <a:lstStyle>
            <a:lvl1pPr>
              <a:defRPr sz="1999" b="1" i="0" baseline="0">
                <a:solidFill>
                  <a:srgbClr val="0061B1"/>
                </a:solidFill>
                <a:latin typeface="微软雅黑" panose="020B0503020204020204" pitchFamily="34" charset="-122"/>
                <a:ea typeface="微软雅黑" panose="020B0503020204020204" pitchFamily="34" charset="-122"/>
              </a:defRPr>
            </a:lvl1pPr>
          </a:lstStyle>
          <a:p>
            <a:r>
              <a:rPr lang="en-US" dirty="0"/>
              <a:t>Click to edit Master title style</a:t>
            </a:r>
          </a:p>
        </p:txBody>
      </p:sp>
      <p:sp>
        <p:nvSpPr>
          <p:cNvPr id="4" name="Line 4">
            <a:extLst>
              <a:ext uri="{FF2B5EF4-FFF2-40B4-BE49-F238E27FC236}">
                <a16:creationId xmlns:a16="http://schemas.microsoft.com/office/drawing/2014/main" id="{4CE17982-16AB-4F11-8576-99D63B21321F}"/>
              </a:ext>
            </a:extLst>
          </p:cNvPr>
          <p:cNvSpPr>
            <a:spLocks noChangeShapeType="1"/>
          </p:cNvSpPr>
          <p:nvPr userDrawn="1"/>
        </p:nvSpPr>
        <p:spPr bwMode="auto">
          <a:xfrm>
            <a:off x="287868" y="502920"/>
            <a:ext cx="115697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2099"/>
          </a:p>
        </p:txBody>
      </p:sp>
      <p:sp>
        <p:nvSpPr>
          <p:cNvPr id="5" name="文本占位符 4">
            <a:extLst>
              <a:ext uri="{FF2B5EF4-FFF2-40B4-BE49-F238E27FC236}">
                <a16:creationId xmlns:a16="http://schemas.microsoft.com/office/drawing/2014/main" id="{66D83A70-6E42-4A47-91F2-2956850CD0C5}"/>
              </a:ext>
            </a:extLst>
          </p:cNvPr>
          <p:cNvSpPr>
            <a:spLocks noGrp="1"/>
          </p:cNvSpPr>
          <p:nvPr>
            <p:ph type="body" sz="quarter" idx="10" hasCustomPrompt="1"/>
          </p:nvPr>
        </p:nvSpPr>
        <p:spPr>
          <a:xfrm>
            <a:off x="456657" y="54112"/>
            <a:ext cx="11248513" cy="403088"/>
          </a:xfrm>
        </p:spPr>
        <p:txBody>
          <a:bodyPr anchor="ctr"/>
          <a:lstStyle>
            <a:lvl1pPr marL="0" indent="0">
              <a:buNone/>
              <a:defRPr lang="zh-CN" altLang="en-US" sz="1799" b="0" i="0" kern="1200" baseline="0" dirty="0" smtClean="0">
                <a:solidFill>
                  <a:schemeClr val="tx1"/>
                </a:solidFill>
                <a:latin typeface="微软雅黑" panose="020B0503020204020204" pitchFamily="34" charset="-122"/>
                <a:ea typeface="微软雅黑" panose="020B0503020204020204" pitchFamily="34" charset="-122"/>
                <a:cs typeface="+mj-cs"/>
              </a:defRPr>
            </a:lvl1pPr>
            <a:lvl2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2pPr>
            <a:lvl3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3pPr>
            <a:lvl4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4pPr>
            <a:lvl5pPr>
              <a:defRPr lang="zh-CN" altLang="en-US" sz="1799" b="1" i="0" kern="1200" baseline="0" dirty="0">
                <a:solidFill>
                  <a:schemeClr val="tx1"/>
                </a:solidFill>
                <a:latin typeface="微软雅黑" panose="020B0503020204020204" pitchFamily="34" charset="-122"/>
                <a:ea typeface="微软雅黑" panose="020B0503020204020204" pitchFamily="34" charset="-122"/>
                <a:cs typeface="+mj-cs"/>
              </a:defRPr>
            </a:lvl5pPr>
          </a:lstStyle>
          <a:p>
            <a:pPr lvl="0"/>
            <a:r>
              <a:rPr lang="en-US" altLang="zh-CN" dirty="0"/>
              <a:t>Action title</a:t>
            </a:r>
            <a:endParaRPr lang="zh-CN" altLang="en-US" dirty="0"/>
          </a:p>
        </p:txBody>
      </p:sp>
    </p:spTree>
    <p:extLst>
      <p:ext uri="{BB962C8B-B14F-4D97-AF65-F5344CB8AC3E}">
        <p14:creationId xmlns:p14="http://schemas.microsoft.com/office/powerpoint/2010/main" val="263201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8063" rtl="0" eaLnBrk="1" latinLnBrk="0" hangingPunct="1">
              <a:spcBef>
                <a:spcPts val="1929"/>
              </a:spcBef>
              <a:buClr>
                <a:schemeClr val="accent1"/>
              </a:buClr>
              <a:buSzPct val="80000"/>
              <a:buFontTx/>
              <a:buNone/>
              <a:defRPr lang="de-DE" sz="2099"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6567614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36278731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99580371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6609101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42332814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60241306"/>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3758542504"/>
      </p:ext>
    </p:extLst>
  </p:cSld>
  <p:clrMapOvr>
    <a:masterClrMapping/>
  </p:clrMapOvr>
  <p:hf sldNum="0" hdr="0" ftr="0" dt="0"/>
</p:sldLayout>
</file>

<file path=ppt/slideLayouts/slideLayout15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9443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290468929"/>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61260925"/>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6897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312212401"/>
      </p:ext>
    </p:extLst>
  </p:cSld>
  <p:clrMapOvr>
    <a:masterClrMapping/>
  </p:clrMapOvr>
  <p:transition spd="slow"/>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04939405"/>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448001695"/>
      </p:ext>
    </p:extLst>
  </p:cSld>
  <p:clrMapOvr>
    <a:masterClrMapping/>
  </p:clrMapOvr>
  <p:extLst>
    <p:ext uri="{DCECCB84-F9BA-43D5-87BE-67443E8EF086}">
      <p15:sldGuideLst xmlns:p15="http://schemas.microsoft.com/office/powerpoint/2012/main"/>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314085616"/>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787105041"/>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737"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3869" indent="0" algn="ctr">
              <a:buNone/>
              <a:defRPr>
                <a:solidFill>
                  <a:schemeClr val="tx1">
                    <a:tint val="75000"/>
                  </a:schemeClr>
                </a:solidFill>
              </a:defRPr>
            </a:lvl2pPr>
            <a:lvl3pPr marL="1087737" indent="0" algn="ctr">
              <a:buNone/>
              <a:defRPr>
                <a:solidFill>
                  <a:schemeClr val="tx1">
                    <a:tint val="75000"/>
                  </a:schemeClr>
                </a:solidFill>
              </a:defRPr>
            </a:lvl3pPr>
            <a:lvl4pPr marL="1631605" indent="0" algn="ctr">
              <a:buNone/>
              <a:defRPr>
                <a:solidFill>
                  <a:schemeClr val="tx1">
                    <a:tint val="75000"/>
                  </a:schemeClr>
                </a:solidFill>
              </a:defRPr>
            </a:lvl4pPr>
            <a:lvl5pPr marL="2176109" indent="0" algn="ctr">
              <a:buNone/>
              <a:defRPr>
                <a:solidFill>
                  <a:schemeClr val="tx1">
                    <a:tint val="75000"/>
                  </a:schemeClr>
                </a:solidFill>
              </a:defRPr>
            </a:lvl5pPr>
            <a:lvl6pPr marL="2719978" indent="0" algn="ctr">
              <a:buNone/>
              <a:defRPr>
                <a:solidFill>
                  <a:schemeClr val="tx1">
                    <a:tint val="75000"/>
                  </a:schemeClr>
                </a:solidFill>
              </a:defRPr>
            </a:lvl6pPr>
            <a:lvl7pPr marL="3263846" indent="0" algn="ctr">
              <a:buNone/>
              <a:defRPr>
                <a:solidFill>
                  <a:schemeClr val="tx1">
                    <a:tint val="75000"/>
                  </a:schemeClr>
                </a:solidFill>
              </a:defRPr>
            </a:lvl7pPr>
            <a:lvl8pPr marL="3807714" indent="0" algn="ctr">
              <a:buNone/>
              <a:defRPr>
                <a:solidFill>
                  <a:schemeClr val="tx1">
                    <a:tint val="75000"/>
                  </a:schemeClr>
                </a:solidFill>
              </a:defRPr>
            </a:lvl8pPr>
            <a:lvl9pPr marL="4351583" indent="0" algn="ctr">
              <a:buNone/>
              <a:defRPr>
                <a:solidFill>
                  <a:schemeClr val="tx1">
                    <a:tint val="75000"/>
                  </a:schemeClr>
                </a:solidFill>
              </a:defRPr>
            </a:lvl9pPr>
          </a:lstStyle>
          <a:p>
            <a:r>
              <a:rPr lang="en-US" dirty="0"/>
              <a:t>Speaker’s Name, SAP</a:t>
            </a:r>
          </a:p>
          <a:p>
            <a:pPr marL="0" marR="0" lvl="0" indent="0" algn="l" defTabSz="1087737"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798"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297154" y="6217086"/>
            <a:ext cx="1745795" cy="400050"/>
          </a:xfrm>
          <a:prstGeom prst="rect">
            <a:avLst/>
          </a:prstGeom>
          <a:noFill/>
          <a:ln>
            <a:noFill/>
          </a:ln>
        </p:spPr>
      </p:pic>
    </p:spTree>
    <p:extLst>
      <p:ext uri="{BB962C8B-B14F-4D97-AF65-F5344CB8AC3E}">
        <p14:creationId xmlns:p14="http://schemas.microsoft.com/office/powerpoint/2010/main" val="296590578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37" rtl="0" eaLnBrk="1" fontAlgn="auto" latinLnBrk="0" hangingPunct="1">
              <a:lnSpc>
                <a:spcPct val="100000"/>
              </a:lnSpc>
              <a:spcBef>
                <a:spcPts val="2998"/>
              </a:spcBef>
              <a:spcAft>
                <a:spcPts val="0"/>
              </a:spcAft>
              <a:buClr>
                <a:schemeClr val="accent1"/>
              </a:buClr>
              <a:buSzPct val="80000"/>
              <a:buFontTx/>
              <a:buNone/>
              <a:defRPr sz="1998" b="0"/>
            </a:lvl1pPr>
            <a:lvl2pPr marL="179597" marR="0" indent="-179597" algn="l" defTabSz="1087737"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8"/>
            </a:lvl2pPr>
            <a:lvl3pPr marL="359829" marR="0" indent="-178962" algn="l" defTabSz="1087737"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8" baseline="0"/>
            </a:lvl3pPr>
            <a:lvl4pPr marL="539426" marR="0" indent="-179597" algn="l" defTabSz="1087737"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51173660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37"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90515054"/>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737"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94669865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77132494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55007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幻灯片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31845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70" y="5994000"/>
            <a:ext cx="1578051" cy="360000"/>
          </a:xfrm>
          <a:prstGeom prst="rect">
            <a:avLst/>
          </a:prstGeom>
        </p:spPr>
      </p:pic>
    </p:spTree>
    <p:extLst>
      <p:ext uri="{BB962C8B-B14F-4D97-AF65-F5344CB8AC3E}">
        <p14:creationId xmlns:p14="http://schemas.microsoft.com/office/powerpoint/2010/main" val="801335237"/>
      </p:ext>
    </p:extLst>
  </p:cSld>
  <p:clrMapOvr>
    <a:masterClrMapping/>
  </p:clrMapOvr>
  <p:hf sldNum="0" hdr="0" ftr="0" dt="0"/>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142985023"/>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2"/>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48"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3"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7"/>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5"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extLst>
      <p:ext uri="{BB962C8B-B14F-4D97-AF65-F5344CB8AC3E}">
        <p14:creationId xmlns:p14="http://schemas.microsoft.com/office/powerpoint/2010/main" val="51171062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8"/>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5"/>
            <a:ext cx="2743200" cy="365125"/>
          </a:xfrm>
          <a:prstGeom prst="rect">
            <a:avLst/>
          </a:prstGeom>
        </p:spPr>
        <p:txBody>
          <a:bodyPr/>
          <a:lstStyle/>
          <a:p>
            <a:pPr defTabSz="913852"/>
            <a:fld id="{1C862299-229D-45FE-9F9F-1F2494F82C69}" type="datetimeFigureOut">
              <a:rPr lang="zh-CN" altLang="en-US" sz="1798" smtClean="0">
                <a:solidFill>
                  <a:prstClr val="black"/>
                </a:solidFill>
              </a:rPr>
              <a:pPr defTabSz="913852"/>
              <a:t>2026/9/7</a:t>
            </a:fld>
            <a:endParaRPr lang="zh-CN" altLang="en-US" sz="1798">
              <a:solidFill>
                <a:prstClr val="black"/>
              </a:solidFill>
            </a:endParaRPr>
          </a:p>
        </p:txBody>
      </p:sp>
      <p:sp>
        <p:nvSpPr>
          <p:cNvPr id="4" name="Footer Placeholder 3"/>
          <p:cNvSpPr>
            <a:spLocks noGrp="1"/>
          </p:cNvSpPr>
          <p:nvPr>
            <p:ph type="ftr" sz="quarter" idx="11"/>
          </p:nvPr>
        </p:nvSpPr>
        <p:spPr>
          <a:xfrm>
            <a:off x="4038600" y="6356355"/>
            <a:ext cx="4114800" cy="365125"/>
          </a:xfrm>
          <a:prstGeom prst="rect">
            <a:avLst/>
          </a:prstGeom>
        </p:spPr>
        <p:txBody>
          <a:bodyPr/>
          <a:lstStyle/>
          <a:p>
            <a:pPr defTabSz="913852"/>
            <a:endParaRPr lang="zh-CN" altLang="en-US" sz="1798">
              <a:solidFill>
                <a:prstClr val="black"/>
              </a:solidFill>
            </a:endParaRPr>
          </a:p>
        </p:txBody>
      </p:sp>
      <p:sp>
        <p:nvSpPr>
          <p:cNvPr id="5" name="Slide Number Placeholder 4"/>
          <p:cNvSpPr>
            <a:spLocks noGrp="1"/>
          </p:cNvSpPr>
          <p:nvPr>
            <p:ph type="sldNum" sz="quarter" idx="12"/>
          </p:nvPr>
        </p:nvSpPr>
        <p:spPr>
          <a:xfrm>
            <a:off x="8610600" y="6356355"/>
            <a:ext cx="2743200" cy="365125"/>
          </a:xfrm>
          <a:prstGeom prst="rect">
            <a:avLst/>
          </a:prstGeom>
        </p:spPr>
        <p:txBody>
          <a:bodyPr/>
          <a:lstStyle/>
          <a:p>
            <a:pPr defTabSz="913852"/>
            <a:fld id="{29B795AA-FAE0-4C25-9718-078AF4030C97}" type="slidenum">
              <a:rPr lang="zh-CN" altLang="en-US" sz="1798" smtClean="0">
                <a:solidFill>
                  <a:prstClr val="black"/>
                </a:solidFill>
              </a:rPr>
              <a:pPr defTabSz="913852"/>
              <a:t>‹#›</a:t>
            </a:fld>
            <a:endParaRPr lang="zh-CN" altLang="en-US" sz="1798">
              <a:solidFill>
                <a:prstClr val="black"/>
              </a:solidFill>
            </a:endParaRPr>
          </a:p>
        </p:txBody>
      </p:sp>
      <p:grpSp>
        <p:nvGrpSpPr>
          <p:cNvPr id="12" name="组合 11"/>
          <p:cNvGrpSpPr/>
          <p:nvPr userDrawn="1"/>
        </p:nvGrpSpPr>
        <p:grpSpPr>
          <a:xfrm>
            <a:off x="0" y="362270"/>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950537275"/>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7" y="5881436"/>
            <a:ext cx="1963124" cy="360000"/>
          </a:xfrm>
          <a:prstGeom prst="rect">
            <a:avLst/>
          </a:prstGeom>
        </p:spPr>
      </p:pic>
      <p:sp>
        <p:nvSpPr>
          <p:cNvPr id="7" name="Text Placeholder"/>
          <p:cNvSpPr>
            <a:spLocks noGrp="1"/>
          </p:cNvSpPr>
          <p:nvPr>
            <p:ph type="body" sz="quarter" idx="11" hasCustomPrompt="1"/>
          </p:nvPr>
        </p:nvSpPr>
        <p:spPr bwMode="black">
          <a:xfrm>
            <a:off x="503871" y="1434731"/>
            <a:ext cx="7090153" cy="3866693"/>
          </a:xfrm>
        </p:spPr>
        <p:txBody>
          <a:bodyPr>
            <a:noAutofit/>
          </a:bodyPr>
          <a:lstStyle>
            <a:lvl1pPr marL="0" marR="0" indent="0" algn="l" defTabSz="1087737" rtl="0" eaLnBrk="1" fontAlgn="auto" latinLnBrk="0" hangingPunct="1">
              <a:lnSpc>
                <a:spcPct val="100000"/>
              </a:lnSpc>
              <a:spcBef>
                <a:spcPts val="1798"/>
              </a:spcBef>
              <a:spcAft>
                <a:spcPts val="0"/>
              </a:spcAft>
              <a:buClr>
                <a:schemeClr val="accent1"/>
              </a:buClr>
              <a:buSzPct val="80000"/>
              <a:buFontTx/>
              <a:buNone/>
              <a:defRPr sz="1200" b="1">
                <a:solidFill>
                  <a:schemeClr val="tx1"/>
                </a:solidFill>
              </a:defRPr>
            </a:lvl1pPr>
            <a:lvl2pPr marL="144059" marR="0" indent="-144059" algn="l" defTabSz="1087737"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2" y="555765"/>
            <a:ext cx="7090153" cy="553999"/>
          </a:xfrm>
        </p:spPr>
        <p:txBody>
          <a:bodyPr anchor="ctr">
            <a:noAutofit/>
          </a:bodyPr>
          <a:lstStyle>
            <a:lvl1pPr>
              <a:defRPr sz="1798">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3"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1"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9"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6"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3"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9" y="3070422"/>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9"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6" y="3070422"/>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6"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211890" y="5881440"/>
            <a:ext cx="863776" cy="508475"/>
          </a:xfrm>
          <a:prstGeom prst="rect">
            <a:avLst/>
          </a:prstGeom>
        </p:spPr>
      </p:pic>
    </p:spTree>
    <p:extLst>
      <p:ext uri="{BB962C8B-B14F-4D97-AF65-F5344CB8AC3E}">
        <p14:creationId xmlns:p14="http://schemas.microsoft.com/office/powerpoint/2010/main" val="320614178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5"/>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8">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8">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1" y="6340484"/>
            <a:ext cx="1184915" cy="433977"/>
          </a:xfrm>
          <a:prstGeom prst="rect">
            <a:avLst/>
          </a:prstGeom>
        </p:spPr>
      </p:pic>
    </p:spTree>
    <p:extLst>
      <p:ext uri="{BB962C8B-B14F-4D97-AF65-F5344CB8AC3E}">
        <p14:creationId xmlns:p14="http://schemas.microsoft.com/office/powerpoint/2010/main" val="56122487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9"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2"/>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847653059"/>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3" y="116637"/>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2" y="1484784"/>
            <a:ext cx="10072017" cy="4213732"/>
          </a:xfrm>
          <a:prstGeom prst="rect">
            <a:avLst/>
          </a:prstGeom>
        </p:spPr>
        <p:txBody>
          <a:bodyPr lIns="81043" tIns="40522" rIns="81043" bIns="40522"/>
          <a:lstStyle>
            <a:lvl1pPr>
              <a:defRPr sz="1798">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689861098"/>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272409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8" y="360004"/>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16513498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191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737" rtl="0" eaLnBrk="1" latinLnBrk="0" hangingPunct="1">
              <a:spcBef>
                <a:spcPts val="1928"/>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80160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5"/>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37" rtl="0" eaLnBrk="1" latinLnBrk="0" hangingPunct="1">
              <a:spcBef>
                <a:spcPts val="1923"/>
              </a:spcBef>
              <a:buClr>
                <a:schemeClr val="accent1"/>
              </a:buClr>
              <a:buSzPct val="80000"/>
              <a:buFontTx/>
              <a:buNone/>
              <a:defRPr lang="de-DE" sz="2098"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3097148412"/>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2793981044"/>
      </p:ext>
    </p:extLst>
  </p:cSld>
  <p:clrMapOvr>
    <a:masterClrMapping/>
  </p:clrMapOvr>
  <p:transition spd="slow"/>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幻灯片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2453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961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Rectangle 2"/>
          <p:cNvSpPr>
            <a:spLocks noGrp="1" noChangeArrowheads="1"/>
          </p:cNvSpPr>
          <p:nvPr>
            <p:ph type="dt" sz="half" idx="10"/>
          </p:nvPr>
        </p:nvSpPr>
        <p:spPr>
          <a:xfrm>
            <a:off x="609602" y="6245225"/>
            <a:ext cx="2844800" cy="476250"/>
          </a:xfrm>
        </p:spPr>
        <p:txBody>
          <a:bodyPr/>
          <a:lstStyle>
            <a:lvl1pPr>
              <a:defRPr/>
            </a:lvl1pPr>
          </a:lstStyle>
          <a:p>
            <a:pPr fontAlgn="base">
              <a:spcBef>
                <a:spcPct val="0"/>
              </a:spcBef>
              <a:spcAft>
                <a:spcPct val="0"/>
              </a:spcAft>
              <a:defRPr/>
            </a:pPr>
            <a:endParaRPr lang="en-US" altLang="zh-CN">
              <a:solidFill>
                <a:srgbClr val="000000"/>
              </a:solidFill>
            </a:endParaRPr>
          </a:p>
        </p:txBody>
      </p:sp>
      <p:sp>
        <p:nvSpPr>
          <p:cNvPr id="6" name="Rectangle 4"/>
          <p:cNvSpPr>
            <a:spLocks noGrp="1" noChangeArrowheads="1"/>
          </p:cNvSpPr>
          <p:nvPr>
            <p:ph type="sldNum" sz="quarter" idx="12"/>
          </p:nvPr>
        </p:nvSpPr>
        <p:spPr>
          <a:xfrm>
            <a:off x="8737600" y="6245225"/>
            <a:ext cx="2844800" cy="476250"/>
          </a:xfrm>
        </p:spPr>
        <p:txBody>
          <a:bodyPr/>
          <a:lstStyle>
            <a:lvl1pPr>
              <a:defRPr/>
            </a:lvl1pPr>
          </a:lstStyle>
          <a:p>
            <a:pPr fontAlgn="base">
              <a:spcBef>
                <a:spcPct val="0"/>
              </a:spcBef>
              <a:spcAft>
                <a:spcPct val="0"/>
              </a:spcAft>
            </a:pPr>
            <a:fld id="{DCCB9BEC-8759-4C0E-BC42-E0B7590C674F}" type="slidenum">
              <a:rPr lang="en-US" altLang="zh-CN" smtClean="0">
                <a:solidFill>
                  <a:srgbClr val="000000"/>
                </a:solidFill>
              </a:rPr>
              <a:t>‹#›</a:t>
            </a:fld>
            <a:endParaRPr lang="en-US" altLang="zh-CN">
              <a:solidFill>
                <a:srgbClr val="000000"/>
              </a:solidFill>
            </a:endParaRPr>
          </a:p>
        </p:txBody>
      </p:sp>
      <p:sp>
        <p:nvSpPr>
          <p:cNvPr id="7" name="文本框 6"/>
          <p:cNvSpPr txBox="1"/>
          <p:nvPr userDrawn="1"/>
        </p:nvSpPr>
        <p:spPr>
          <a:xfrm>
            <a:off x="2136809" y="173257"/>
            <a:ext cx="10045566" cy="460375"/>
          </a:xfrm>
          <a:prstGeom prst="rect">
            <a:avLst/>
          </a:prstGeom>
          <a:solidFill>
            <a:srgbClr val="0070C0"/>
          </a:solidFill>
        </p:spPr>
        <p:txBody>
          <a:bodyPr wrap="square" rtlCol="0">
            <a:spAutoFit/>
          </a:bodyPr>
          <a:lstStyle/>
          <a:p>
            <a:endParaRPr lang="zh-CN" altLang="en-US" sz="2398"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136809" y="204425"/>
            <a:ext cx="9582751" cy="369204"/>
          </a:xfrm>
          <a:prstGeom prst="rect">
            <a:avLst/>
          </a:prstGeom>
        </p:spPr>
        <p:txBody>
          <a:bodyPr/>
          <a:lstStyle>
            <a:lvl1pPr algn="l">
              <a:defRPr sz="2398"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123530125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74415607"/>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94799025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939684864"/>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7336974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Rectangle 2"/>
          <p:cNvSpPr>
            <a:spLocks noGrp="1" noChangeArrowheads="1"/>
          </p:cNvSpPr>
          <p:nvPr>
            <p:ph type="dt" sz="half" idx="10"/>
          </p:nvPr>
        </p:nvSpPr>
        <p:spPr>
          <a:xfrm>
            <a:off x="609601" y="6245225"/>
            <a:ext cx="2844800" cy="476250"/>
          </a:xfrm>
        </p:spPr>
        <p:txBody>
          <a:bodyPr/>
          <a:lstStyle>
            <a:lvl1pPr>
              <a:defRPr/>
            </a:lvl1pPr>
          </a:lstStyle>
          <a:p>
            <a:pPr fontAlgn="base">
              <a:spcBef>
                <a:spcPct val="0"/>
              </a:spcBef>
              <a:spcAft>
                <a:spcPct val="0"/>
              </a:spcAft>
              <a:defRPr/>
            </a:pPr>
            <a:endParaRPr lang="en-US" altLang="zh-CN" dirty="0">
              <a:solidFill>
                <a:srgbClr val="000000"/>
              </a:solidFill>
            </a:endParaRPr>
          </a:p>
        </p:txBody>
      </p:sp>
      <p:sp>
        <p:nvSpPr>
          <p:cNvPr id="6" name="Rectangle 4"/>
          <p:cNvSpPr>
            <a:spLocks noGrp="1" noChangeArrowheads="1"/>
          </p:cNvSpPr>
          <p:nvPr>
            <p:ph type="sldNum" sz="quarter" idx="12"/>
          </p:nvPr>
        </p:nvSpPr>
        <p:spPr>
          <a:xfrm>
            <a:off x="8737600" y="6245225"/>
            <a:ext cx="2844800" cy="476250"/>
          </a:xfrm>
        </p:spPr>
        <p:txBody>
          <a:bodyPr/>
          <a:lstStyle>
            <a:lvl1pPr>
              <a:defRPr/>
            </a:lvl1pPr>
          </a:lstStyle>
          <a:p>
            <a:pPr fontAlgn="base">
              <a:spcBef>
                <a:spcPct val="0"/>
              </a:spcBef>
              <a:spcAft>
                <a:spcPct val="0"/>
              </a:spcAft>
            </a:pPr>
            <a:fld id="{DCCB9BEC-8759-4C0E-BC42-E0B7590C674F}" type="slidenum">
              <a:rPr lang="en-US" altLang="zh-CN" smtClean="0">
                <a:solidFill>
                  <a:srgbClr val="000000"/>
                </a:solidFill>
              </a:rPr>
              <a:t>‹#›</a:t>
            </a:fld>
            <a:endParaRPr lang="en-US" altLang="zh-CN" dirty="0">
              <a:solidFill>
                <a:srgbClr val="000000"/>
              </a:solidFill>
            </a:endParaRPr>
          </a:p>
        </p:txBody>
      </p:sp>
      <p:sp>
        <p:nvSpPr>
          <p:cNvPr id="7" name="文本框 6"/>
          <p:cNvSpPr txBox="1"/>
          <p:nvPr userDrawn="1"/>
        </p:nvSpPr>
        <p:spPr>
          <a:xfrm>
            <a:off x="2136809" y="173255"/>
            <a:ext cx="10045566" cy="460375"/>
          </a:xfrm>
          <a:prstGeom prst="rect">
            <a:avLst/>
          </a:prstGeom>
          <a:solidFill>
            <a:srgbClr val="0070C0"/>
          </a:solidFill>
        </p:spPr>
        <p:txBody>
          <a:bodyPr wrap="square" rtlCol="0">
            <a:spAutoFit/>
          </a:bodyPr>
          <a:lstStyle/>
          <a:p>
            <a:endParaRPr lang="zh-CN" altLang="en-US" sz="2399"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136808" y="204425"/>
            <a:ext cx="9582751" cy="369204"/>
          </a:xfrm>
          <a:prstGeom prst="rect">
            <a:avLst/>
          </a:prstGeom>
        </p:spPr>
        <p:txBody>
          <a:bodyPr/>
          <a:lstStyle>
            <a:lvl1pPr algn="l">
              <a:defRPr sz="2399"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100877332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811961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2763081"/>
      </p:ext>
    </p:extLst>
  </p:cSld>
  <p:clrMapOvr>
    <a:masterClrMapping/>
  </p:clrMapOvr>
  <p:hf sldNum="0" hdr="0" ftr="0" dt="0"/>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788202036"/>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40663412"/>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45491962"/>
      </p:ext>
    </p:extLst>
  </p:cSld>
  <p:clrMapOvr>
    <a:masterClrMapping/>
  </p:clrMapOvr>
  <p:extLst>
    <p:ext uri="{DCECCB84-F9BA-43D5-87BE-67443E8EF086}">
      <p15:sldGuideLst xmlns:p15="http://schemas.microsoft.com/office/powerpoint/2012/main"/>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115504961"/>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96.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234970509"/>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40203429"/>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2026/9/7</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908552475"/>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mv="urn:schemas-microsoft-com:mac:vml" xmlns="">
      <p:transition spd="slow">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a:xfrm>
            <a:off x="503870" y="504001"/>
            <a:ext cx="9074239" cy="430887"/>
          </a:xfrm>
        </p:spPr>
        <p:txBody>
          <a:bodyPr/>
          <a:lstStyle>
            <a:lvl1pPr>
              <a:defRPr/>
            </a:lvl1pPr>
          </a:lstStyle>
          <a:p>
            <a:r>
              <a:rPr lang="en-US" dirty="0"/>
              <a:t>Agenda</a:t>
            </a:r>
          </a:p>
        </p:txBody>
      </p:sp>
    </p:spTree>
    <p:extLst>
      <p:ext uri="{BB962C8B-B14F-4D97-AF65-F5344CB8AC3E}">
        <p14:creationId xmlns:p14="http://schemas.microsoft.com/office/powerpoint/2010/main" val="3626269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5B4D4F48-2E00-AA6F-4C37-BD4E51530D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5422" y="528917"/>
            <a:ext cx="3115110" cy="381053"/>
          </a:xfrm>
          <a:prstGeom prst="rect">
            <a:avLst/>
          </a:prstGeom>
        </p:spPr>
      </p:pic>
    </p:spTree>
    <p:extLst>
      <p:ext uri="{BB962C8B-B14F-4D97-AF65-F5344CB8AC3E}">
        <p14:creationId xmlns:p14="http://schemas.microsoft.com/office/powerpoint/2010/main" val="38098528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546154044"/>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53213221"/>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05779815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95446365"/>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6852973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15289783"/>
      </p:ext>
    </p:extLst>
  </p:cSld>
  <p:clrMapOvr>
    <a:masterClrMapping/>
  </p:clrMapOvr>
  <p:hf sldNum="0" hdr="0" ftr="0" dt="0"/>
</p:sldLayout>
</file>

<file path=ppt/slideLayouts/slideLayout205.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055921"/>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94807604"/>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27337342"/>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756812987"/>
      </p:ext>
    </p:extLst>
  </p:cSld>
  <p:clrMapOvr>
    <a:masterClrMapping/>
  </p:clrMapOvr>
  <p:extLst>
    <p:ext uri="{DCECCB84-F9BA-43D5-87BE-67443E8EF086}">
      <p15:sldGuideLst xmlns:p15="http://schemas.microsoft.com/office/powerpoint/2012/main"/>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29518374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889217452"/>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99144456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657000018"/>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237113"/>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3491"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tint val="75000"/>
                </a:prstClr>
              </a:solidFill>
              <a:effectLst/>
              <a:uLnTx/>
              <a:uFillTx/>
              <a:latin typeface="Arial"/>
              <a:ea typeface="+mn-ea"/>
              <a:cs typeface="+mn-cs"/>
            </a:endParaRPr>
          </a:p>
        </p:txBody>
      </p:sp>
      <p:sp>
        <p:nvSpPr>
          <p:cNvPr id="3" name="页脚占位符 2"/>
          <p:cNvSpPr>
            <a:spLocks noGrp="1"/>
          </p:cNvSpPr>
          <p:nvPr>
            <p:ph type="ftr" sz="quarter" idx="11"/>
          </p:nvPr>
        </p:nvSpPr>
        <p:spPr/>
        <p:txBody>
          <a:bodyPr/>
          <a:lstStyle/>
          <a:p>
            <a:pPr marL="0" marR="0" lvl="0" indent="0" algn="ctr" defTabSz="913491"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tint val="75000"/>
                </a:prstClr>
              </a:solidFill>
              <a:effectLst/>
              <a:uLnTx/>
              <a:uFillTx/>
              <a:latin typeface="Arial"/>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0DB2DC-4C9A-4742-B13C-FB6460FD3503}" type="slidenum">
              <a:rPr kumimoji="0" lang="zh-CN" altLang="en-US" sz="1200" b="0" i="0" u="none" strike="noStrike" kern="1200" cap="none" spc="0" normalizeH="0" baseline="0" noProof="0" dirty="0">
                <a:ln>
                  <a:noFill/>
                </a:ln>
                <a:solidFill>
                  <a:srgbClr val="89898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dirty="0">
              <a:ln>
                <a:noFill/>
              </a:ln>
              <a:solidFill>
                <a:srgbClr val="898989"/>
              </a:solidFill>
              <a:effectLst/>
              <a:uLnTx/>
              <a:uFillTx/>
              <a:latin typeface="Calibri" panose="020F0702030404030204" pitchFamily="34" charset="0"/>
              <a:ea typeface="+mn-ea"/>
              <a:cs typeface="+mn-cs"/>
            </a:endParaRPr>
          </a:p>
        </p:txBody>
      </p:sp>
    </p:spTree>
    <p:extLst>
      <p:ext uri="{BB962C8B-B14F-4D97-AF65-F5344CB8AC3E}">
        <p14:creationId xmlns:p14="http://schemas.microsoft.com/office/powerpoint/2010/main" val="885562123"/>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2984126174"/>
      </p:ext>
    </p:extLst>
  </p:cSld>
  <p:clrMapOvr>
    <a:masterClrMapping/>
  </p:clrMapOvr>
  <p:transition>
    <p:fade/>
  </p:transition>
  <p:hf hdr="0" dt="0"/>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876701706"/>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4" name="图片 13"/>
          <p:cNvPicPr>
            <a:picLocks noChangeAspect="1"/>
          </p:cNvPicPr>
          <p:nvPr userDrawn="1"/>
        </p:nvPicPr>
        <p:blipFill>
          <a:blip r:embed="rId2"/>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4122732023"/>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a:xfrm>
            <a:off x="503869" y="1177840"/>
            <a:ext cx="11183564" cy="430887"/>
          </a:xfrm>
        </p:spPr>
        <p:txBody>
          <a:bodyPr/>
          <a:lstStyle>
            <a:lvl1pPr>
              <a:defRPr/>
            </a:lvl1pPr>
          </a:lstStyle>
          <a:p>
            <a:r>
              <a:rPr lang="en-US" dirty="0"/>
              <a:t>Agenda</a:t>
            </a:r>
          </a:p>
        </p:txBody>
      </p:sp>
    </p:spTree>
    <p:extLst>
      <p:ext uri="{BB962C8B-B14F-4D97-AF65-F5344CB8AC3E}">
        <p14:creationId xmlns:p14="http://schemas.microsoft.com/office/powerpoint/2010/main" val="2022584067"/>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782167641"/>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9954079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228083180"/>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81230195"/>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109663633"/>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pic>
        <p:nvPicPr>
          <p:cNvPr id="5" name="图片 4"/>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22185202"/>
      </p:ext>
    </p:extLst>
  </p:cSld>
  <p:clrMapOvr>
    <a:masterClrMapping/>
  </p:clrMapOvr>
  <p:hf sldNum="0" hdr="0" ftr="0" dt="0"/>
</p:sldLayout>
</file>

<file path=ppt/slideLayouts/slideLayout223.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422355496"/>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02" marR="0" indent="-144102" algn="l" defTabSz="1088063"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90512201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767939229"/>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72983713"/>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userDrawn="1">
  <p:cSld name="1_Page2_white: Details on benefits ">
    <p:bg>
      <p:bgPr>
        <a:solidFill>
          <a:schemeClr val="bg1"/>
        </a:solidFill>
        <a:effectLst/>
      </p:bgPr>
    </p:bg>
    <p:spTree>
      <p:nvGrpSpPr>
        <p:cNvPr id="1" name=""/>
        <p:cNvGrpSpPr/>
        <p:nvPr/>
      </p:nvGrpSpPr>
      <p:grpSpPr>
        <a:xfrm>
          <a:off x="0" y="0"/>
          <a:ext cx="0" cy="0"/>
          <a:chOff x="0" y="0"/>
          <a:chExt cx="0" cy="0"/>
        </a:xfrm>
      </p:grpSpPr>
      <p:sp>
        <p:nvSpPr>
          <p:cNvPr id="7" name="Text Placeholder"/>
          <p:cNvSpPr>
            <a:spLocks noGrp="1"/>
          </p:cNvSpPr>
          <p:nvPr>
            <p:ph type="body" sz="quarter" idx="11" hasCustomPrompt="1"/>
          </p:nvPr>
        </p:nvSpPr>
        <p:spPr bwMode="black">
          <a:xfrm>
            <a:off x="503867" y="1434730"/>
            <a:ext cx="10148388" cy="4194343"/>
          </a:xfrm>
        </p:spPr>
        <p:txBody>
          <a:bodyPr>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100" b="1">
                <a:solidFill>
                  <a:schemeClr val="tx1"/>
                </a:solidFill>
              </a:defRPr>
            </a:lvl1pPr>
            <a:lvl2pPr marL="144102" marR="0" indent="-144102" algn="l" defTabSz="1088063" rtl="0" eaLnBrk="1" fontAlgn="auto" latinLnBrk="0" hangingPunct="1">
              <a:lnSpc>
                <a:spcPct val="100000"/>
              </a:lnSpc>
              <a:spcBef>
                <a:spcPts val="200"/>
              </a:spcBef>
              <a:spcAft>
                <a:spcPts val="0"/>
              </a:spcAft>
              <a:buClr>
                <a:schemeClr val="tx1"/>
              </a:buClr>
              <a:buSzPct val="100000"/>
              <a:buFont typeface="Arial" panose="020B0604020202020204" pitchFamily="34" charset="0"/>
              <a:buChar char="•"/>
              <a:defRPr sz="11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0" y="504000"/>
            <a:ext cx="7090154" cy="553998"/>
          </a:xfrm>
        </p:spPr>
        <p:txBody>
          <a:bodyP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pic>
        <p:nvPicPr>
          <p:cNvPr id="5" name="Picture 4"/>
          <p:cNvPicPr>
            <a:picLocks noChangeAspect="1"/>
          </p:cNvPicPr>
          <p:nvPr userDrawn="1"/>
        </p:nvPicPr>
        <p:blipFill rotWithShape="1">
          <a:blip r:embed="rId2"/>
          <a:srcRect l="25127" t="28262" b="18282"/>
          <a:stretch>
            <a:fillRect/>
          </a:stretch>
        </p:blipFill>
        <p:spPr>
          <a:xfrm>
            <a:off x="10016881" y="6005249"/>
            <a:ext cx="1627337" cy="433403"/>
          </a:xfrm>
          <a:prstGeom prst="rect">
            <a:avLst/>
          </a:prstGeom>
        </p:spPr>
      </p:pic>
    </p:spTree>
    <p:extLst>
      <p:ext uri="{BB962C8B-B14F-4D97-AF65-F5344CB8AC3E}">
        <p14:creationId xmlns:p14="http://schemas.microsoft.com/office/powerpoint/2010/main" val="131139243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1"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9" name="灯片编号占位符 3"/>
          <p:cNvSpPr txBox="1">
            <a:spLocks noGrp="1" noChangeArrowheads="1"/>
          </p:cNvSpPr>
          <p:nvPr userDrawn="1"/>
        </p:nvSpPr>
        <p:spPr bwMode="auto">
          <a:xfrm>
            <a:off x="1" y="6553200"/>
            <a:ext cx="533400" cy="304800"/>
          </a:xfrm>
          <a:prstGeom prst="rect">
            <a:avLst/>
          </a:prstGeom>
          <a:noFill/>
          <a:ln w="9525">
            <a:noFill/>
            <a:miter lim="800000"/>
          </a:ln>
        </p:spPr>
        <p:txBody>
          <a:bodyPr lIns="0" bIns="0"/>
          <a:lstStyle/>
          <a:p>
            <a:pPr algn="ctr">
              <a:defRPr/>
            </a:pPr>
            <a:fld id="{AB278A54-E6D8-4B12-924F-849BF6ED5D44}" type="slidenum">
              <a:rPr lang="en-GB" altLang="zh-CN" sz="1400" b="1">
                <a:latin typeface="Arial" panose="020B0604020202020204" pitchFamily="34" charset="0"/>
              </a:rPr>
              <a:t>‹#›</a:t>
            </a:fld>
            <a:endParaRPr lang="en-GB" altLang="zh-CN" sz="1400" b="1" dirty="0">
              <a:latin typeface="Arial" panose="020B0604020202020204" pitchFamily="34" charset="0"/>
            </a:endParaRPr>
          </a:p>
        </p:txBody>
      </p:sp>
      <p:sp>
        <p:nvSpPr>
          <p:cNvPr id="11" name="Rectangle 1032"/>
          <p:cNvSpPr>
            <a:spLocks noChangeArrowheads="1"/>
          </p:cNvSpPr>
          <p:nvPr userDrawn="1"/>
        </p:nvSpPr>
        <p:spPr bwMode="auto">
          <a:xfrm>
            <a:off x="3886200" y="6596856"/>
            <a:ext cx="4419600" cy="217488"/>
          </a:xfrm>
          <a:prstGeom prst="rect">
            <a:avLst/>
          </a:prstGeom>
          <a:noFill/>
          <a:ln w="9525">
            <a:noFill/>
            <a:miter lim="800000"/>
          </a:ln>
        </p:spPr>
        <p:txBody>
          <a:bodyPr/>
          <a:lstStyle/>
          <a:p>
            <a:pPr algn="ctr">
              <a:defRPr/>
            </a:pP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领益智造</a:t>
            </a: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汉得信息</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10" name="图片 13" descr="logo.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81557" y="6607956"/>
            <a:ext cx="865293" cy="20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209550" y="76200"/>
            <a:ext cx="10515600" cy="492314"/>
          </a:xfrm>
          <a:prstGeom prst="rect">
            <a:avLst/>
          </a:prstGeom>
        </p:spPr>
        <p:txBody>
          <a:bodyPr/>
          <a:lstStyle>
            <a:lvl1pPr>
              <a:defRPr sz="3199"/>
            </a:lvl1pPr>
          </a:lstStyle>
          <a:p>
            <a:r>
              <a:rPr lang="zh-CN" altLang="en-US" dirty="0"/>
              <a:t>单击此处编辑母版标题样式</a:t>
            </a: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70506" y="100577"/>
            <a:ext cx="554644" cy="543551"/>
          </a:xfrm>
          <a:prstGeom prst="rect">
            <a:avLst/>
          </a:prstGeom>
        </p:spPr>
      </p:pic>
      <p:pic>
        <p:nvPicPr>
          <p:cNvPr id="15" name="Picture 4" descr="C:\Documents and Settings\IBM\桌面\logo.png"/>
          <p:cNvPicPr>
            <a:picLocks noChangeAspect="1" noChangeArrowheads="1"/>
          </p:cNvPicPr>
          <p:nvPr userDrawn="1"/>
        </p:nvPicPr>
        <p:blipFill>
          <a:blip r:embed="rId4" cstate="screen"/>
          <a:srcRect/>
          <a:stretch>
            <a:fillRect/>
          </a:stretch>
        </p:blipFill>
        <p:spPr bwMode="auto">
          <a:xfrm>
            <a:off x="10759623" y="125174"/>
            <a:ext cx="1229177" cy="515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8892619"/>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586953"/>
            <a:ext cx="9144000" cy="923010"/>
          </a:xfrm>
        </p:spPr>
        <p:txBody>
          <a:bodyPr anchor="b"/>
          <a:lstStyle>
            <a:lvl1pPr algn="ctr">
              <a:defRPr sz="5996"/>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382759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052512406"/>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481094999"/>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484788752"/>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4056670040"/>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905" rtl="0" eaLnBrk="1" fontAlgn="auto" latinLnBrk="0" hangingPunct="1">
              <a:lnSpc>
                <a:spcPct val="100000"/>
              </a:lnSpc>
              <a:spcBef>
                <a:spcPts val="2998"/>
              </a:spcBef>
              <a:spcAft>
                <a:spcPts val="0"/>
              </a:spcAft>
              <a:buClr>
                <a:schemeClr val="accent1"/>
              </a:buClr>
              <a:buSzPct val="80000"/>
              <a:buFontTx/>
              <a:buNone/>
              <a:tabLst/>
              <a:defRPr sz="1998" b="0"/>
            </a:lvl1pPr>
            <a:lvl2pPr marL="179856" marR="0" indent="-179856" algn="l" defTabSz="1087905"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8"/>
            </a:lvl2pPr>
            <a:lvl3pPr marL="359712" marR="0" indent="-179244" algn="l" defTabSz="1087905" rtl="0" eaLnBrk="1" fontAlgn="auto" latinLnBrk="0" hangingPunct="1">
              <a:lnSpc>
                <a:spcPct val="100000"/>
              </a:lnSpc>
              <a:spcBef>
                <a:spcPts val="400"/>
              </a:spcBef>
              <a:spcAft>
                <a:spcPts val="0"/>
              </a:spcAft>
              <a:buClr>
                <a:schemeClr val="tx1"/>
              </a:buClr>
              <a:buSzPct val="100000"/>
              <a:buFont typeface="Arial" pitchFamily="34" charset="0"/>
              <a:buChar char="–"/>
              <a:tabLst/>
              <a:defRPr sz="1798" baseline="0"/>
            </a:lvl3pPr>
            <a:lvl4pPr marL="539568" marR="0" indent="-179856" algn="l" defTabSz="1087905"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34625305"/>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905"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409833558"/>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905"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22580920"/>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035285099"/>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405837122"/>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70"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061515488"/>
      </p:ext>
    </p:extLst>
  </p:cSld>
  <p:clrMapOvr>
    <a:masterClrMapping/>
  </p:clrMapOvr>
  <p:hf sldNum="0" hdr="0" ftr="0" dt="0"/>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3" y="116637"/>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2" y="1484784"/>
            <a:ext cx="10072017" cy="4213732"/>
          </a:xfrm>
          <a:prstGeom prst="rect">
            <a:avLst/>
          </a:prstGeom>
        </p:spPr>
        <p:txBody>
          <a:bodyPr lIns="81043" tIns="40522" rIns="81043" bIns="40522"/>
          <a:lstStyle>
            <a:lvl1pPr>
              <a:defRPr sz="1798">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70809209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39888685"/>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7" y="360002"/>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144501673"/>
      </p:ext>
    </p:extLst>
  </p:cSld>
  <p:clrMapOvr>
    <a:masterClrMapping/>
  </p:clrMapOvr>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2216472401"/>
      </p:ext>
    </p:extLst>
  </p:cSld>
  <p:clrMapOvr>
    <a:masterClrMapping/>
  </p:clrMapOvr>
  <p:extLst>
    <p:ext uri="{DCECCB84-F9BA-43D5-87BE-67443E8EF086}">
      <p15:sldGuideLst xmlns:p15="http://schemas.microsoft.com/office/powerpoint/2012/main"/>
    </p:ext>
  </p:extLst>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3"/>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589" rtl="0" eaLnBrk="1" fontAlgn="auto" latinLnBrk="0" hangingPunct="1">
              <a:lnSpc>
                <a:spcPct val="100000"/>
              </a:lnSpc>
              <a:spcBef>
                <a:spcPts val="1798"/>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872" marR="0" indent="-143872" algn="l" defTabSz="1087589"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8">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3"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3"/>
            <a:ext cx="887330" cy="522341"/>
          </a:xfrm>
          <a:prstGeom prst="rect">
            <a:avLst/>
          </a:prstGeom>
        </p:spPr>
      </p:pic>
    </p:spTree>
    <p:extLst>
      <p:ext uri="{BB962C8B-B14F-4D97-AF65-F5344CB8AC3E}">
        <p14:creationId xmlns:p14="http://schemas.microsoft.com/office/powerpoint/2010/main" val="3167310650"/>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7" y="5881436"/>
            <a:ext cx="1963124" cy="360000"/>
          </a:xfrm>
          <a:prstGeom prst="rect">
            <a:avLst/>
          </a:prstGeom>
        </p:spPr>
      </p:pic>
      <p:sp>
        <p:nvSpPr>
          <p:cNvPr id="7" name="Text Placeholder"/>
          <p:cNvSpPr>
            <a:spLocks noGrp="1"/>
          </p:cNvSpPr>
          <p:nvPr>
            <p:ph type="body" sz="quarter" idx="11" hasCustomPrompt="1"/>
          </p:nvPr>
        </p:nvSpPr>
        <p:spPr bwMode="black">
          <a:xfrm>
            <a:off x="503871" y="1434731"/>
            <a:ext cx="7090153" cy="3866693"/>
          </a:xfrm>
        </p:spPr>
        <p:txBody>
          <a:bodyPr>
            <a:noAutofit/>
          </a:bodyPr>
          <a:lstStyle>
            <a:lvl1pPr marL="0" marR="0" indent="0" algn="l" defTabSz="1087589" rtl="0" eaLnBrk="1" fontAlgn="auto" latinLnBrk="0" hangingPunct="1">
              <a:lnSpc>
                <a:spcPct val="100000"/>
              </a:lnSpc>
              <a:spcBef>
                <a:spcPts val="1798"/>
              </a:spcBef>
              <a:spcAft>
                <a:spcPts val="0"/>
              </a:spcAft>
              <a:buClr>
                <a:schemeClr val="accent1"/>
              </a:buClr>
              <a:buSzPct val="80000"/>
              <a:buFontTx/>
              <a:buNone/>
              <a:tabLst/>
              <a:defRPr sz="1200" b="1">
                <a:solidFill>
                  <a:schemeClr val="tx1"/>
                </a:solidFill>
              </a:defRPr>
            </a:lvl1pPr>
            <a:lvl2pPr marL="143872" marR="0" indent="-143872" algn="l" defTabSz="1087589"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2" y="555765"/>
            <a:ext cx="7090153" cy="553999"/>
          </a:xfrm>
        </p:spPr>
        <p:txBody>
          <a:bodyPr anchor="ctr">
            <a:noAutofit/>
          </a:bodyPr>
          <a:lstStyle>
            <a:lvl1pPr>
              <a:defRPr sz="1798">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3"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1"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9"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6"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3"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9" y="3070422"/>
            <a:ext cx="1619579" cy="430887"/>
          </a:xfrm>
        </p:spPr>
        <p:txBody>
          <a:bodyPr wrap="square" anchor="ctr">
            <a:noAutofit/>
          </a:bodyPr>
          <a:lstStyle>
            <a:lvl1pPr>
              <a:spcBef>
                <a:spcPts val="0"/>
              </a:spcBef>
              <a:defRPr sz="2797"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9"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6" y="3070422"/>
            <a:ext cx="1619579" cy="430887"/>
          </a:xfrm>
        </p:spPr>
        <p:txBody>
          <a:bodyPr wrap="square" anchor="ctr">
            <a:noAutofit/>
          </a:bodyPr>
          <a:lstStyle>
            <a:lvl1pPr>
              <a:spcBef>
                <a:spcPts val="0"/>
              </a:spcBef>
              <a:defRPr sz="2797"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6"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211890" y="5881440"/>
            <a:ext cx="863776" cy="508475"/>
          </a:xfrm>
          <a:prstGeom prst="rect">
            <a:avLst/>
          </a:prstGeom>
        </p:spPr>
      </p:pic>
    </p:spTree>
    <p:extLst>
      <p:ext uri="{BB962C8B-B14F-4D97-AF65-F5344CB8AC3E}">
        <p14:creationId xmlns:p14="http://schemas.microsoft.com/office/powerpoint/2010/main" val="4442783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44.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737"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3869" indent="0" algn="ctr">
              <a:buNone/>
              <a:defRPr>
                <a:solidFill>
                  <a:schemeClr val="tx1">
                    <a:tint val="75000"/>
                  </a:schemeClr>
                </a:solidFill>
              </a:defRPr>
            </a:lvl2pPr>
            <a:lvl3pPr marL="1087737" indent="0" algn="ctr">
              <a:buNone/>
              <a:defRPr>
                <a:solidFill>
                  <a:schemeClr val="tx1">
                    <a:tint val="75000"/>
                  </a:schemeClr>
                </a:solidFill>
              </a:defRPr>
            </a:lvl3pPr>
            <a:lvl4pPr marL="1631605" indent="0" algn="ctr">
              <a:buNone/>
              <a:defRPr>
                <a:solidFill>
                  <a:schemeClr val="tx1">
                    <a:tint val="75000"/>
                  </a:schemeClr>
                </a:solidFill>
              </a:defRPr>
            </a:lvl4pPr>
            <a:lvl5pPr marL="2176109" indent="0" algn="ctr">
              <a:buNone/>
              <a:defRPr>
                <a:solidFill>
                  <a:schemeClr val="tx1">
                    <a:tint val="75000"/>
                  </a:schemeClr>
                </a:solidFill>
              </a:defRPr>
            </a:lvl5pPr>
            <a:lvl6pPr marL="2719978" indent="0" algn="ctr">
              <a:buNone/>
              <a:defRPr>
                <a:solidFill>
                  <a:schemeClr val="tx1">
                    <a:tint val="75000"/>
                  </a:schemeClr>
                </a:solidFill>
              </a:defRPr>
            </a:lvl6pPr>
            <a:lvl7pPr marL="3263846" indent="0" algn="ctr">
              <a:buNone/>
              <a:defRPr>
                <a:solidFill>
                  <a:schemeClr val="tx1">
                    <a:tint val="75000"/>
                  </a:schemeClr>
                </a:solidFill>
              </a:defRPr>
            </a:lvl7pPr>
            <a:lvl8pPr marL="3807714" indent="0" algn="ctr">
              <a:buNone/>
              <a:defRPr>
                <a:solidFill>
                  <a:schemeClr val="tx1">
                    <a:tint val="75000"/>
                  </a:schemeClr>
                </a:solidFill>
              </a:defRPr>
            </a:lvl8pPr>
            <a:lvl9pPr marL="4351583" indent="0" algn="ctr">
              <a:buNone/>
              <a:defRPr>
                <a:solidFill>
                  <a:schemeClr val="tx1">
                    <a:tint val="75000"/>
                  </a:schemeClr>
                </a:solidFill>
              </a:defRPr>
            </a:lvl9pPr>
          </a:lstStyle>
          <a:p>
            <a:r>
              <a:rPr lang="en-US" dirty="0"/>
              <a:t>Speaker’s Name, SAP</a:t>
            </a:r>
          </a:p>
          <a:p>
            <a:pPr marL="0" marR="0" lvl="0" indent="0" algn="l" defTabSz="1087737"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798"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297154" y="6217086"/>
            <a:ext cx="1745795" cy="400050"/>
          </a:xfrm>
          <a:prstGeom prst="rect">
            <a:avLst/>
          </a:prstGeom>
          <a:noFill/>
          <a:ln>
            <a:noFill/>
          </a:ln>
        </p:spPr>
      </p:pic>
    </p:spTree>
    <p:extLst>
      <p:ext uri="{BB962C8B-B14F-4D97-AF65-F5344CB8AC3E}">
        <p14:creationId xmlns:p14="http://schemas.microsoft.com/office/powerpoint/2010/main" val="1824389842"/>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37" rtl="0" eaLnBrk="1" fontAlgn="auto" latinLnBrk="0" hangingPunct="1">
              <a:lnSpc>
                <a:spcPct val="100000"/>
              </a:lnSpc>
              <a:spcBef>
                <a:spcPts val="2998"/>
              </a:spcBef>
              <a:spcAft>
                <a:spcPts val="0"/>
              </a:spcAft>
              <a:buClr>
                <a:schemeClr val="accent1"/>
              </a:buClr>
              <a:buSzPct val="80000"/>
              <a:buFontTx/>
              <a:buNone/>
              <a:defRPr sz="1998" b="0"/>
            </a:lvl1pPr>
            <a:lvl2pPr marL="179597" marR="0" indent="-179597" algn="l" defTabSz="1087737"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8"/>
            </a:lvl2pPr>
            <a:lvl3pPr marL="359829" marR="0" indent="-178962" algn="l" defTabSz="1087737"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8" baseline="0"/>
            </a:lvl3pPr>
            <a:lvl4pPr marL="539426" marR="0" indent="-179597" algn="l" defTabSz="1087737"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03398685"/>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37"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129951930"/>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737"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151621102"/>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89661752"/>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31980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796746323"/>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70" y="5994000"/>
            <a:ext cx="1578051" cy="360000"/>
          </a:xfrm>
          <a:prstGeom prst="rect">
            <a:avLst/>
          </a:prstGeom>
        </p:spPr>
      </p:pic>
    </p:spTree>
    <p:extLst>
      <p:ext uri="{BB962C8B-B14F-4D97-AF65-F5344CB8AC3E}">
        <p14:creationId xmlns:p14="http://schemas.microsoft.com/office/powerpoint/2010/main" val="4045859858"/>
      </p:ext>
    </p:extLst>
  </p:cSld>
  <p:clrMapOvr>
    <a:masterClrMapping/>
  </p:clrMapOvr>
  <p:hf sldNum="0" hdr="0" ftr="0" dt="0"/>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762440723"/>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680240802"/>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50080928"/>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148233238"/>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502158586"/>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587120443"/>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039075063"/>
      </p:ext>
    </p:extLst>
  </p:cSld>
  <p:clrMapOvr>
    <a:masterClrMapping/>
  </p:clrMapOvr>
  <p:hf sldNum="0" hdr="0" ftr="0" dt="0"/>
</p:sldLayout>
</file>

<file path=ppt/slideLayouts/slideLayout258.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62920592"/>
      </p:ext>
    </p:extLst>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10757004"/>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348699027"/>
      </p:ext>
    </p:extLst>
  </p:cSld>
  <p:clrMapOvr>
    <a:masterClrMapping/>
  </p:clrMapOvr>
  <p:hf sldNum="0" hdr="0" ftr="0" dt="0"/>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1496228322"/>
      </p:ext>
    </p:extLst>
  </p:cSld>
  <p:clrMapOvr>
    <a:masterClrMapping/>
  </p:clrMapOvr>
  <p:extLst>
    <p:ext uri="{DCECCB84-F9BA-43D5-87BE-67443E8EF086}">
      <p15:sldGuideLst xmlns:p15="http://schemas.microsoft.com/office/powerpoint/2012/main"/>
    </p:ext>
  </p:extLst>
</p:sldLayout>
</file>

<file path=ppt/slideLayouts/slideLayout261.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81916367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62.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560490582"/>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63.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373660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643783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98977016"/>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558253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8903213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5901431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6835423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7594419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53461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526088076"/>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4273689236"/>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157310881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2026/9/7</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32487568"/>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xmlns:mv="urn:schemas-microsoft-com:mac:vml">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990185776"/>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1343415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716559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9845923"/>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24001031"/>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1510319254"/>
      </p:ext>
    </p:extLst>
  </p:cSld>
  <p:clrMapOvr>
    <a:masterClrMapping/>
  </p:clrMapOvr>
  <p:transition>
    <p:fade/>
  </p:transition>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905" rtl="0" eaLnBrk="1" latinLnBrk="0" hangingPunct="1">
              <a:spcBef>
                <a:spcPts val="1927"/>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90204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3"/>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96" rtl="0" eaLnBrk="1" latinLnBrk="0" hangingPunct="1">
              <a:spcBef>
                <a:spcPts val="1926"/>
              </a:spcBef>
              <a:buClr>
                <a:schemeClr val="accent1"/>
              </a:buClr>
              <a:buSzPct val="80000"/>
              <a:buFontTx/>
              <a:buNone/>
              <a:defRPr lang="de-DE" sz="2097"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36179988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a:extLst>
              <a:ext uri="{FF2B5EF4-FFF2-40B4-BE49-F238E27FC236}">
                <a16:creationId xmlns:a16="http://schemas.microsoft.com/office/drawing/2014/main" id="{97222DEB-98BE-4F53-8332-8A632EB2C2D3}"/>
              </a:ext>
            </a:extLst>
          </p:cNvPr>
          <p:cNvSpPr>
            <a:spLocks noGrp="1" noChangeArrowheads="1"/>
          </p:cNvSpPr>
          <p:nvPr>
            <p:ph type="sldNum" sz="quarter" idx="10"/>
            <p:custDataLst>
              <p:tags r:id="rId1"/>
            </p:custDataLst>
          </p:nvPr>
        </p:nvSpPr>
        <p:spPr>
          <a:ln/>
        </p:spPr>
        <p:txBody>
          <a:bodyPr/>
          <a:lstStyle>
            <a:lvl1pPr>
              <a:defRPr/>
            </a:lvl1pPr>
          </a:lstStyle>
          <a:p>
            <a:fld id="{E95CDF36-14AD-446C-96CC-EC4B4B767604}" type="slidenum">
              <a:rPr lang="de-DE" altLang="zh-CN"/>
              <a:pPr/>
              <a:t>‹#›</a:t>
            </a:fld>
            <a:endParaRPr lang="de-DE" altLang="zh-CN"/>
          </a:p>
        </p:txBody>
      </p:sp>
      <p:sp>
        <p:nvSpPr>
          <p:cNvPr id="5" name="Rectangle 51">
            <a:extLst>
              <a:ext uri="{FF2B5EF4-FFF2-40B4-BE49-F238E27FC236}">
                <a16:creationId xmlns:a16="http://schemas.microsoft.com/office/drawing/2014/main" id="{5D011123-CBA7-4C1D-AB59-9E00936D4757}"/>
              </a:ext>
            </a:extLst>
          </p:cNvPr>
          <p:cNvSpPr>
            <a:spLocks noGrp="1" noChangeArrowheads="1"/>
          </p:cNvSpPr>
          <p:nvPr>
            <p:ph type="ftr" sz="quarter" idx="11"/>
            <p:custDataLst>
              <p:tags r:id="rId2"/>
            </p:custDataLst>
          </p:nvPr>
        </p:nvSpPr>
        <p:spPr>
          <a:ln/>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1008612034"/>
      </p:ext>
    </p:extLst>
  </p:cSld>
  <p:clrMapOvr>
    <a:masterClrMapping/>
  </p:clrMapOvr>
  <p:transition spd="slow"/>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4980634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1952745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4230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4968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4828718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3396808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3406556574"/>
      </p:ext>
    </p:extLst>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72056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65358893"/>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3263417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037235127"/>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1319750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02" marR="0" indent="-144102" algn="l" defTabSz="1088063"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13452144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4012516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screen"/>
          <a:stretch>
            <a:fillRect/>
          </a:stretch>
        </p:blipFill>
        <p:spPr>
          <a:xfrm>
            <a:off x="287925" y="6217669"/>
            <a:ext cx="1578051" cy="360000"/>
          </a:xfrm>
          <a:prstGeom prst="rect">
            <a:avLst/>
          </a:prstGeom>
        </p:spPr>
      </p:pic>
      <p:sp>
        <p:nvSpPr>
          <p:cNvPr id="5" name="Cover Image Placeholder"/>
          <p:cNvSpPr>
            <a:spLocks noGrp="1"/>
          </p:cNvSpPr>
          <p:nvPr>
            <p:ph type="pic" sz="quarter" idx="12" hasCustomPrompt="1"/>
          </p:nvPr>
        </p:nvSpPr>
        <p:spPr>
          <a:xfrm>
            <a:off x="2"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1"/>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0"/>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89965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84618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Cover with illustration scene art">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screen"/>
          <a:stretch>
            <a:fillRect/>
          </a:stretch>
        </p:blipFill>
        <p:spPr>
          <a:xfrm>
            <a:off x="287925" y="6217669"/>
            <a:ext cx="1578051" cy="360000"/>
          </a:xfrm>
          <a:prstGeom prst="rect">
            <a:avLst/>
          </a:prstGeom>
        </p:spPr>
      </p:pic>
      <p:sp>
        <p:nvSpPr>
          <p:cNvPr id="5" name="Cover Image Placeholder"/>
          <p:cNvSpPr>
            <a:spLocks noGrp="1"/>
          </p:cNvSpPr>
          <p:nvPr>
            <p:ph type="pic" sz="quarter" idx="12" hasCustomPrompt="1"/>
          </p:nvPr>
        </p:nvSpPr>
        <p:spPr>
          <a:xfrm>
            <a:off x="2" y="0"/>
            <a:ext cx="12192000" cy="3430006"/>
          </a:xfrm>
          <a:noFill/>
        </p:spPr>
        <p:txBody>
          <a:bodyPr tIns="504000"/>
          <a:lstStyle>
            <a:lvl1pPr algn="ctr">
              <a:defRPr sz="1600">
                <a:solidFill>
                  <a:schemeClr val="tx1"/>
                </a:solidFill>
              </a:defRPr>
            </a:lvl1pPr>
          </a:lstStyle>
          <a:p>
            <a:r>
              <a:rPr lang="en-US" dirty="0"/>
              <a:t>Click to insert illustration</a:t>
            </a:r>
          </a:p>
        </p:txBody>
      </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1"/>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Tree>
    <p:extLst>
      <p:ext uri="{BB962C8B-B14F-4D97-AF65-F5344CB8AC3E}">
        <p14:creationId xmlns:p14="http://schemas.microsoft.com/office/powerpoint/2010/main" val="47405680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Cover white">
    <p:spTree>
      <p:nvGrpSpPr>
        <p:cNvPr id="1" name=""/>
        <p:cNvGrpSpPr/>
        <p:nvPr/>
      </p:nvGrpSpPr>
      <p:grpSpPr>
        <a:xfrm>
          <a:off x="0" y="0"/>
          <a:ext cx="0" cy="0"/>
          <a:chOff x="0" y="0"/>
          <a:chExt cx="0" cy="0"/>
        </a:xfrm>
      </p:grpSpPr>
      <p:sp>
        <p:nvSpPr>
          <p:cNvPr id="6" name="Speaker"/>
          <p:cNvSpPr>
            <a:spLocks noGrp="1"/>
          </p:cNvSpPr>
          <p:nvPr userDrawn="1">
            <p:ph type="subTitle" idx="1" hasCustomPrompt="1"/>
          </p:nvPr>
        </p:nvSpPr>
        <p:spPr bwMode="gray">
          <a:xfrm>
            <a:off x="287927" y="4268504"/>
            <a:ext cx="8592933"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10" name="Presentation Title"/>
          <p:cNvSpPr>
            <a:spLocks noGrp="1"/>
          </p:cNvSpPr>
          <p:nvPr>
            <p:ph type="body" sz="quarter" idx="14" hasCustomPrompt="1"/>
          </p:nvPr>
        </p:nvSpPr>
        <p:spPr>
          <a:xfrm>
            <a:off x="287927" y="2706318"/>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pic>
        <p:nvPicPr>
          <p:cNvPr id="12" name="Picture 11"/>
          <p:cNvPicPr>
            <a:picLocks noChangeAspect="1"/>
          </p:cNvPicPr>
          <p:nvPr userDrawn="1"/>
        </p:nvPicPr>
        <p:blipFill>
          <a:blip r:embed="rId2" cstate="screen"/>
          <a:stretch>
            <a:fillRect/>
          </a:stretch>
        </p:blipFill>
        <p:spPr>
          <a:xfrm>
            <a:off x="287925" y="6217669"/>
            <a:ext cx="1578051" cy="360000"/>
          </a:xfrm>
          <a:prstGeom prst="rect">
            <a:avLst/>
          </a:prstGeom>
        </p:spPr>
      </p:pic>
    </p:spTree>
    <p:extLst>
      <p:ext uri="{BB962C8B-B14F-4D97-AF65-F5344CB8AC3E}">
        <p14:creationId xmlns:p14="http://schemas.microsoft.com/office/powerpoint/2010/main" val="224680426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spTree>
      <p:nvGrpSpPr>
        <p:cNvPr id="1" name=""/>
        <p:cNvGrpSpPr/>
        <p:nvPr/>
      </p:nvGrpSpPr>
      <p:grpSpPr>
        <a:xfrm>
          <a:off x="0" y="0"/>
          <a:ext cx="0" cy="0"/>
          <a:chOff x="0" y="0"/>
          <a:chExt cx="0" cy="0"/>
        </a:xfrm>
      </p:grpSpPr>
      <p:sp>
        <p:nvSpPr>
          <p:cNvPr id="6" name="Speaker"/>
          <p:cNvSpPr>
            <a:spLocks noGrp="1"/>
          </p:cNvSpPr>
          <p:nvPr userDrawn="1">
            <p:ph type="subTitle" idx="1" hasCustomPrompt="1"/>
          </p:nvPr>
        </p:nvSpPr>
        <p:spPr bwMode="gray">
          <a:xfrm>
            <a:off x="287926" y="4268504"/>
            <a:ext cx="6371771"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10" name="Presentation Title"/>
          <p:cNvSpPr>
            <a:spLocks noGrp="1"/>
          </p:cNvSpPr>
          <p:nvPr>
            <p:ph type="body" sz="quarter" idx="14" hasCustomPrompt="1"/>
          </p:nvPr>
        </p:nvSpPr>
        <p:spPr>
          <a:xfrm>
            <a:off x="287926" y="2706318"/>
            <a:ext cx="6371771"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sp>
        <p:nvSpPr>
          <p:cNvPr id="7" name="Picture Placeholder 6"/>
          <p:cNvSpPr>
            <a:spLocks noGrp="1"/>
          </p:cNvSpPr>
          <p:nvPr>
            <p:ph type="pic" sz="quarter" idx="16"/>
          </p:nvPr>
        </p:nvSpPr>
        <p:spPr>
          <a:xfrm>
            <a:off x="6953044" y="963000"/>
            <a:ext cx="4930716" cy="4932000"/>
          </a:xfrm>
        </p:spPr>
        <p:txBody>
          <a:bodyPr/>
          <a:lstStyle/>
          <a:p>
            <a:r>
              <a:rPr lang="en-US"/>
              <a:t>Click icon to add picture</a:t>
            </a:r>
            <a:endParaRPr lang="de-DE" dirty="0"/>
          </a:p>
        </p:txBody>
      </p:sp>
      <p:pic>
        <p:nvPicPr>
          <p:cNvPr id="9" name="Picture 8"/>
          <p:cNvPicPr>
            <a:picLocks noChangeAspect="1"/>
          </p:cNvPicPr>
          <p:nvPr userDrawn="1"/>
        </p:nvPicPr>
        <p:blipFill>
          <a:blip r:embed="rId2" cstate="screen"/>
          <a:stretch>
            <a:fillRect/>
          </a:stretch>
        </p:blipFill>
        <p:spPr>
          <a:xfrm>
            <a:off x="287925" y="6217669"/>
            <a:ext cx="1578051" cy="360000"/>
          </a:xfrm>
          <a:prstGeom prst="rect">
            <a:avLst/>
          </a:prstGeom>
        </p:spPr>
      </p:pic>
    </p:spTree>
    <p:extLst>
      <p:ext uri="{BB962C8B-B14F-4D97-AF65-F5344CB8AC3E}">
        <p14:creationId xmlns:p14="http://schemas.microsoft.com/office/powerpoint/2010/main" val="239957279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2" name="图片 1">
            <a:extLst>
              <a:ext uri="{FF2B5EF4-FFF2-40B4-BE49-F238E27FC236}">
                <a16:creationId xmlns:a16="http://schemas.microsoft.com/office/drawing/2014/main" id="{DF59B770-033F-4275-B4DE-3E0D8FA66417}"/>
              </a:ext>
            </a:extLst>
          </p:cNvPr>
          <p:cNvPicPr>
            <a:picLocks noChangeAspect="1"/>
          </p:cNvPicPr>
          <p:nvPr userDrawn="1"/>
        </p:nvPicPr>
        <p:blipFill>
          <a:blip r:embed="rId2"/>
          <a:stretch>
            <a:fillRect/>
          </a:stretch>
        </p:blipFill>
        <p:spPr>
          <a:xfrm>
            <a:off x="10422771" y="560722"/>
            <a:ext cx="1263386" cy="317442"/>
          </a:xfrm>
          <a:prstGeom prst="rect">
            <a:avLst/>
          </a:prstGeom>
        </p:spPr>
      </p:pic>
      <p:sp>
        <p:nvSpPr>
          <p:cNvPr id="5" name="矩形 4">
            <a:extLst>
              <a:ext uri="{FF2B5EF4-FFF2-40B4-BE49-F238E27FC236}">
                <a16:creationId xmlns:a16="http://schemas.microsoft.com/office/drawing/2014/main" id="{C25E111A-7EB1-493A-B16B-7C6C51093715}"/>
              </a:ext>
            </a:extLst>
          </p:cNvPr>
          <p:cNvSpPr/>
          <p:nvPr userDrawn="1"/>
        </p:nvSpPr>
        <p:spPr bwMode="gray">
          <a:xfrm>
            <a:off x="334211" y="6448468"/>
            <a:ext cx="2771975" cy="255580"/>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zh-CN" alt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41337901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869" y="3090447"/>
            <a:ext cx="11182288" cy="677108"/>
          </a:xfrm>
        </p:spPr>
        <p:txBody>
          <a:bodyPr anchor="ctr" anchorCtr="0">
            <a:noAutofit/>
          </a:bodyPr>
          <a:lstStyle>
            <a:lvl1pPr>
              <a:defRPr sz="4399">
                <a:solidFill>
                  <a:schemeClr val="tx1"/>
                </a:solidFill>
                <a:latin typeface="Arial" panose="020B0604020202020204" pitchFamily="34" charset="0"/>
              </a:defRPr>
            </a:lvl1pPr>
          </a:lstStyle>
          <a:p>
            <a:r>
              <a:rPr lang="en-US" dirty="0"/>
              <a:t>Divider page</a:t>
            </a:r>
            <a:endParaRPr lang="de-DE" dirty="0"/>
          </a:p>
        </p:txBody>
      </p:sp>
    </p:spTree>
    <p:extLst>
      <p:ext uri="{BB962C8B-B14F-4D97-AF65-F5344CB8AC3E}">
        <p14:creationId xmlns:p14="http://schemas.microsoft.com/office/powerpoint/2010/main" val="2913054266"/>
      </p:ext>
    </p:extLst>
  </p:cSld>
  <p:clrMapOvr>
    <a:masterClrMapping/>
  </p:clrMapOvr>
  <p:hf sldNum="0"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a:xfrm>
            <a:off x="2" y="3427200"/>
            <a:ext cx="12192000" cy="3430800"/>
          </a:xfrm>
          <a:noFill/>
        </p:spPr>
        <p:txBody>
          <a:bodyPr tIns="324000"/>
          <a:lstStyle>
            <a:lvl1pPr marL="0" marR="0" indent="0" algn="ctr" defTabSz="1088063" rtl="0" eaLnBrk="1" fontAlgn="auto" latinLnBrk="0" hangingPunct="1">
              <a:lnSpc>
                <a:spcPct val="100000"/>
              </a:lnSpc>
              <a:spcBef>
                <a:spcPts val="1200"/>
              </a:spcBef>
              <a:spcAft>
                <a:spcPts val="0"/>
              </a:spcAft>
              <a:buClr>
                <a:schemeClr val="accent1"/>
              </a:buClr>
              <a:buSzPct val="80000"/>
              <a:buFontTx/>
              <a:buNone/>
              <a:defRPr sz="1600">
                <a:solidFill>
                  <a:schemeClr val="tx1"/>
                </a:solidFill>
              </a:defRPr>
            </a:lvl1pPr>
          </a:lstStyle>
          <a:p>
            <a:pPr marL="0" marR="0" lvl="0" indent="0" algn="ctr" defTabSz="1088063" rtl="0" eaLnBrk="1" fontAlgn="auto" latinLnBrk="0" hangingPunct="1">
              <a:lnSpc>
                <a:spcPct val="100000"/>
              </a:lnSpc>
              <a:spcBef>
                <a:spcPts val="1200"/>
              </a:spcBef>
              <a:spcAft>
                <a:spcPts val="0"/>
              </a:spcAft>
              <a:buClr>
                <a:schemeClr val="accent1"/>
              </a:buClr>
              <a:buSzPct val="80000"/>
              <a:buFontTx/>
              <a:buNone/>
              <a:defRPr/>
            </a:pPr>
            <a:r>
              <a:rPr lang="en-US" dirty="0"/>
              <a:t>Placeholder for image and illustration scene art</a:t>
            </a:r>
          </a:p>
        </p:txBody>
      </p:sp>
      <p:sp>
        <p:nvSpPr>
          <p:cNvPr id="2" name="Divider text"/>
          <p:cNvSpPr>
            <a:spLocks noGrp="1"/>
          </p:cNvSpPr>
          <p:nvPr>
            <p:ph type="ctrTitle" hasCustomPrompt="1"/>
          </p:nvPr>
        </p:nvSpPr>
        <p:spPr bwMode="gray">
          <a:xfrm>
            <a:off x="503869" y="1375046"/>
            <a:ext cx="11182288" cy="677108"/>
          </a:xfrm>
        </p:spPr>
        <p:txBody>
          <a:bodyPr anchor="t" anchorCtr="0">
            <a:noAutofit/>
          </a:bodyPr>
          <a:lstStyle>
            <a:lvl1pPr>
              <a:defRPr sz="4399">
                <a:solidFill>
                  <a:schemeClr val="tx1"/>
                </a:solidFill>
                <a:latin typeface="Arial" panose="020B0604020202020204" pitchFamily="34" charset="0"/>
              </a:defRPr>
            </a:lvl1pPr>
          </a:lstStyle>
          <a:p>
            <a:r>
              <a:rPr lang="en-US" dirty="0"/>
              <a:t>Divider page</a:t>
            </a:r>
            <a:endParaRPr lang="de-DE" dirty="0"/>
          </a:p>
        </p:txBody>
      </p:sp>
    </p:spTree>
    <p:extLst>
      <p:ext uri="{BB962C8B-B14F-4D97-AF65-F5344CB8AC3E}">
        <p14:creationId xmlns:p14="http://schemas.microsoft.com/office/powerpoint/2010/main" val="3371865253"/>
      </p:ext>
    </p:extLst>
  </p:cSld>
  <p:clrMapOvr>
    <a:masterClrMapping/>
  </p:clrMapOvr>
  <p:hf sldNum="0"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Arial" panose="020B0604020202020204" pitchFamily="34" charset="0"/>
                <a:ea typeface="+mj-ea"/>
                <a:cs typeface="Arial" panose="020B0604020202020204" pitchFamily="34" charset="0"/>
              </a:defRPr>
            </a:lvl1pPr>
          </a:lstStyle>
          <a:p>
            <a:r>
              <a:rPr lang="en-US" noProof="0" dirty="0"/>
              <a:t>Insert page title (sentence case)</a:t>
            </a:r>
            <a:endParaRPr lang="en-US" dirty="0"/>
          </a:p>
        </p:txBody>
      </p:sp>
      <p:pic>
        <p:nvPicPr>
          <p:cNvPr id="2" name="图片 1">
            <a:extLst>
              <a:ext uri="{FF2B5EF4-FFF2-40B4-BE49-F238E27FC236}">
                <a16:creationId xmlns:a16="http://schemas.microsoft.com/office/drawing/2014/main" id="{D81D5014-FC61-4F2D-8F7B-766E90CAC53D}"/>
              </a:ext>
            </a:extLst>
          </p:cNvPr>
          <p:cNvPicPr>
            <a:picLocks noChangeAspect="1"/>
          </p:cNvPicPr>
          <p:nvPr userDrawn="1"/>
        </p:nvPicPr>
        <p:blipFill>
          <a:blip r:embed="rId2"/>
          <a:stretch>
            <a:fillRect/>
          </a:stretch>
        </p:blipFill>
        <p:spPr>
          <a:xfrm>
            <a:off x="10733024" y="560722"/>
            <a:ext cx="1263386" cy="317442"/>
          </a:xfrm>
          <a:prstGeom prst="rect">
            <a:avLst/>
          </a:prstGeom>
        </p:spPr>
      </p:pic>
      <p:sp>
        <p:nvSpPr>
          <p:cNvPr id="5" name="矩形 4">
            <a:extLst>
              <a:ext uri="{FF2B5EF4-FFF2-40B4-BE49-F238E27FC236}">
                <a16:creationId xmlns:a16="http://schemas.microsoft.com/office/drawing/2014/main" id="{E2F33780-E73D-4D63-BA65-723404697A52}"/>
              </a:ext>
            </a:extLst>
          </p:cNvPr>
          <p:cNvSpPr/>
          <p:nvPr userDrawn="1"/>
        </p:nvSpPr>
        <p:spPr bwMode="gray">
          <a:xfrm>
            <a:off x="373529" y="6477958"/>
            <a:ext cx="2604870" cy="226090"/>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zh-CN" alt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26890246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Arial" panose="020B0604020202020204" pitchFamily="34"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60559800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 column 1"/>
          <p:cNvSpPr>
            <a:spLocks noGrp="1"/>
          </p:cNvSpPr>
          <p:nvPr>
            <p:ph type="body" sz="quarter" idx="11" hasCustomPrompt="1"/>
          </p:nvPr>
        </p:nvSpPr>
        <p:spPr>
          <a:xfrm>
            <a:off x="6360820"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837664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4361"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4115"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3869"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242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2905643314"/>
      </p:ext>
    </p:extLst>
  </p:cSld>
  <p:clrMapOvr>
    <a:masterClrMapping/>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5326613" cy="2631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360820"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360820" y="1620000"/>
            <a:ext cx="5326613" cy="2631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88480591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8297116"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8297116"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4400493"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4400493"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93833531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3878221"/>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9272462"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2462"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3426734"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6734"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3" name="Text placeholder - column 2"/>
          <p:cNvSpPr>
            <a:spLocks noGrp="1"/>
          </p:cNvSpPr>
          <p:nvPr>
            <p:ph type="body" sz="quarter" idx="17" hasCustomPrompt="1"/>
          </p:nvPr>
        </p:nvSpPr>
        <p:spPr>
          <a:xfrm>
            <a:off x="6349599"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49599"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80177896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869" y="1800001"/>
            <a:ext cx="11182288" cy="3285032"/>
          </a:xfrm>
        </p:spPr>
        <p:txBody>
          <a:bodyPr/>
          <a:lstStyle>
            <a:lvl1pPr marL="395486" indent="-395486">
              <a:lnSpc>
                <a:spcPct val="90000"/>
              </a:lnSpc>
              <a:spcBef>
                <a:spcPts val="600"/>
              </a:spcBef>
              <a:defRPr sz="5998" b="1">
                <a:solidFill>
                  <a:schemeClr val="tx1"/>
                </a:solidFill>
              </a:defRPr>
            </a:lvl1pPr>
            <a:lvl2pPr marL="395486"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lvl1pPr>
              <a:defRPr>
                <a:solidFill>
                  <a:schemeClr val="tx1"/>
                </a:solidFill>
              </a:defRPr>
            </a:lvl1pPr>
          </a:lstStyle>
          <a:p>
            <a:r>
              <a:rPr lang="en-US" noProof="0" dirty="0"/>
              <a:t>Insert page title (sentence case)</a:t>
            </a:r>
            <a:endParaRPr lang="en-US" dirty="0"/>
          </a:p>
        </p:txBody>
      </p:sp>
    </p:spTree>
    <p:extLst>
      <p:ext uri="{BB962C8B-B14F-4D97-AF65-F5344CB8AC3E}">
        <p14:creationId xmlns:p14="http://schemas.microsoft.com/office/powerpoint/2010/main" val="4466111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text with image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5059" y="252000"/>
            <a:ext cx="4066941"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7090154"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2"/>
          <p:cNvSpPr>
            <a:spLocks noGrp="1"/>
          </p:cNvSpPr>
          <p:nvPr>
            <p:ph type="title" hasCustomPrompt="1"/>
          </p:nvPr>
        </p:nvSpPr>
        <p:spPr>
          <a:xfrm>
            <a:off x="503870" y="504000"/>
            <a:ext cx="709015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1854165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text with image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09584" y="252000"/>
            <a:ext cx="6082416"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5110669"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1"/>
          <p:cNvSpPr>
            <a:spLocks noGrp="1"/>
          </p:cNvSpPr>
          <p:nvPr>
            <p:ph type="title" hasCustomPrompt="1"/>
          </p:nvPr>
        </p:nvSpPr>
        <p:spPr>
          <a:xfrm>
            <a:off x="503870" y="504000"/>
            <a:ext cx="5110669" cy="861574"/>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20336138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252000"/>
            <a:ext cx="12192000"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87945251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0"/>
            <a:ext cx="12192000" cy="6858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6383197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360820" y="1601628"/>
            <a:ext cx="5326613" cy="4230000"/>
          </a:xfrm>
          <a:solidFill>
            <a:schemeClr val="tx2">
              <a:alpha val="70000"/>
            </a:schemeClr>
          </a:solidFill>
        </p:spPr>
        <p:txBody>
          <a:bodyPr vert="horz" lIns="0" tIns="1512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screenshot</a:t>
            </a:r>
            <a:endParaRPr lang="de-DE" dirty="0"/>
          </a:p>
        </p:txBody>
      </p:sp>
      <p:sp>
        <p:nvSpPr>
          <p:cNvPr id="4" name="Text Placeholder 3"/>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33920609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043599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49975167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2432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668135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8"/>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Arial" panose="020B0604020202020204" pitchFamily="34"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218752345"/>
      </p:ext>
    </p:extLst>
  </p:cSld>
  <p:clrMapOvr>
    <a:masterClrMapping/>
  </p:clrMapOvr>
  <p:hf sldNum="0"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sp>
        <p:nvSpPr>
          <p:cNvPr id="4" name="TextBox 3"/>
          <p:cNvSpPr txBox="1"/>
          <p:nvPr/>
        </p:nvSpPr>
        <p:spPr bwMode="gray">
          <a:xfrm>
            <a:off x="503868" y="1620000"/>
            <a:ext cx="11182288" cy="3154710"/>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panose="020B0604020202020204" pitchFamily="34" charset="0"/>
                <a:ea typeface="Arial Unicode MS"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of other software vendors. National product specifications may vary.</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See </a:t>
            </a:r>
            <a:r>
              <a:rPr lang="en-US" sz="1100" kern="1200" dirty="0">
                <a:solidFill>
                  <a:schemeClr val="tx2"/>
                </a:solidFill>
                <a:latin typeface="Arial" panose="020B0604020202020204" pitchFamily="34" charset="0"/>
                <a:ea typeface="Arial Unicode MS" pitchFamily="34" charset="-128"/>
                <a:cs typeface="+mn-cs"/>
                <a:hlinkClick r:id="rId2"/>
              </a:rPr>
              <a:t>http://global.sap.com/corporate-en/legal/copyright/index.epx</a:t>
            </a:r>
            <a:r>
              <a:rPr lang="en-US" sz="1100" kern="1200" dirty="0">
                <a:solidFill>
                  <a:schemeClr val="tx2"/>
                </a:solidFill>
                <a:latin typeface="Arial" panose="020B0604020202020204" pitchFamily="34" charset="0"/>
                <a:ea typeface="Arial Unicode MS" pitchFamily="34" charset="-128"/>
                <a:cs typeface="+mn-cs"/>
              </a:rPr>
              <a:t> </a:t>
            </a:r>
            <a:r>
              <a:rPr lang="en-US" sz="1100" kern="1200" dirty="0">
                <a:solidFill>
                  <a:schemeClr val="tx1"/>
                </a:solidFill>
                <a:latin typeface="Arial" panose="020B0604020202020204" pitchFamily="34" charset="0"/>
                <a:ea typeface="Arial Unicode MS" pitchFamily="34" charset="-128"/>
                <a:cs typeface="+mn-cs"/>
              </a:rPr>
              <a:t>for additional trademark information and notices.</a:t>
            </a:r>
          </a:p>
        </p:txBody>
      </p:sp>
      <p:sp>
        <p:nvSpPr>
          <p:cNvPr id="5" name="TextBox 4"/>
          <p:cNvSpPr txBox="1"/>
          <p:nvPr userDrawn="1"/>
        </p:nvSpPr>
        <p:spPr bwMode="gray">
          <a:xfrm>
            <a:off x="503869" y="719834"/>
            <a:ext cx="9538190"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latin typeface="Arial" panose="020B0604020202020204" pitchFamily="34" charset="0"/>
              </a:rPr>
              <a:t>© 2017 SAP SE or an SAP affiliate company. All rights reserved.</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14437783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userDrawn="1"/>
        </p:nvSpPr>
        <p:spPr bwMode="gray">
          <a:xfrm>
            <a:off x="503869" y="1620000"/>
            <a:ext cx="11182288" cy="3831818"/>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panose="020B0604020202020204" pitchFamily="34" charset="0"/>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panose="020B0604020202020204" pitchFamily="34" charset="0"/>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panose="020B0604020202020204" pitchFamily="34" charset="0"/>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panose="020B0604020202020204" pitchFamily="34" charset="0"/>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panose="020B0604020202020204" pitchFamily="34" charset="0"/>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Zusätzliche Informationen zur Marke und Vermerke finden Sie auf der Seite </a:t>
            </a:r>
            <a:r>
              <a:rPr lang="de-DE" sz="1100" kern="1200" noProof="0" dirty="0">
                <a:solidFill>
                  <a:schemeClr val="tx1"/>
                </a:solidFill>
                <a:effectLst/>
                <a:latin typeface="Arial" panose="020B0604020202020204" pitchFamily="34" charset="0"/>
                <a:ea typeface="+mn-ea"/>
                <a:cs typeface="+mn-cs"/>
                <a:hlinkClick r:id="rId2"/>
              </a:rPr>
              <a:t>http://www.sap.com/corporate-de/legal/copyright/index.epx</a:t>
            </a:r>
            <a:endParaRPr lang="de-DE" sz="1100" kern="1200" noProof="0" dirty="0">
              <a:solidFill>
                <a:schemeClr val="tx1"/>
              </a:solidFill>
              <a:effectLst/>
              <a:latin typeface="Arial" panose="020B0604020202020204" pitchFamily="34" charset="0"/>
              <a:ea typeface="+mn-ea"/>
              <a:cs typeface="+mn-cs"/>
            </a:endParaRPr>
          </a:p>
        </p:txBody>
      </p:sp>
      <p:sp>
        <p:nvSpPr>
          <p:cNvPr id="5" name="TextBox 4"/>
          <p:cNvSpPr txBox="1"/>
          <p:nvPr userDrawn="1"/>
        </p:nvSpPr>
        <p:spPr bwMode="gray">
          <a:xfrm>
            <a:off x="503869" y="719834"/>
            <a:ext cx="11182288"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latin typeface="Arial" panose="020B0604020202020204" pitchFamily="34" charset="0"/>
              </a:rPr>
              <a:t>© </a:t>
            </a:r>
            <a:r>
              <a:rPr lang="de-DE" sz="2399" b="0" noProof="0" dirty="0">
                <a:latin typeface="Arial" panose="020B0604020202020204" pitchFamily="34" charset="0"/>
              </a:rPr>
              <a:t>2017 SAP SE oder ein SAP-Konzernunternehmen. Alle Rechte vorbehalten.</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40369132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mparison - Light">
    <p:spTree>
      <p:nvGrpSpPr>
        <p:cNvPr id="1" name=""/>
        <p:cNvGrpSpPr/>
        <p:nvPr/>
      </p:nvGrpSpPr>
      <p:grpSpPr>
        <a:xfrm>
          <a:off x="0" y="0"/>
          <a:ext cx="0" cy="0"/>
          <a:chOff x="0" y="0"/>
          <a:chExt cx="0" cy="0"/>
        </a:xfrm>
      </p:grpSpPr>
      <p:sp>
        <p:nvSpPr>
          <p:cNvPr id="2" name="Title 1"/>
          <p:cNvSpPr>
            <a:spLocks noGrp="1"/>
          </p:cNvSpPr>
          <p:nvPr>
            <p:ph type="title"/>
          </p:nvPr>
        </p:nvSpPr>
        <p:spPr>
          <a:xfrm>
            <a:off x="229793" y="2"/>
            <a:ext cx="11736457" cy="430787"/>
          </a:xfrm>
        </p:spPr>
        <p:txBody>
          <a:bodyPr/>
          <a:lstStyle/>
          <a:p>
            <a:r>
              <a:rPr lang="en-US"/>
              <a:t>Click to edit Master title style</a:t>
            </a:r>
          </a:p>
        </p:txBody>
      </p:sp>
      <p:sp>
        <p:nvSpPr>
          <p:cNvPr id="3" name="Text Placeholder 4"/>
          <p:cNvSpPr>
            <a:spLocks noGrp="1"/>
          </p:cNvSpPr>
          <p:nvPr>
            <p:ph type="body" idx="1"/>
          </p:nvPr>
        </p:nvSpPr>
        <p:spPr>
          <a:xfrm>
            <a:off x="225732" y="1348084"/>
            <a:ext cx="5646702" cy="639762"/>
          </a:xfrm>
          <a:prstGeom prst="rect">
            <a:avLst/>
          </a:prstGeom>
        </p:spPr>
        <p:txBody>
          <a:bodyPr/>
          <a:lstStyle>
            <a:lvl1pPr>
              <a:defRPr b="1"/>
            </a:lvl1pPr>
          </a:lstStyle>
          <a:p>
            <a:pPr lvl="0"/>
            <a:r>
              <a:rPr lang="en-US"/>
              <a:t>Click to edit Master text styles</a:t>
            </a:r>
          </a:p>
        </p:txBody>
      </p:sp>
      <p:sp>
        <p:nvSpPr>
          <p:cNvPr id="4" name="Content Placeholder 5"/>
          <p:cNvSpPr>
            <a:spLocks noGrp="1"/>
          </p:cNvSpPr>
          <p:nvPr>
            <p:ph sz="half" idx="2"/>
          </p:nvPr>
        </p:nvSpPr>
        <p:spPr>
          <a:xfrm>
            <a:off x="225732" y="2003922"/>
            <a:ext cx="5646702" cy="4233367"/>
          </a:xfrm>
          <a:prstGeom prst="rect">
            <a:avLst/>
          </a:prstGeom>
        </p:spPr>
        <p:txBody>
          <a:bodyPr>
            <a:normAutofit/>
          </a:bodyPr>
          <a:lstStyle>
            <a:lvl1pPr>
              <a:defRPr sz="1999"/>
            </a:lvl1pPr>
            <a:lvl2pPr marL="282490" marR="0" indent="-282490" algn="l" defTabSz="914126" rtl="0" eaLnBrk="1" fontAlgn="auto" latinLnBrk="0" hangingPunct="1">
              <a:lnSpc>
                <a:spcPct val="90000"/>
              </a:lnSpc>
              <a:spcBef>
                <a:spcPts val="500"/>
              </a:spcBef>
              <a:spcAft>
                <a:spcPts val="0"/>
              </a:spcAft>
              <a:buClr>
                <a:schemeClr val="accent3"/>
              </a:buClr>
              <a:buSzTx/>
              <a:buFont typeface="Arial" panose="020B0604020202020204"/>
              <a:buChar char="•"/>
              <a:defRPr sz="1999"/>
            </a:lvl2pPr>
            <a:lvl3pPr marL="630366" indent="-282490">
              <a:defRPr sz="1799"/>
            </a:lvl3pPr>
            <a:lvl4pPr marL="914126" indent="-282490">
              <a:defRPr sz="1600"/>
            </a:lvl4pPr>
            <a:lvl5pPr marL="968084" indent="-282490">
              <a:defRPr sz="1799"/>
            </a:lvl5pPr>
            <a:lvl7pPr>
              <a:defRPr baseline="0"/>
            </a:lvl7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6"/>
          <p:cNvSpPr>
            <a:spLocks noGrp="1"/>
          </p:cNvSpPr>
          <p:nvPr>
            <p:ph type="body" sz="quarter" idx="3"/>
          </p:nvPr>
        </p:nvSpPr>
        <p:spPr>
          <a:xfrm>
            <a:off x="6324455" y="1348084"/>
            <a:ext cx="5648920" cy="639762"/>
          </a:xfrm>
          <a:prstGeom prst="rect">
            <a:avLst/>
          </a:prstGeom>
        </p:spPr>
        <p:txBody>
          <a:bodyPr/>
          <a:lstStyle>
            <a:lvl1pPr>
              <a:defRPr b="1"/>
            </a:lvl1pPr>
          </a:lstStyle>
          <a:p>
            <a:pPr lvl="0"/>
            <a:r>
              <a:rPr lang="en-US"/>
              <a:t>Click to edit Master text styles</a:t>
            </a:r>
          </a:p>
        </p:txBody>
      </p:sp>
      <p:sp>
        <p:nvSpPr>
          <p:cNvPr id="6" name="Content Placeholder 7"/>
          <p:cNvSpPr>
            <a:spLocks noGrp="1"/>
          </p:cNvSpPr>
          <p:nvPr>
            <p:ph sz="quarter" idx="4"/>
          </p:nvPr>
        </p:nvSpPr>
        <p:spPr>
          <a:xfrm>
            <a:off x="6324455" y="2003921"/>
            <a:ext cx="5648920" cy="4233366"/>
          </a:xfrm>
          <a:prstGeom prst="rect">
            <a:avLst/>
          </a:prstGeom>
        </p:spPr>
        <p:txBody>
          <a:bodyPr/>
          <a:lstStyle>
            <a:lvl1pPr marL="0" indent="0">
              <a:buFont typeface="Arial" panose="020B0604020202020204"/>
              <a:buNone/>
              <a:defRPr sz="1999"/>
            </a:lvl1pPr>
            <a:lvl2pPr marL="342797" marR="0" indent="-342797" algn="l" defTabSz="914126" rtl="0" eaLnBrk="1" fontAlgn="auto" latinLnBrk="0" hangingPunct="1">
              <a:lnSpc>
                <a:spcPct val="90000"/>
              </a:lnSpc>
              <a:spcBef>
                <a:spcPts val="1000"/>
              </a:spcBef>
              <a:spcAft>
                <a:spcPts val="0"/>
              </a:spcAft>
              <a:buClr>
                <a:schemeClr val="accent3"/>
              </a:buClr>
              <a:buSzTx/>
              <a:buFont typeface="Arial" panose="020B0604020202020204"/>
              <a:buChar char="•"/>
              <a:defRPr lang="en-US" sz="1999" kern="1200" dirty="0" smtClean="0">
                <a:solidFill>
                  <a:srgbClr val="37444A"/>
                </a:solidFill>
                <a:latin typeface="Arial" panose="020B0604020202020204" pitchFamily="34" charset="0"/>
                <a:ea typeface="+mn-ea"/>
                <a:cs typeface="Arial" panose="020B0604020202020204" pitchFamily="34" charset="0"/>
              </a:defRPr>
            </a:lvl2pPr>
            <a:lvl3pPr marL="685594" indent="-282490">
              <a:defRPr sz="1799"/>
            </a:lvl3pPr>
            <a:lvl4pPr marL="1031565" indent="-282490">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124093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8"/>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14896504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60187717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6A19212-779F-A346-8775-0CC7B348CC5F}"/>
              </a:ext>
            </a:extLst>
          </p:cNvPr>
          <p:cNvSpPr>
            <a:spLocks noGrp="1"/>
          </p:cNvSpPr>
          <p:nvPr>
            <p:ph type="dt" sz="half" idx="10"/>
          </p:nvPr>
        </p:nvSpPr>
        <p:spPr/>
        <p:txBody>
          <a:bodyPr/>
          <a:lstStyle/>
          <a:p>
            <a:fld id="{EF986E68-4280-0748-B344-6170F9755540}" type="datetimeFigureOut">
              <a:rPr kumimoji="1" lang="zh-CN" altLang="en-US" smtClean="0"/>
              <a:t>2026/9/7</a:t>
            </a:fld>
            <a:endParaRPr kumimoji="1" lang="zh-CN" altLang="en-US"/>
          </a:p>
        </p:txBody>
      </p:sp>
      <p:sp>
        <p:nvSpPr>
          <p:cNvPr id="4" name="页脚占位符 3">
            <a:extLst>
              <a:ext uri="{FF2B5EF4-FFF2-40B4-BE49-F238E27FC236}">
                <a16:creationId xmlns:a16="http://schemas.microsoft.com/office/drawing/2014/main" id="{1C946587-F21D-AE44-9135-977F3EF9EB67}"/>
              </a:ext>
            </a:extLst>
          </p:cNvPr>
          <p:cNvSpPr>
            <a:spLocks noGrp="1"/>
          </p:cNvSpPr>
          <p:nvPr>
            <p:ph type="ftr" sz="quarter" idx="11"/>
          </p:nvPr>
        </p:nvSpPr>
        <p:spPr/>
        <p:txBody>
          <a:bodyPr/>
          <a:lstStyle/>
          <a:p>
            <a:endParaRPr kumimoji="1" lang="zh-CN" altLang="en-US"/>
          </a:p>
        </p:txBody>
      </p:sp>
      <p:sp>
        <p:nvSpPr>
          <p:cNvPr id="5" name="幻灯片编号占位符 4">
            <a:extLst>
              <a:ext uri="{FF2B5EF4-FFF2-40B4-BE49-F238E27FC236}">
                <a16:creationId xmlns:a16="http://schemas.microsoft.com/office/drawing/2014/main" id="{6E4482E8-AB7E-FA47-B8D4-B5FB92B63C8F}"/>
              </a:ext>
            </a:extLst>
          </p:cNvPr>
          <p:cNvSpPr>
            <a:spLocks noGrp="1"/>
          </p:cNvSpPr>
          <p:nvPr>
            <p:ph type="sldNum" sz="quarter" idx="12"/>
          </p:nvPr>
        </p:nvSpPr>
        <p:spPr/>
        <p:txBody>
          <a:bodyPr/>
          <a:lstStyle/>
          <a:p>
            <a:fld id="{2D1970CE-08E8-224F-B13A-8AE2F91D21FA}" type="slidenum">
              <a:rPr kumimoji="1" lang="zh-CN" altLang="en-US" smtClean="0"/>
              <a:t>‹#›</a:t>
            </a:fld>
            <a:endParaRPr kumimoji="1" lang="zh-CN" altLang="en-US"/>
          </a:p>
        </p:txBody>
      </p:sp>
      <p:sp>
        <p:nvSpPr>
          <p:cNvPr id="12" name="Slide number">
            <a:extLst>
              <a:ext uri="{FF2B5EF4-FFF2-40B4-BE49-F238E27FC236}">
                <a16:creationId xmlns:a16="http://schemas.microsoft.com/office/drawing/2014/main" id="{38189238-341C-CA4C-AF57-8D26B9CE9388}"/>
              </a:ext>
            </a:extLst>
          </p:cNvPr>
          <p:cNvSpPr txBox="1"/>
          <p:nvPr userDrawn="1"/>
        </p:nvSpPr>
        <p:spPr bwMode="black">
          <a:xfrm>
            <a:off x="11549414" y="6536752"/>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pic>
        <p:nvPicPr>
          <p:cNvPr id="13" name="图片 12" descr="C:\Users\DELL\AppData\Local\Temp\WeChat Files\587501999669646843.png">
            <a:extLst>
              <a:ext uri="{FF2B5EF4-FFF2-40B4-BE49-F238E27FC236}">
                <a16:creationId xmlns:a16="http://schemas.microsoft.com/office/drawing/2014/main" id="{34A433A4-32A8-4CD6-A4E2-C93D66657EEA}"/>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55214" y="251942"/>
            <a:ext cx="836787" cy="467124"/>
          </a:xfrm>
          <a:prstGeom prst="rect">
            <a:avLst/>
          </a:prstGeom>
          <a:noFill/>
          <a:ln>
            <a:noFill/>
          </a:ln>
        </p:spPr>
      </p:pic>
      <p:grpSp>
        <p:nvGrpSpPr>
          <p:cNvPr id="14" name="Group 3">
            <a:extLst>
              <a:ext uri="{FF2B5EF4-FFF2-40B4-BE49-F238E27FC236}">
                <a16:creationId xmlns:a16="http://schemas.microsoft.com/office/drawing/2014/main" id="{DEA53E0D-75C6-41D7-89FB-28916ADB54A4}"/>
              </a:ext>
            </a:extLst>
          </p:cNvPr>
          <p:cNvGrpSpPr/>
          <p:nvPr userDrawn="1"/>
        </p:nvGrpSpPr>
        <p:grpSpPr>
          <a:xfrm>
            <a:off x="-4587" y="0"/>
            <a:ext cx="12195175" cy="251942"/>
            <a:chOff x="0" y="0"/>
            <a:chExt cx="12195175" cy="251942"/>
          </a:xfrm>
        </p:grpSpPr>
        <p:sp>
          <p:nvSpPr>
            <p:cNvPr id="15" name="Rectangle SAP Gold">
              <a:extLst>
                <a:ext uri="{FF2B5EF4-FFF2-40B4-BE49-F238E27FC236}">
                  <a16:creationId xmlns:a16="http://schemas.microsoft.com/office/drawing/2014/main" id="{E77C7F44-5968-4BC7-A33D-3A4CE53707DE}"/>
                </a:ext>
              </a:extLst>
            </p:cNvPr>
            <p:cNvSpPr/>
            <p:nvPr userDrawn="1"/>
          </p:nvSpPr>
          <p:spPr bwMode="gray">
            <a:xfrm>
              <a:off x="0" y="0"/>
              <a:ext cx="12195175" cy="251942"/>
            </a:xfrm>
            <a:prstGeom prst="rect">
              <a:avLst/>
            </a:prstGeom>
            <a:solidFill>
              <a:schemeClr val="tx1"/>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6" name="Secondary Motion Band">
              <a:extLst>
                <a:ext uri="{FF2B5EF4-FFF2-40B4-BE49-F238E27FC236}">
                  <a16:creationId xmlns:a16="http://schemas.microsoft.com/office/drawing/2014/main" id="{C0F1839E-4179-4052-8E61-17C43A89614A}"/>
                </a:ext>
              </a:extLst>
            </p:cNvPr>
            <p:cNvGrpSpPr/>
            <p:nvPr userDrawn="1"/>
          </p:nvGrpSpPr>
          <p:grpSpPr>
            <a:xfrm>
              <a:off x="10682127" y="0"/>
              <a:ext cx="1513048" cy="251942"/>
              <a:chOff x="10682127" y="0"/>
              <a:chExt cx="1513048" cy="252000"/>
            </a:xfrm>
          </p:grpSpPr>
          <p:sp>
            <p:nvSpPr>
              <p:cNvPr id="17" name="Rectangle SAP Gold">
                <a:extLst>
                  <a:ext uri="{FF2B5EF4-FFF2-40B4-BE49-F238E27FC236}">
                    <a16:creationId xmlns:a16="http://schemas.microsoft.com/office/drawing/2014/main" id="{AA4B6516-B36B-461D-9FD1-461A384A3985}"/>
                  </a:ext>
                </a:extLst>
              </p:cNvPr>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SAP Gold 30%">
                <a:extLst>
                  <a:ext uri="{FF2B5EF4-FFF2-40B4-BE49-F238E27FC236}">
                    <a16:creationId xmlns:a16="http://schemas.microsoft.com/office/drawing/2014/main" id="{516BD50D-1D09-4438-A3A9-42AEB8141D7C}"/>
                  </a:ext>
                </a:extLst>
              </p:cNvPr>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9" name="Rectangle SAP Gold 60%">
                <a:extLst>
                  <a:ext uri="{FF2B5EF4-FFF2-40B4-BE49-F238E27FC236}">
                    <a16:creationId xmlns:a16="http://schemas.microsoft.com/office/drawing/2014/main" id="{5505DEFD-FA5F-478D-B329-EA441E12CA49}"/>
                  </a:ext>
                </a:extLst>
              </p:cNvPr>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27240376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1381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26"/>
            <a:fld id="{1C862299-229D-45FE-9F9F-1F2494F82C69}" type="datetimeFigureOut">
              <a:rPr lang="zh-CN" altLang="en-US" sz="1799" smtClean="0">
                <a:solidFill>
                  <a:prstClr val="black"/>
                </a:solidFill>
              </a:rPr>
              <a:pPr defTabSz="914126"/>
              <a:t>2026/9/7</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26"/>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26"/>
            <a:fld id="{29B795AA-FAE0-4C25-9718-078AF4030C97}" type="slidenum">
              <a:rPr lang="zh-CN" altLang="en-US" sz="1799" smtClean="0">
                <a:solidFill>
                  <a:prstClr val="black"/>
                </a:solidFill>
              </a:rPr>
              <a:pPr defTabSz="914126"/>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22931101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69"/>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99"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sp>
        <p:nvSpPr>
          <p:cNvPr id="12" name="任意多边形 11"/>
          <p:cNvSpPr/>
          <p:nvPr userDrawn="1"/>
        </p:nvSpPr>
        <p:spPr>
          <a:xfrm>
            <a:off x="9116451"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sp>
        <p:nvSpPr>
          <p:cNvPr id="4" name="文本框 3"/>
          <p:cNvSpPr txBox="1"/>
          <p:nvPr userDrawn="1"/>
        </p:nvSpPr>
        <p:spPr>
          <a:xfrm>
            <a:off x="9660642" y="6701364"/>
            <a:ext cx="3483247" cy="200033"/>
          </a:xfrm>
          <a:prstGeom prst="rect">
            <a:avLst/>
          </a:prstGeom>
          <a:noFill/>
        </p:spPr>
        <p:txBody>
          <a:bodyPr wrap="square" lIns="121912" tIns="60956" rIns="121912" bIns="60956" rtlCol="0">
            <a:spAutoFit/>
          </a:bodyPr>
          <a:lstStyle/>
          <a:p>
            <a:r>
              <a:rPr lang="en-US" altLang="zh-CN" sz="500" dirty="0">
                <a:solidFill>
                  <a:schemeClr val="bg1"/>
                </a:solidFill>
                <a:latin typeface="微软雅黑" panose="020B0503020204020204" pitchFamily="34" charset="-122"/>
                <a:ea typeface="微软雅黑" panose="020B0503020204020204" pitchFamily="34" charset="-122"/>
              </a:rPr>
              <a:t>Copyright ©2018</a:t>
            </a:r>
            <a:r>
              <a:rPr lang="en-US" altLang="zh-CN" sz="500" baseline="0" dirty="0">
                <a:solidFill>
                  <a:schemeClr val="bg1"/>
                </a:solidFill>
                <a:latin typeface="微软雅黑" panose="020B0503020204020204" pitchFamily="34" charset="-122"/>
                <a:ea typeface="微软雅黑" panose="020B0503020204020204" pitchFamily="34" charset="-122"/>
              </a:rPr>
              <a:t> </a:t>
            </a:r>
            <a:r>
              <a:rPr lang="en-US" altLang="zh-CN" sz="500" baseline="0" dirty="0" err="1">
                <a:solidFill>
                  <a:schemeClr val="bg1"/>
                </a:solidFill>
                <a:latin typeface="微软雅黑" panose="020B0503020204020204" pitchFamily="34" charset="-122"/>
                <a:ea typeface="微软雅黑" panose="020B0503020204020204" pitchFamily="34" charset="-122"/>
              </a:rPr>
              <a:t>Bosyun</a:t>
            </a:r>
            <a:r>
              <a:rPr lang="en-US" altLang="zh-CN" sz="500" dirty="0">
                <a:solidFill>
                  <a:schemeClr val="bg1"/>
                </a:solidFill>
                <a:latin typeface="微软雅黑" panose="020B0503020204020204" pitchFamily="34" charset="-122"/>
                <a:ea typeface="微软雅黑" panose="020B0503020204020204" pitchFamily="34" charset="-122"/>
              </a:rPr>
              <a:t> Co., Ltd.</a:t>
            </a:r>
            <a:r>
              <a:rPr lang="en-US" altLang="zh-CN" sz="500"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500"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3"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pic>
        <p:nvPicPr>
          <p:cNvPr id="5" name="图片 4">
            <a:extLst>
              <a:ext uri="{FF2B5EF4-FFF2-40B4-BE49-F238E27FC236}">
                <a16:creationId xmlns:a16="http://schemas.microsoft.com/office/drawing/2014/main" id="{E7248F38-0B5A-43AC-99C3-0CC7F7BA59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22993" y="352054"/>
            <a:ext cx="805476" cy="474751"/>
          </a:xfrm>
          <a:prstGeom prst="rect">
            <a:avLst/>
          </a:prstGeom>
        </p:spPr>
      </p:pic>
    </p:spTree>
    <p:extLst>
      <p:ext uri="{BB962C8B-B14F-4D97-AF65-F5344CB8AC3E}">
        <p14:creationId xmlns:p14="http://schemas.microsoft.com/office/powerpoint/2010/main" val="16914179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288572377"/>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64749483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26643793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42461471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97073064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73266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794630088"/>
      </p:ext>
    </p:extLst>
  </p:cSld>
  <p:clrMapOvr>
    <a:masterClrMapping/>
  </p:clrMapOvr>
  <p:hf sldNum="0"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368795062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972719169"/>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slideLayout" Target="../slideLayouts/slideLayout162.xml"/><Relationship Id="rId3" Type="http://schemas.openxmlformats.org/officeDocument/2006/relationships/slideLayout" Target="../slideLayouts/slideLayout152.xml"/><Relationship Id="rId7" Type="http://schemas.openxmlformats.org/officeDocument/2006/relationships/slideLayout" Target="../slideLayouts/slideLayout156.xml"/><Relationship Id="rId12" Type="http://schemas.openxmlformats.org/officeDocument/2006/relationships/slideLayout" Target="../slideLayouts/slideLayout161.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5" Type="http://schemas.openxmlformats.org/officeDocument/2006/relationships/theme" Target="../theme/theme10.xml"/><Relationship Id="rId10" Type="http://schemas.openxmlformats.org/officeDocument/2006/relationships/slideLayout" Target="../slideLayouts/slideLayout159.xml"/><Relationship Id="rId4" Type="http://schemas.openxmlformats.org/officeDocument/2006/relationships/slideLayout" Target="../slideLayouts/slideLayout153.xml"/><Relationship Id="rId9" Type="http://schemas.openxmlformats.org/officeDocument/2006/relationships/slideLayout" Target="../slideLayouts/slideLayout158.xml"/><Relationship Id="rId14" Type="http://schemas.openxmlformats.org/officeDocument/2006/relationships/slideLayout" Target="../slideLayouts/slideLayout16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1.xml"/><Relationship Id="rId13" Type="http://schemas.openxmlformats.org/officeDocument/2006/relationships/slideLayout" Target="../slideLayouts/slideLayout176.xml"/><Relationship Id="rId18" Type="http://schemas.openxmlformats.org/officeDocument/2006/relationships/slideLayout" Target="../slideLayouts/slideLayout181.xml"/><Relationship Id="rId3" Type="http://schemas.openxmlformats.org/officeDocument/2006/relationships/slideLayout" Target="../slideLayouts/slideLayout166.xml"/><Relationship Id="rId21" Type="http://schemas.openxmlformats.org/officeDocument/2006/relationships/slideLayout" Target="../slideLayouts/slideLayout184.xml"/><Relationship Id="rId7" Type="http://schemas.openxmlformats.org/officeDocument/2006/relationships/slideLayout" Target="../slideLayouts/slideLayout170.xml"/><Relationship Id="rId12" Type="http://schemas.openxmlformats.org/officeDocument/2006/relationships/slideLayout" Target="../slideLayouts/slideLayout175.xml"/><Relationship Id="rId17" Type="http://schemas.openxmlformats.org/officeDocument/2006/relationships/slideLayout" Target="../slideLayouts/slideLayout180.xml"/><Relationship Id="rId2" Type="http://schemas.openxmlformats.org/officeDocument/2006/relationships/slideLayout" Target="../slideLayouts/slideLayout165.xml"/><Relationship Id="rId16" Type="http://schemas.openxmlformats.org/officeDocument/2006/relationships/slideLayout" Target="../slideLayouts/slideLayout179.xml"/><Relationship Id="rId20" Type="http://schemas.openxmlformats.org/officeDocument/2006/relationships/slideLayout" Target="../slideLayouts/slideLayout183.xml"/><Relationship Id="rId1" Type="http://schemas.openxmlformats.org/officeDocument/2006/relationships/slideLayout" Target="../slideLayouts/slideLayout164.xml"/><Relationship Id="rId6" Type="http://schemas.openxmlformats.org/officeDocument/2006/relationships/slideLayout" Target="../slideLayouts/slideLayout169.xml"/><Relationship Id="rId11" Type="http://schemas.openxmlformats.org/officeDocument/2006/relationships/slideLayout" Target="../slideLayouts/slideLayout174.xml"/><Relationship Id="rId24" Type="http://schemas.openxmlformats.org/officeDocument/2006/relationships/image" Target="../media/image1.png"/><Relationship Id="rId5" Type="http://schemas.openxmlformats.org/officeDocument/2006/relationships/slideLayout" Target="../slideLayouts/slideLayout168.xml"/><Relationship Id="rId15" Type="http://schemas.openxmlformats.org/officeDocument/2006/relationships/slideLayout" Target="../slideLayouts/slideLayout178.xml"/><Relationship Id="rId23" Type="http://schemas.openxmlformats.org/officeDocument/2006/relationships/theme" Target="../theme/theme11.xml"/><Relationship Id="rId10" Type="http://schemas.openxmlformats.org/officeDocument/2006/relationships/slideLayout" Target="../slideLayouts/slideLayout173.xml"/><Relationship Id="rId19" Type="http://schemas.openxmlformats.org/officeDocument/2006/relationships/slideLayout" Target="../slideLayouts/slideLayout182.xml"/><Relationship Id="rId4" Type="http://schemas.openxmlformats.org/officeDocument/2006/relationships/slideLayout" Target="../slideLayouts/slideLayout167.xml"/><Relationship Id="rId9" Type="http://schemas.openxmlformats.org/officeDocument/2006/relationships/slideLayout" Target="../slideLayouts/slideLayout172.xml"/><Relationship Id="rId14" Type="http://schemas.openxmlformats.org/officeDocument/2006/relationships/slideLayout" Target="../slideLayouts/slideLayout177.xml"/><Relationship Id="rId22" Type="http://schemas.openxmlformats.org/officeDocument/2006/relationships/slideLayout" Target="../slideLayouts/slideLayout185.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93.xml"/><Relationship Id="rId13" Type="http://schemas.openxmlformats.org/officeDocument/2006/relationships/slideLayout" Target="../slideLayouts/slideLayout198.xml"/><Relationship Id="rId3" Type="http://schemas.openxmlformats.org/officeDocument/2006/relationships/slideLayout" Target="../slideLayouts/slideLayout188.xml"/><Relationship Id="rId7" Type="http://schemas.openxmlformats.org/officeDocument/2006/relationships/slideLayout" Target="../slideLayouts/slideLayout192.xml"/><Relationship Id="rId12" Type="http://schemas.openxmlformats.org/officeDocument/2006/relationships/slideLayout" Target="../slideLayouts/slideLayout197.xml"/><Relationship Id="rId2" Type="http://schemas.openxmlformats.org/officeDocument/2006/relationships/slideLayout" Target="../slideLayouts/slideLayout187.xml"/><Relationship Id="rId1" Type="http://schemas.openxmlformats.org/officeDocument/2006/relationships/slideLayout" Target="../slideLayouts/slideLayout186.xml"/><Relationship Id="rId6" Type="http://schemas.openxmlformats.org/officeDocument/2006/relationships/slideLayout" Target="../slideLayouts/slideLayout191.xml"/><Relationship Id="rId11" Type="http://schemas.openxmlformats.org/officeDocument/2006/relationships/slideLayout" Target="../slideLayouts/slideLayout196.xml"/><Relationship Id="rId5" Type="http://schemas.openxmlformats.org/officeDocument/2006/relationships/slideLayout" Target="../slideLayouts/slideLayout190.xml"/><Relationship Id="rId15" Type="http://schemas.openxmlformats.org/officeDocument/2006/relationships/image" Target="../media/image1.png"/><Relationship Id="rId10" Type="http://schemas.openxmlformats.org/officeDocument/2006/relationships/slideLayout" Target="../slideLayouts/slideLayout195.xml"/><Relationship Id="rId4" Type="http://schemas.openxmlformats.org/officeDocument/2006/relationships/slideLayout" Target="../slideLayouts/slideLayout189.xml"/><Relationship Id="rId9" Type="http://schemas.openxmlformats.org/officeDocument/2006/relationships/slideLayout" Target="../slideLayouts/slideLayout194.xml"/><Relationship Id="rId1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06.xml"/><Relationship Id="rId13" Type="http://schemas.openxmlformats.org/officeDocument/2006/relationships/slideLayout" Target="../slideLayouts/slideLayout211.xml"/><Relationship Id="rId18" Type="http://schemas.openxmlformats.org/officeDocument/2006/relationships/theme" Target="../theme/theme13.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slideLayout" Target="../slideLayouts/slideLayout210.xml"/><Relationship Id="rId17" Type="http://schemas.openxmlformats.org/officeDocument/2006/relationships/slideLayout" Target="../slideLayouts/slideLayout215.xml"/><Relationship Id="rId2" Type="http://schemas.openxmlformats.org/officeDocument/2006/relationships/slideLayout" Target="../slideLayouts/slideLayout200.xml"/><Relationship Id="rId16" Type="http://schemas.openxmlformats.org/officeDocument/2006/relationships/slideLayout" Target="../slideLayouts/slideLayout214.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5" Type="http://schemas.openxmlformats.org/officeDocument/2006/relationships/slideLayout" Target="../slideLayouts/slideLayout213.xml"/><Relationship Id="rId10" Type="http://schemas.openxmlformats.org/officeDocument/2006/relationships/slideLayout" Target="../slideLayouts/slideLayout208.xml"/><Relationship Id="rId19" Type="http://schemas.openxmlformats.org/officeDocument/2006/relationships/image" Target="../media/image1.png"/><Relationship Id="rId4" Type="http://schemas.openxmlformats.org/officeDocument/2006/relationships/slideLayout" Target="../slideLayouts/slideLayout202.xml"/><Relationship Id="rId9" Type="http://schemas.openxmlformats.org/officeDocument/2006/relationships/slideLayout" Target="../slideLayouts/slideLayout207.xml"/><Relationship Id="rId14" Type="http://schemas.openxmlformats.org/officeDocument/2006/relationships/slideLayout" Target="../slideLayouts/slideLayout21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23.xml"/><Relationship Id="rId13" Type="http://schemas.openxmlformats.org/officeDocument/2006/relationships/slideLayout" Target="../slideLayouts/slideLayout228.xml"/><Relationship Id="rId18" Type="http://schemas.openxmlformats.org/officeDocument/2006/relationships/theme" Target="../theme/theme14.xml"/><Relationship Id="rId3" Type="http://schemas.openxmlformats.org/officeDocument/2006/relationships/slideLayout" Target="../slideLayouts/slideLayout218.xml"/><Relationship Id="rId7" Type="http://schemas.openxmlformats.org/officeDocument/2006/relationships/slideLayout" Target="../slideLayouts/slideLayout222.xml"/><Relationship Id="rId12" Type="http://schemas.openxmlformats.org/officeDocument/2006/relationships/slideLayout" Target="../slideLayouts/slideLayout227.xml"/><Relationship Id="rId17" Type="http://schemas.openxmlformats.org/officeDocument/2006/relationships/slideLayout" Target="../slideLayouts/slideLayout232.xml"/><Relationship Id="rId2" Type="http://schemas.openxmlformats.org/officeDocument/2006/relationships/slideLayout" Target="../slideLayouts/slideLayout217.xml"/><Relationship Id="rId16" Type="http://schemas.openxmlformats.org/officeDocument/2006/relationships/slideLayout" Target="../slideLayouts/slideLayout231.xml"/><Relationship Id="rId1" Type="http://schemas.openxmlformats.org/officeDocument/2006/relationships/slideLayout" Target="../slideLayouts/slideLayout216.xml"/><Relationship Id="rId6" Type="http://schemas.openxmlformats.org/officeDocument/2006/relationships/slideLayout" Target="../slideLayouts/slideLayout221.xml"/><Relationship Id="rId11" Type="http://schemas.openxmlformats.org/officeDocument/2006/relationships/slideLayout" Target="../slideLayouts/slideLayout226.xml"/><Relationship Id="rId5" Type="http://schemas.openxmlformats.org/officeDocument/2006/relationships/slideLayout" Target="../slideLayouts/slideLayout220.xml"/><Relationship Id="rId15" Type="http://schemas.openxmlformats.org/officeDocument/2006/relationships/slideLayout" Target="../slideLayouts/slideLayout230.xml"/><Relationship Id="rId10" Type="http://schemas.openxmlformats.org/officeDocument/2006/relationships/slideLayout" Target="../slideLayouts/slideLayout225.xml"/><Relationship Id="rId19" Type="http://schemas.openxmlformats.org/officeDocument/2006/relationships/image" Target="../media/image1.png"/><Relationship Id="rId4" Type="http://schemas.openxmlformats.org/officeDocument/2006/relationships/slideLayout" Target="../slideLayouts/slideLayout219.xml"/><Relationship Id="rId9" Type="http://schemas.openxmlformats.org/officeDocument/2006/relationships/slideLayout" Target="../slideLayouts/slideLayout224.xml"/><Relationship Id="rId14" Type="http://schemas.openxmlformats.org/officeDocument/2006/relationships/slideLayout" Target="../slideLayouts/slideLayout229.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40.xml"/><Relationship Id="rId13" Type="http://schemas.openxmlformats.org/officeDocument/2006/relationships/image" Target="../media/image1.png"/><Relationship Id="rId3" Type="http://schemas.openxmlformats.org/officeDocument/2006/relationships/slideLayout" Target="../slideLayouts/slideLayout235.xml"/><Relationship Id="rId7" Type="http://schemas.openxmlformats.org/officeDocument/2006/relationships/slideLayout" Target="../slideLayouts/slideLayout239.xml"/><Relationship Id="rId12" Type="http://schemas.openxmlformats.org/officeDocument/2006/relationships/theme" Target="../theme/theme15.xml"/><Relationship Id="rId2" Type="http://schemas.openxmlformats.org/officeDocument/2006/relationships/slideLayout" Target="../slideLayouts/slideLayout234.xml"/><Relationship Id="rId1" Type="http://schemas.openxmlformats.org/officeDocument/2006/relationships/slideLayout" Target="../slideLayouts/slideLayout233.xml"/><Relationship Id="rId6" Type="http://schemas.openxmlformats.org/officeDocument/2006/relationships/slideLayout" Target="../slideLayouts/slideLayout238.xml"/><Relationship Id="rId11" Type="http://schemas.openxmlformats.org/officeDocument/2006/relationships/slideLayout" Target="../slideLayouts/slideLayout243.xml"/><Relationship Id="rId5" Type="http://schemas.openxmlformats.org/officeDocument/2006/relationships/slideLayout" Target="../slideLayouts/slideLayout237.xml"/><Relationship Id="rId10" Type="http://schemas.openxmlformats.org/officeDocument/2006/relationships/slideLayout" Target="../slideLayouts/slideLayout242.xml"/><Relationship Id="rId4" Type="http://schemas.openxmlformats.org/officeDocument/2006/relationships/slideLayout" Target="../slideLayouts/slideLayout236.xml"/><Relationship Id="rId9" Type="http://schemas.openxmlformats.org/officeDocument/2006/relationships/slideLayout" Target="../slideLayouts/slideLayout241.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51.xml"/><Relationship Id="rId3" Type="http://schemas.openxmlformats.org/officeDocument/2006/relationships/slideLayout" Target="../slideLayouts/slideLayout246.xml"/><Relationship Id="rId7" Type="http://schemas.openxmlformats.org/officeDocument/2006/relationships/slideLayout" Target="../slideLayouts/slideLayout250.xml"/><Relationship Id="rId2" Type="http://schemas.openxmlformats.org/officeDocument/2006/relationships/slideLayout" Target="../slideLayouts/slideLayout245.xml"/><Relationship Id="rId1" Type="http://schemas.openxmlformats.org/officeDocument/2006/relationships/slideLayout" Target="../slideLayouts/slideLayout244.xml"/><Relationship Id="rId6" Type="http://schemas.openxmlformats.org/officeDocument/2006/relationships/slideLayout" Target="../slideLayouts/slideLayout249.xml"/><Relationship Id="rId5" Type="http://schemas.openxmlformats.org/officeDocument/2006/relationships/slideLayout" Target="../slideLayouts/slideLayout248.xml"/><Relationship Id="rId10" Type="http://schemas.openxmlformats.org/officeDocument/2006/relationships/image" Target="../media/image1.png"/><Relationship Id="rId4" Type="http://schemas.openxmlformats.org/officeDocument/2006/relationships/slideLayout" Target="../slideLayouts/slideLayout247.xml"/><Relationship Id="rId9"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59.xml"/><Relationship Id="rId13" Type="http://schemas.openxmlformats.org/officeDocument/2006/relationships/theme" Target="../theme/theme17.xml"/><Relationship Id="rId3" Type="http://schemas.openxmlformats.org/officeDocument/2006/relationships/slideLayout" Target="../slideLayouts/slideLayout254.xml"/><Relationship Id="rId7" Type="http://schemas.openxmlformats.org/officeDocument/2006/relationships/slideLayout" Target="../slideLayouts/slideLayout258.xml"/><Relationship Id="rId12" Type="http://schemas.openxmlformats.org/officeDocument/2006/relationships/slideLayout" Target="../slideLayouts/slideLayout263.xml"/><Relationship Id="rId2" Type="http://schemas.openxmlformats.org/officeDocument/2006/relationships/slideLayout" Target="../slideLayouts/slideLayout253.xml"/><Relationship Id="rId1" Type="http://schemas.openxmlformats.org/officeDocument/2006/relationships/slideLayout" Target="../slideLayouts/slideLayout252.xml"/><Relationship Id="rId6" Type="http://schemas.openxmlformats.org/officeDocument/2006/relationships/slideLayout" Target="../slideLayouts/slideLayout257.xml"/><Relationship Id="rId11" Type="http://schemas.openxmlformats.org/officeDocument/2006/relationships/slideLayout" Target="../slideLayouts/slideLayout262.xml"/><Relationship Id="rId5" Type="http://schemas.openxmlformats.org/officeDocument/2006/relationships/slideLayout" Target="../slideLayouts/slideLayout256.xml"/><Relationship Id="rId10" Type="http://schemas.openxmlformats.org/officeDocument/2006/relationships/slideLayout" Target="../slideLayouts/slideLayout261.xml"/><Relationship Id="rId4" Type="http://schemas.openxmlformats.org/officeDocument/2006/relationships/slideLayout" Target="../slideLayouts/slideLayout255.xml"/><Relationship Id="rId9" Type="http://schemas.openxmlformats.org/officeDocument/2006/relationships/slideLayout" Target="../slideLayouts/slideLayout260.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image" Target="../media/image1.png"/><Relationship Id="rId4" Type="http://schemas.openxmlformats.org/officeDocument/2006/relationships/slideLayout" Target="../slideLayouts/slideLayout2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19" Type="http://schemas.openxmlformats.org/officeDocument/2006/relationships/theme" Target="../theme/theme3.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71.xml"/><Relationship Id="rId18" Type="http://schemas.openxmlformats.org/officeDocument/2006/relationships/slideLayout" Target="../slideLayouts/slideLayout76.xml"/><Relationship Id="rId26" Type="http://schemas.openxmlformats.org/officeDocument/2006/relationships/slideLayout" Target="../slideLayouts/slideLayout84.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5" Type="http://schemas.openxmlformats.org/officeDocument/2006/relationships/slideLayout" Target="../slideLayouts/slideLayout83.xml"/><Relationship Id="rId33" Type="http://schemas.openxmlformats.org/officeDocument/2006/relationships/theme" Target="../theme/theme5.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29" Type="http://schemas.openxmlformats.org/officeDocument/2006/relationships/slideLayout" Target="../slideLayouts/slideLayout87.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slideLayout" Target="../slideLayouts/slideLayout82.xml"/><Relationship Id="rId32" Type="http://schemas.openxmlformats.org/officeDocument/2006/relationships/slideLayout" Target="../slideLayouts/slideLayout90.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28" Type="http://schemas.openxmlformats.org/officeDocument/2006/relationships/slideLayout" Target="../slideLayouts/slideLayout86.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31" Type="http://schemas.openxmlformats.org/officeDocument/2006/relationships/slideLayout" Target="../slideLayouts/slideLayout89.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 Id="rId27" Type="http://schemas.openxmlformats.org/officeDocument/2006/relationships/slideLayout" Target="../slideLayouts/slideLayout85.xml"/><Relationship Id="rId30" Type="http://schemas.openxmlformats.org/officeDocument/2006/relationships/slideLayout" Target="../slideLayouts/slideLayout88.xml"/><Relationship Id="rId8" Type="http://schemas.openxmlformats.org/officeDocument/2006/relationships/slideLayout" Target="../slideLayouts/slideLayout6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image" Target="../media/image1.png"/><Relationship Id="rId2" Type="http://schemas.openxmlformats.org/officeDocument/2006/relationships/slideLayout" Target="../slideLayouts/slideLayout92.xml"/><Relationship Id="rId16" Type="http://schemas.openxmlformats.org/officeDocument/2006/relationships/theme" Target="../theme/theme6.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slideLayout" Target="../slideLayouts/slideLayout118.xml"/><Relationship Id="rId18" Type="http://schemas.openxmlformats.org/officeDocument/2006/relationships/slideLayout" Target="../slideLayouts/slideLayout123.xml"/><Relationship Id="rId3" Type="http://schemas.openxmlformats.org/officeDocument/2006/relationships/slideLayout" Target="../slideLayouts/slideLayout108.xml"/><Relationship Id="rId21" Type="http://schemas.openxmlformats.org/officeDocument/2006/relationships/theme" Target="../theme/theme7.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17" Type="http://schemas.openxmlformats.org/officeDocument/2006/relationships/slideLayout" Target="../slideLayouts/slideLayout122.xml"/><Relationship Id="rId2" Type="http://schemas.openxmlformats.org/officeDocument/2006/relationships/slideLayout" Target="../slideLayouts/slideLayout107.xml"/><Relationship Id="rId16" Type="http://schemas.openxmlformats.org/officeDocument/2006/relationships/slideLayout" Target="../slideLayouts/slideLayout121.xml"/><Relationship Id="rId20" Type="http://schemas.openxmlformats.org/officeDocument/2006/relationships/slideLayout" Target="../slideLayouts/slideLayout125.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5" Type="http://schemas.openxmlformats.org/officeDocument/2006/relationships/slideLayout" Target="../slideLayouts/slideLayout120.xml"/><Relationship Id="rId10" Type="http://schemas.openxmlformats.org/officeDocument/2006/relationships/slideLayout" Target="../slideLayouts/slideLayout115.xml"/><Relationship Id="rId19" Type="http://schemas.openxmlformats.org/officeDocument/2006/relationships/slideLayout" Target="../slideLayouts/slideLayout124.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slideLayout" Target="../slideLayouts/slideLayout11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3.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image" Target="../media/image1.png"/><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theme" Target="../theme/theme8.xml"/><Relationship Id="rId5" Type="http://schemas.openxmlformats.org/officeDocument/2006/relationships/slideLayout" Target="../slideLayouts/slideLayout130.xml"/><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2" Type="http://schemas.openxmlformats.org/officeDocument/2006/relationships/slideLayout" Target="../slideLayouts/slideLayout137.xml"/><Relationship Id="rId16" Type="http://schemas.openxmlformats.org/officeDocument/2006/relationships/image" Target="../media/image1.png"/><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5" Type="http://schemas.openxmlformats.org/officeDocument/2006/relationships/theme" Target="../theme/theme9.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1"/>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6216134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9" r:id="rId8"/>
    <p:sldLayoutId id="2147483671" r:id="rId9"/>
    <p:sldLayoutId id="2147483672" r:id="rId10"/>
    <p:sldLayoutId id="2147483673" r:id="rId11"/>
    <p:sldLayoutId id="2147483674" r:id="rId12"/>
    <p:sldLayoutId id="2147483675" r:id="rId13"/>
    <p:sldLayoutId id="2147483676" r:id="rId14"/>
    <p:sldLayoutId id="2147483678" r:id="rId15"/>
    <p:sldLayoutId id="2147483680" r:id="rId16"/>
    <p:sldLayoutId id="2147483682" r:id="rId17"/>
    <p:sldLayoutId id="2147483683" r:id="rId18"/>
    <p:sldLayoutId id="2147483684" r:id="rId19"/>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149238397"/>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 id="2147483851" r:id="rId12"/>
    <p:sldLayoutId id="2147483852" r:id="rId13"/>
    <p:sldLayoutId id="2147483853" r:id="rId14"/>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3770" marR="0" indent="-83770" algn="l" defTabSz="1087737"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4"/>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09869144"/>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 id="2147483868" r:id="rId13"/>
    <p:sldLayoutId id="2147483869" r:id="rId14"/>
    <p:sldLayoutId id="2147483870" r:id="rId15"/>
    <p:sldLayoutId id="2147483871" r:id="rId16"/>
    <p:sldLayoutId id="2147483872" r:id="rId17"/>
    <p:sldLayoutId id="2147483873" r:id="rId18"/>
    <p:sldLayoutId id="2147483874" r:id="rId19"/>
    <p:sldLayoutId id="2147483876" r:id="rId20"/>
    <p:sldLayoutId id="2147483877" r:id="rId21"/>
    <p:sldLayoutId id="2147483878" r:id="rId22"/>
  </p:sldLayoutIdLst>
  <p:hf hdr="0" ftr="0" dt="0"/>
  <p:txStyles>
    <p:titleStyle>
      <a:lvl1pPr algn="l" defTabSz="1087737"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737"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597" indent="-179597" algn="l" defTabSz="1087737" rtl="0" eaLnBrk="1" latinLnBrk="0" hangingPunct="1">
        <a:spcBef>
          <a:spcPts val="600"/>
        </a:spcBef>
        <a:buClr>
          <a:schemeClr val="accent1"/>
        </a:buClr>
        <a:buSzPct val="100000"/>
        <a:buFont typeface="Wingdings" panose="05000000000000000000" pitchFamily="2" charset="2"/>
        <a:buChar char="§"/>
        <a:defRPr sz="1798" kern="1200">
          <a:solidFill>
            <a:schemeClr val="tx1"/>
          </a:solidFill>
          <a:latin typeface="+mn-lt"/>
          <a:ea typeface="+mn-ea"/>
          <a:cs typeface="+mn-cs"/>
        </a:defRPr>
      </a:lvl2pPr>
      <a:lvl3pPr marL="358559" indent="-179597" algn="l" defTabSz="1087737"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426" indent="-179597" algn="l" defTabSz="1087737"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658" indent="-179597" algn="l" defTabSz="1087737"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59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6pPr>
      <a:lvl7pPr marL="3535463"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7pPr>
      <a:lvl8pPr marL="4079331"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8pPr>
      <a:lvl9pPr marL="462383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9pPr>
    </p:bodyStyle>
    <p:otherStyle>
      <a:defPPr>
        <a:defRPr lang="de-DE"/>
      </a:defPPr>
      <a:lvl1pPr marL="0" algn="l" defTabSz="1087737" rtl="0" eaLnBrk="1" latinLnBrk="0" hangingPunct="1">
        <a:defRPr sz="2098" kern="1200">
          <a:solidFill>
            <a:schemeClr val="tx1"/>
          </a:solidFill>
          <a:latin typeface="+mn-lt"/>
          <a:ea typeface="+mn-ea"/>
          <a:cs typeface="+mn-cs"/>
        </a:defRPr>
      </a:lvl1pPr>
      <a:lvl2pPr marL="543869" algn="l" defTabSz="1087737" rtl="0" eaLnBrk="1" latinLnBrk="0" hangingPunct="1">
        <a:defRPr sz="2098" kern="1200">
          <a:solidFill>
            <a:schemeClr val="tx1"/>
          </a:solidFill>
          <a:latin typeface="+mn-lt"/>
          <a:ea typeface="+mn-ea"/>
          <a:cs typeface="+mn-cs"/>
        </a:defRPr>
      </a:lvl2pPr>
      <a:lvl3pPr marL="1087737" algn="l" defTabSz="1087737" rtl="0" eaLnBrk="1" latinLnBrk="0" hangingPunct="1">
        <a:defRPr sz="2098" kern="1200">
          <a:solidFill>
            <a:schemeClr val="tx1"/>
          </a:solidFill>
          <a:latin typeface="+mn-lt"/>
          <a:ea typeface="+mn-ea"/>
          <a:cs typeface="+mn-cs"/>
        </a:defRPr>
      </a:lvl3pPr>
      <a:lvl4pPr marL="1631605" algn="l" defTabSz="1087737" rtl="0" eaLnBrk="1" latinLnBrk="0" hangingPunct="1">
        <a:defRPr sz="2098" kern="1200">
          <a:solidFill>
            <a:schemeClr val="tx1"/>
          </a:solidFill>
          <a:latin typeface="+mn-lt"/>
          <a:ea typeface="+mn-ea"/>
          <a:cs typeface="+mn-cs"/>
        </a:defRPr>
      </a:lvl4pPr>
      <a:lvl5pPr marL="2176109" algn="l" defTabSz="1087737" rtl="0" eaLnBrk="1" latinLnBrk="0" hangingPunct="1">
        <a:defRPr sz="2098" kern="1200">
          <a:solidFill>
            <a:schemeClr val="tx1"/>
          </a:solidFill>
          <a:latin typeface="+mn-lt"/>
          <a:ea typeface="+mn-ea"/>
          <a:cs typeface="+mn-cs"/>
        </a:defRPr>
      </a:lvl5pPr>
      <a:lvl6pPr marL="2719978" algn="l" defTabSz="1087737" rtl="0" eaLnBrk="1" latinLnBrk="0" hangingPunct="1">
        <a:defRPr sz="2098" kern="1200">
          <a:solidFill>
            <a:schemeClr val="tx1"/>
          </a:solidFill>
          <a:latin typeface="+mn-lt"/>
          <a:ea typeface="+mn-ea"/>
          <a:cs typeface="+mn-cs"/>
        </a:defRPr>
      </a:lvl6pPr>
      <a:lvl7pPr marL="3263846" algn="l" defTabSz="1087737" rtl="0" eaLnBrk="1" latinLnBrk="0" hangingPunct="1">
        <a:defRPr sz="2098" kern="1200">
          <a:solidFill>
            <a:schemeClr val="tx1"/>
          </a:solidFill>
          <a:latin typeface="+mn-lt"/>
          <a:ea typeface="+mn-ea"/>
          <a:cs typeface="+mn-cs"/>
        </a:defRPr>
      </a:lvl7pPr>
      <a:lvl8pPr marL="3807714" algn="l" defTabSz="1087737" rtl="0" eaLnBrk="1" latinLnBrk="0" hangingPunct="1">
        <a:defRPr sz="2098" kern="1200">
          <a:solidFill>
            <a:schemeClr val="tx1"/>
          </a:solidFill>
          <a:latin typeface="+mn-lt"/>
          <a:ea typeface="+mn-ea"/>
          <a:cs typeface="+mn-cs"/>
        </a:defRPr>
      </a:lvl8pPr>
      <a:lvl9pPr marL="4351583" algn="l" defTabSz="1087737" rtl="0" eaLnBrk="1" latinLnBrk="0" hangingPunct="1">
        <a:defRPr sz="2098"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5"/>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69309842"/>
      </p:ext>
    </p:extLst>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8" r:id="rId7"/>
    <p:sldLayoutId id="2147483889" r:id="rId8"/>
    <p:sldLayoutId id="2147483890" r:id="rId9"/>
    <p:sldLayoutId id="2147483891" r:id="rId10"/>
    <p:sldLayoutId id="2147483892" r:id="rId11"/>
    <p:sldLayoutId id="2147483893" r:id="rId12"/>
    <p:sldLayoutId id="2147483983" r:id="rId13"/>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9"/>
          <a:stretch>
            <a:fillRect/>
          </a:stretch>
        </p:blipFill>
        <p:spPr>
          <a:xfrm>
            <a:off x="10100363" y="251942"/>
            <a:ext cx="2086329" cy="579331"/>
          </a:xfrm>
          <a:prstGeom prst="rect">
            <a:avLst/>
          </a:prstGeom>
        </p:spPr>
      </p:pic>
    </p:spTree>
    <p:extLst>
      <p:ext uri="{BB962C8B-B14F-4D97-AF65-F5344CB8AC3E}">
        <p14:creationId xmlns:p14="http://schemas.microsoft.com/office/powerpoint/2010/main" val="1426544738"/>
      </p:ext>
    </p:extLst>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 id="2147483931" r:id="rId12"/>
    <p:sldLayoutId id="2147483932" r:id="rId13"/>
    <p:sldLayoutId id="2147483969" r:id="rId14"/>
    <p:sldLayoutId id="2147483970" r:id="rId15"/>
    <p:sldLayoutId id="2147483980" r:id="rId16"/>
    <p:sldLayoutId id="2147483981" r:id="rId17"/>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9"/>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43906381"/>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3" r:id="rId9"/>
    <p:sldLayoutId id="2147483944" r:id="rId10"/>
    <p:sldLayoutId id="2147483945" r:id="rId11"/>
    <p:sldLayoutId id="2147483946" r:id="rId12"/>
    <p:sldLayoutId id="2147483947" r:id="rId13"/>
    <p:sldLayoutId id="2147483948" r:id="rId14"/>
    <p:sldLayoutId id="2147483950" r:id="rId15"/>
    <p:sldLayoutId id="2147483952" r:id="rId16"/>
    <p:sldLayoutId id="2147483953" r:id="rId17"/>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4071" marR="0" indent="-84071" algn="l" defTabSz="1087905"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44340204"/>
      </p:ext>
    </p:extLst>
  </p:cSld>
  <p:clrMap bg1="lt1" tx1="dk1" bg2="lt2" tx2="dk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3" r:id="rId7"/>
    <p:sldLayoutId id="2147483964" r:id="rId8"/>
    <p:sldLayoutId id="2147483965" r:id="rId9"/>
    <p:sldLayoutId id="2147483966" r:id="rId10"/>
    <p:sldLayoutId id="2147483967" r:id="rId11"/>
  </p:sldLayoutIdLst>
  <p:hf hdr="0" ftr="0" dt="0"/>
  <p:txStyles>
    <p:titleStyle>
      <a:lvl1pPr algn="l" defTabSz="1087905"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905"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856" indent="-179856" algn="l" defTabSz="1087905" rtl="0" eaLnBrk="1" latinLnBrk="0" hangingPunct="1">
        <a:spcBef>
          <a:spcPts val="600"/>
        </a:spcBef>
        <a:buClr>
          <a:schemeClr val="accent1"/>
        </a:buClr>
        <a:buSzPct val="100000"/>
        <a:buFont typeface="Wingdings" pitchFamily="2" charset="2"/>
        <a:buChar char="§"/>
        <a:defRPr sz="1798" kern="1200">
          <a:solidFill>
            <a:schemeClr val="tx1"/>
          </a:solidFill>
          <a:latin typeface="+mn-lt"/>
          <a:ea typeface="+mn-ea"/>
          <a:cs typeface="+mn-cs"/>
        </a:defRPr>
      </a:lvl2pPr>
      <a:lvl3pPr marL="358559" indent="-179280" algn="l" defTabSz="1087905"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568" indent="-179856" algn="l" defTabSz="1087905"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424" indent="-179856" algn="l" defTabSz="1087905"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739"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6pPr>
      <a:lvl7pPr marL="3535692"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7pPr>
      <a:lvl8pPr marL="4079644"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8pPr>
      <a:lvl9pPr marL="4623598"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9pPr>
    </p:bodyStyle>
    <p:otherStyle>
      <a:defPPr>
        <a:defRPr lang="de-DE"/>
      </a:defPPr>
      <a:lvl1pPr marL="0" algn="l" defTabSz="1087905" rtl="0" eaLnBrk="1" latinLnBrk="0" hangingPunct="1">
        <a:defRPr sz="2098" kern="1200">
          <a:solidFill>
            <a:schemeClr val="tx1"/>
          </a:solidFill>
          <a:latin typeface="+mn-lt"/>
          <a:ea typeface="+mn-ea"/>
          <a:cs typeface="+mn-cs"/>
        </a:defRPr>
      </a:lvl1pPr>
      <a:lvl2pPr marL="543953" algn="l" defTabSz="1087905" rtl="0" eaLnBrk="1" latinLnBrk="0" hangingPunct="1">
        <a:defRPr sz="2098" kern="1200">
          <a:solidFill>
            <a:schemeClr val="tx1"/>
          </a:solidFill>
          <a:latin typeface="+mn-lt"/>
          <a:ea typeface="+mn-ea"/>
          <a:cs typeface="+mn-cs"/>
        </a:defRPr>
      </a:lvl2pPr>
      <a:lvl3pPr marL="1087905" algn="l" defTabSz="1087905" rtl="0" eaLnBrk="1" latinLnBrk="0" hangingPunct="1">
        <a:defRPr sz="2098" kern="1200">
          <a:solidFill>
            <a:schemeClr val="tx1"/>
          </a:solidFill>
          <a:latin typeface="+mn-lt"/>
          <a:ea typeface="+mn-ea"/>
          <a:cs typeface="+mn-cs"/>
        </a:defRPr>
      </a:lvl3pPr>
      <a:lvl4pPr marL="1631857" algn="l" defTabSz="1087905" rtl="0" eaLnBrk="1" latinLnBrk="0" hangingPunct="1">
        <a:defRPr sz="2098" kern="1200">
          <a:solidFill>
            <a:schemeClr val="tx1"/>
          </a:solidFill>
          <a:latin typeface="+mn-lt"/>
          <a:ea typeface="+mn-ea"/>
          <a:cs typeface="+mn-cs"/>
        </a:defRPr>
      </a:lvl4pPr>
      <a:lvl5pPr marL="2175810" algn="l" defTabSz="1087905" rtl="0" eaLnBrk="1" latinLnBrk="0" hangingPunct="1">
        <a:defRPr sz="2098" kern="1200">
          <a:solidFill>
            <a:schemeClr val="tx1"/>
          </a:solidFill>
          <a:latin typeface="+mn-lt"/>
          <a:ea typeface="+mn-ea"/>
          <a:cs typeface="+mn-cs"/>
        </a:defRPr>
      </a:lvl5pPr>
      <a:lvl6pPr marL="2719764" algn="l" defTabSz="1087905" rtl="0" eaLnBrk="1" latinLnBrk="0" hangingPunct="1">
        <a:defRPr sz="2098" kern="1200">
          <a:solidFill>
            <a:schemeClr val="tx1"/>
          </a:solidFill>
          <a:latin typeface="+mn-lt"/>
          <a:ea typeface="+mn-ea"/>
          <a:cs typeface="+mn-cs"/>
        </a:defRPr>
      </a:lvl6pPr>
      <a:lvl7pPr marL="3263716" algn="l" defTabSz="1087905" rtl="0" eaLnBrk="1" latinLnBrk="0" hangingPunct="1">
        <a:defRPr sz="2098" kern="1200">
          <a:solidFill>
            <a:schemeClr val="tx1"/>
          </a:solidFill>
          <a:latin typeface="+mn-lt"/>
          <a:ea typeface="+mn-ea"/>
          <a:cs typeface="+mn-cs"/>
        </a:defRPr>
      </a:lvl7pPr>
      <a:lvl8pPr marL="3807668" algn="l" defTabSz="1087905" rtl="0" eaLnBrk="1" latinLnBrk="0" hangingPunct="1">
        <a:defRPr sz="2098" kern="1200">
          <a:solidFill>
            <a:schemeClr val="tx1"/>
          </a:solidFill>
          <a:latin typeface="+mn-lt"/>
          <a:ea typeface="+mn-ea"/>
          <a:cs typeface="+mn-cs"/>
        </a:defRPr>
      </a:lvl8pPr>
      <a:lvl9pPr marL="4351621" algn="l" defTabSz="1087905" rtl="0" eaLnBrk="1" latinLnBrk="0" hangingPunct="1">
        <a:defRPr sz="209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3770" marR="0" indent="-83770" algn="l" defTabSz="1087737"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0"/>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154295212"/>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74" r:id="rId3"/>
    <p:sldLayoutId id="2147483975" r:id="rId4"/>
    <p:sldLayoutId id="2147483976" r:id="rId5"/>
    <p:sldLayoutId id="2147483977" r:id="rId6"/>
    <p:sldLayoutId id="2147483978" r:id="rId7"/>
    <p:sldLayoutId id="2147483979" r:id="rId8"/>
  </p:sldLayoutIdLst>
  <p:hf hdr="0" ftr="0" dt="0"/>
  <p:txStyles>
    <p:titleStyle>
      <a:lvl1pPr algn="l" defTabSz="1087737"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737"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597" indent="-179597" algn="l" defTabSz="1087737" rtl="0" eaLnBrk="1" latinLnBrk="0" hangingPunct="1">
        <a:spcBef>
          <a:spcPts val="600"/>
        </a:spcBef>
        <a:buClr>
          <a:schemeClr val="accent1"/>
        </a:buClr>
        <a:buSzPct val="100000"/>
        <a:buFont typeface="Wingdings" panose="05000000000000000000" pitchFamily="2" charset="2"/>
        <a:buChar char="§"/>
        <a:defRPr sz="1798" kern="1200">
          <a:solidFill>
            <a:schemeClr val="tx1"/>
          </a:solidFill>
          <a:latin typeface="+mn-lt"/>
          <a:ea typeface="+mn-ea"/>
          <a:cs typeface="+mn-cs"/>
        </a:defRPr>
      </a:lvl2pPr>
      <a:lvl3pPr marL="358559" indent="-179597" algn="l" defTabSz="1087737"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426" indent="-179597" algn="l" defTabSz="1087737"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658" indent="-179597" algn="l" defTabSz="1087737"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59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6pPr>
      <a:lvl7pPr marL="3535463"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7pPr>
      <a:lvl8pPr marL="4079331"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8pPr>
      <a:lvl9pPr marL="462383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9pPr>
    </p:bodyStyle>
    <p:otherStyle>
      <a:defPPr>
        <a:defRPr lang="de-DE"/>
      </a:defPPr>
      <a:lvl1pPr marL="0" algn="l" defTabSz="1087737" rtl="0" eaLnBrk="1" latinLnBrk="0" hangingPunct="1">
        <a:defRPr sz="2098" kern="1200">
          <a:solidFill>
            <a:schemeClr val="tx1"/>
          </a:solidFill>
          <a:latin typeface="+mn-lt"/>
          <a:ea typeface="+mn-ea"/>
          <a:cs typeface="+mn-cs"/>
        </a:defRPr>
      </a:lvl1pPr>
      <a:lvl2pPr marL="543869" algn="l" defTabSz="1087737" rtl="0" eaLnBrk="1" latinLnBrk="0" hangingPunct="1">
        <a:defRPr sz="2098" kern="1200">
          <a:solidFill>
            <a:schemeClr val="tx1"/>
          </a:solidFill>
          <a:latin typeface="+mn-lt"/>
          <a:ea typeface="+mn-ea"/>
          <a:cs typeface="+mn-cs"/>
        </a:defRPr>
      </a:lvl2pPr>
      <a:lvl3pPr marL="1087737" algn="l" defTabSz="1087737" rtl="0" eaLnBrk="1" latinLnBrk="0" hangingPunct="1">
        <a:defRPr sz="2098" kern="1200">
          <a:solidFill>
            <a:schemeClr val="tx1"/>
          </a:solidFill>
          <a:latin typeface="+mn-lt"/>
          <a:ea typeface="+mn-ea"/>
          <a:cs typeface="+mn-cs"/>
        </a:defRPr>
      </a:lvl3pPr>
      <a:lvl4pPr marL="1631605" algn="l" defTabSz="1087737" rtl="0" eaLnBrk="1" latinLnBrk="0" hangingPunct="1">
        <a:defRPr sz="2098" kern="1200">
          <a:solidFill>
            <a:schemeClr val="tx1"/>
          </a:solidFill>
          <a:latin typeface="+mn-lt"/>
          <a:ea typeface="+mn-ea"/>
          <a:cs typeface="+mn-cs"/>
        </a:defRPr>
      </a:lvl4pPr>
      <a:lvl5pPr marL="2176109" algn="l" defTabSz="1087737" rtl="0" eaLnBrk="1" latinLnBrk="0" hangingPunct="1">
        <a:defRPr sz="2098" kern="1200">
          <a:solidFill>
            <a:schemeClr val="tx1"/>
          </a:solidFill>
          <a:latin typeface="+mn-lt"/>
          <a:ea typeface="+mn-ea"/>
          <a:cs typeface="+mn-cs"/>
        </a:defRPr>
      </a:lvl5pPr>
      <a:lvl6pPr marL="2719978" algn="l" defTabSz="1087737" rtl="0" eaLnBrk="1" latinLnBrk="0" hangingPunct="1">
        <a:defRPr sz="2098" kern="1200">
          <a:solidFill>
            <a:schemeClr val="tx1"/>
          </a:solidFill>
          <a:latin typeface="+mn-lt"/>
          <a:ea typeface="+mn-ea"/>
          <a:cs typeface="+mn-cs"/>
        </a:defRPr>
      </a:lvl6pPr>
      <a:lvl7pPr marL="3263846" algn="l" defTabSz="1087737" rtl="0" eaLnBrk="1" latinLnBrk="0" hangingPunct="1">
        <a:defRPr sz="2098" kern="1200">
          <a:solidFill>
            <a:schemeClr val="tx1"/>
          </a:solidFill>
          <a:latin typeface="+mn-lt"/>
          <a:ea typeface="+mn-ea"/>
          <a:cs typeface="+mn-cs"/>
        </a:defRPr>
      </a:lvl7pPr>
      <a:lvl8pPr marL="3807714" algn="l" defTabSz="1087737" rtl="0" eaLnBrk="1" latinLnBrk="0" hangingPunct="1">
        <a:defRPr sz="2098" kern="1200">
          <a:solidFill>
            <a:schemeClr val="tx1"/>
          </a:solidFill>
          <a:latin typeface="+mn-lt"/>
          <a:ea typeface="+mn-ea"/>
          <a:cs typeface="+mn-cs"/>
        </a:defRPr>
      </a:lvl8pPr>
      <a:lvl9pPr marL="4351583" algn="l" defTabSz="1087737" rtl="0" eaLnBrk="1" latinLnBrk="0" hangingPunct="1">
        <a:defRPr sz="2098"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4"/>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275097025"/>
      </p:ext>
    </p:extLst>
  </p:cSld>
  <p:clrMap bg1="lt1" tx1="dk1" bg2="lt2" tx2="dk2" accent1="accent1" accent2="accent2" accent3="accent3" accent4="accent4" accent5="accent5" accent6="accent6" hlink="hlink" folHlink="folHlink"/>
  <p:sldLayoutIdLst>
    <p:sldLayoutId id="2147484006" r:id="rId1"/>
    <p:sldLayoutId id="2147484007" r:id="rId2"/>
    <p:sldLayoutId id="2147484008" r:id="rId3"/>
    <p:sldLayoutId id="2147484009" r:id="rId4"/>
    <p:sldLayoutId id="2147484010" r:id="rId5"/>
    <p:sldLayoutId id="2147484011" r:id="rId6"/>
    <p:sldLayoutId id="2147484013" r:id="rId7"/>
    <p:sldLayoutId id="2147484014" r:id="rId8"/>
    <p:sldLayoutId id="2147484015" r:id="rId9"/>
    <p:sldLayoutId id="2147484016" r:id="rId10"/>
    <p:sldLayoutId id="2147484017" r:id="rId11"/>
    <p:sldLayoutId id="2147484018" r:id="rId12"/>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0"/>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924945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751330728"/>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3" r:id="rId8"/>
    <p:sldLayoutId id="2147483704" r:id="rId9"/>
    <p:sldLayoutId id="2147483705" r:id="rId10"/>
    <p:sldLayoutId id="2147483706" r:id="rId11"/>
    <p:sldLayoutId id="2147483707" r:id="rId12"/>
    <p:sldLayoutId id="2147483708" r:id="rId13"/>
    <p:sldLayoutId id="2147483709" r:id="rId14"/>
    <p:sldLayoutId id="2147483711" r:id="rId15"/>
    <p:sldLayoutId id="2147483713" r:id="rId16"/>
    <p:sldLayoutId id="2147483714" r:id="rId17"/>
    <p:sldLayoutId id="2147483715" r:id="rId18"/>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spTree>
    <p:extLst>
      <p:ext uri="{BB962C8B-B14F-4D97-AF65-F5344CB8AC3E}">
        <p14:creationId xmlns:p14="http://schemas.microsoft.com/office/powerpoint/2010/main" val="81566117"/>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8" r:id="rId10"/>
    <p:sldLayoutId id="2147483729" r:id="rId11"/>
    <p:sldLayoutId id="2147483730" r:id="rId12"/>
    <p:sldLayoutId id="2147483731" r:id="rId13"/>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46406" y="6536752"/>
            <a:ext cx="14102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Arial" panose="020B0604020202020204" pitchFamily="34" charset="0"/>
                <a:cs typeface="Arial" panose="020B0604020202020204" pitchFamily="34" charset="0"/>
              </a:rPr>
              <a:pPr marL="0" lvl="0" indent="0" algn="r">
                <a:buNone/>
              </a:pPr>
              <a:t>‹#›</a:t>
            </a:fld>
            <a:endParaRPr lang="en-US" sz="900" noProof="0" dirty="0">
              <a:latin typeface="Arial" panose="020B0604020202020204" pitchFamily="34" charset="0"/>
              <a:cs typeface="Arial" panose="020B0604020202020204" pitchFamily="34" charset="0"/>
            </a:endParaRPr>
          </a:p>
        </p:txBody>
      </p:sp>
      <p:sp>
        <p:nvSpPr>
          <p:cNvPr id="10" name="Copyright"/>
          <p:cNvSpPr txBox="1"/>
          <p:nvPr/>
        </p:nvSpPr>
        <p:spPr bwMode="black">
          <a:xfrm>
            <a:off x="503871"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Arial" panose="020B0604020202020204" pitchFamily="34" charset="0"/>
              </a:rPr>
              <a:t>2018 SAP SE </a:t>
            </a:r>
            <a:r>
              <a:rPr lang="en-US" sz="600" noProof="0" dirty="0">
                <a:solidFill>
                  <a:schemeClr val="tx1"/>
                </a:solidFill>
                <a:latin typeface="Arial" panose="020B0604020202020204" pitchFamily="34" charset="0"/>
                <a:cs typeface="Arial" panose="020B0604020202020204" pitchFamily="34" charset="0"/>
              </a:rPr>
              <a:t>or</a:t>
            </a:r>
            <a:r>
              <a:rPr lang="en-US" sz="600" noProof="0" dirty="0">
                <a:solidFill>
                  <a:schemeClr val="tx1"/>
                </a:solidFill>
                <a:latin typeface="Arial" panose="020B0604020202020204" pitchFamily="34" charset="0"/>
              </a:rPr>
              <a:t> an SAP affiliate company. All rights reserved. </a:t>
            </a:r>
            <a:endParaRPr kumimoji="0" lang="en-US" sz="600" b="0" i="0" u="none" kern="0" baseline="0" dirty="0">
              <a:solidFill>
                <a:schemeClr val="tx1"/>
              </a:solidFill>
              <a:latin typeface="Arial" panose="020B0604020202020204" pitchFamily="34" charset="0"/>
              <a:ea typeface="Arial Unicode MS"/>
              <a:cs typeface="Arial Unicode MS" pitchFamily="34" charset="-128"/>
              <a:sym typeface="Arial" panose="020B0604020202020204"/>
            </a:endParaRPr>
          </a:p>
        </p:txBody>
      </p:sp>
      <p:sp>
        <p:nvSpPr>
          <p:cNvPr id="3" name="Text Placeholder 2"/>
          <p:cNvSpPr>
            <a:spLocks noGrp="1"/>
          </p:cNvSpPr>
          <p:nvPr>
            <p:ph type="body" idx="1"/>
          </p:nvPr>
        </p:nvSpPr>
        <p:spPr bwMode="gray">
          <a:xfrm>
            <a:off x="503870" y="1620001"/>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Arial" panose="020B0604020202020204" pitchFamily="34"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Arial" panose="020B0604020202020204" pitchFamily="34"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59036214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Lst>
  <p:hf hdr="0" ftr="0" dt="0"/>
  <p:txStyles>
    <p:titleStyle>
      <a:lvl1pPr algn="l" defTabSz="1088063" rtl="0" eaLnBrk="1" latinLnBrk="0" hangingPunct="1">
        <a:spcBef>
          <a:spcPct val="0"/>
        </a:spcBef>
        <a:buNone/>
        <a:defRPr sz="2799" b="1" kern="1200"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Arial" panose="020B0604020202020204" pitchFamily="34" charset="0"/>
          <a:ea typeface="+mn-ea"/>
          <a:cs typeface="Arial" panose="020B0604020202020204" pitchFamily="34" charset="0"/>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Arial" panose="020B0604020202020204" pitchFamily="34" charset="0"/>
          <a:ea typeface="+mn-ea"/>
          <a:cs typeface="Arial" panose="020B0604020202020204" pitchFamily="34" charset="0"/>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Arial" panose="020B0604020202020204" pitchFamily="34" charset="0"/>
          <a:ea typeface="+mn-ea"/>
          <a:cs typeface="Arial" panose="020B0604020202020204" pitchFamily="34" charset="0"/>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Arial" panose="020B0604020202020204" pitchFamily="34" charset="0"/>
          <a:ea typeface="+mn-ea"/>
          <a:cs typeface="Arial" panose="020B0604020202020204" pitchFamily="34" charset="0"/>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CFE33AB4-332E-454E-9B47-BB38F8D6A507}"/>
              </a:ext>
            </a:extLst>
          </p:cNvPr>
          <p:cNvPicPr>
            <a:picLocks noChangeAspect="1"/>
          </p:cNvPicPr>
          <p:nvPr userDrawn="1"/>
        </p:nvPicPr>
        <p:blipFill>
          <a:blip r:embed="rId17"/>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914611489"/>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5" r:id="rId8"/>
    <p:sldLayoutId id="2147483777" r:id="rId9"/>
    <p:sldLayoutId id="2147483778" r:id="rId10"/>
    <p:sldLayoutId id="2147483779" r:id="rId11"/>
    <p:sldLayoutId id="2147483780" r:id="rId12"/>
    <p:sldLayoutId id="2147483783" r:id="rId13"/>
    <p:sldLayoutId id="2147483784" r:id="rId14"/>
    <p:sldLayoutId id="2147483785" r:id="rId15"/>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2856375039"/>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 id="2147483805" r:id="rId17"/>
    <p:sldLayoutId id="2147483806" r:id="rId18"/>
    <p:sldLayoutId id="2147483807" r:id="rId19"/>
    <p:sldLayoutId id="2147484003" r:id="rId20"/>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253559" y="324086"/>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A3D55B58-A57A-4E94-96C8-7EBA734A986B}"/>
              </a:ext>
            </a:extLst>
          </p:cNvPr>
          <p:cNvPicPr>
            <a:picLocks noChangeAspect="1"/>
          </p:cNvPicPr>
          <p:nvPr userDrawn="1"/>
        </p:nvPicPr>
        <p:blipFill>
          <a:blip r:embed="rId12"/>
          <a:stretch>
            <a:fillRect/>
          </a:stretch>
        </p:blipFill>
        <p:spPr>
          <a:xfrm>
            <a:off x="9979536" y="180884"/>
            <a:ext cx="2212464" cy="646232"/>
          </a:xfrm>
          <a:prstGeom prst="rect">
            <a:avLst/>
          </a:prstGeom>
        </p:spPr>
      </p:pic>
    </p:spTree>
    <p:extLst>
      <p:ext uri="{BB962C8B-B14F-4D97-AF65-F5344CB8AC3E}">
        <p14:creationId xmlns:p14="http://schemas.microsoft.com/office/powerpoint/2010/main" val="4064968725"/>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9" r:id="rId10"/>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6"/>
          <a:stretch>
            <a:fillRect/>
          </a:stretch>
        </p:blipFill>
        <p:spPr>
          <a:xfrm>
            <a:off x="9979536" y="180884"/>
            <a:ext cx="2212464" cy="646232"/>
          </a:xfrm>
          <a:prstGeom prst="rect">
            <a:avLst/>
          </a:prstGeom>
        </p:spPr>
      </p:pic>
    </p:spTree>
    <p:extLst>
      <p:ext uri="{BB962C8B-B14F-4D97-AF65-F5344CB8AC3E}">
        <p14:creationId xmlns:p14="http://schemas.microsoft.com/office/powerpoint/2010/main" val="132796286"/>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 id="2147483833" r:id="rId12"/>
    <p:sldLayoutId id="2147483834" r:id="rId13"/>
    <p:sldLayoutId id="2147483835" r:id="rId14"/>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xml"/><Relationship Id="rId1" Type="http://schemas.openxmlformats.org/officeDocument/2006/relationships/slideLayout" Target="../slideLayouts/slideLayout216.xml"/></Relationships>
</file>

<file path=ppt/slides/_rels/slide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xml"/><Relationship Id="rId1" Type="http://schemas.openxmlformats.org/officeDocument/2006/relationships/slideLayout" Target="../slideLayouts/slideLayout217.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1.xml"/></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2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4"/>
          </p:nvPr>
        </p:nvSpPr>
        <p:spPr>
          <a:xfrm>
            <a:off x="272355" y="4297747"/>
            <a:ext cx="11580131" cy="498470"/>
          </a:xfrm>
        </p:spPr>
        <p:txBody>
          <a:bodyPr/>
          <a:lstStyle/>
          <a:p>
            <a:r>
              <a:rPr lang="zh-CN" altLang="en-US" dirty="0">
                <a:latin typeface="微软雅黑" panose="020B0503020204020204" pitchFamily="34" charset="-122"/>
                <a:ea typeface="微软雅黑" panose="020B0503020204020204" pitchFamily="34" charset="-122"/>
                <a:cs typeface="Microsoft YaHei" charset="-122"/>
              </a:rPr>
              <a:t>百疆</a:t>
            </a:r>
            <a:r>
              <a:rPr lang="en-US" altLang="zh-CN" dirty="0">
                <a:latin typeface="微软雅黑" panose="020B0503020204020204" pitchFamily="34" charset="-122"/>
                <a:ea typeface="微软雅黑" panose="020B0503020204020204" pitchFamily="34" charset="-122"/>
                <a:cs typeface="Microsoft YaHei" charset="-122"/>
              </a:rPr>
              <a:t>-SAP</a:t>
            </a:r>
            <a:r>
              <a:rPr lang="zh-CN" altLang="en-US" dirty="0">
                <a:latin typeface="微软雅黑" panose="020B0503020204020204" pitchFamily="34" charset="-122"/>
                <a:ea typeface="微软雅黑" panose="020B0503020204020204" pitchFamily="34" charset="-122"/>
                <a:cs typeface="Microsoft YaHei" charset="-122"/>
              </a:rPr>
              <a:t>项目 </a:t>
            </a:r>
            <a:r>
              <a:rPr lang="en-US" altLang="zh-CN" dirty="0">
                <a:latin typeface="微软雅黑" panose="020B0503020204020204" pitchFamily="34" charset="-122"/>
                <a:ea typeface="微软雅黑" panose="020B0503020204020204" pitchFamily="34" charset="-122"/>
                <a:cs typeface="Microsoft YaHei" charset="-122"/>
              </a:rPr>
              <a:t>XXXX</a:t>
            </a:r>
          </a:p>
        </p:txBody>
      </p:sp>
      <p:grpSp>
        <p:nvGrpSpPr>
          <p:cNvPr id="3" name="Group 2"/>
          <p:cNvGrpSpPr/>
          <p:nvPr/>
        </p:nvGrpSpPr>
        <p:grpSpPr>
          <a:xfrm>
            <a:off x="9168786" y="893"/>
            <a:ext cx="3023215" cy="3429113"/>
            <a:chOff x="9171173" y="0"/>
            <a:chExt cx="3024002" cy="3430006"/>
          </a:xfrm>
        </p:grpSpPr>
        <p:sp>
          <p:nvSpPr>
            <p:cNvPr id="18" name="Rectangle 17"/>
            <p:cNvSpPr/>
            <p:nvPr userDrawn="1"/>
          </p:nvSpPr>
          <p:spPr bwMode="gray">
            <a:xfrm>
              <a:off x="11187175" y="0"/>
              <a:ext cx="1008000" cy="3430006"/>
            </a:xfrm>
            <a:prstGeom prst="rect">
              <a:avLst/>
            </a:prstGeom>
            <a:solidFill>
              <a:schemeClr val="accent1"/>
            </a:solidFill>
            <a:ln w="6350" algn="ctr">
              <a:noFill/>
              <a:miter lim="800000"/>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grpSp>
      <p:sp>
        <p:nvSpPr>
          <p:cNvPr id="8" name="Subtitle 7"/>
          <p:cNvSpPr>
            <a:spLocks noGrp="1"/>
          </p:cNvSpPr>
          <p:nvPr>
            <p:ph type="subTitle" idx="1"/>
          </p:nvPr>
        </p:nvSpPr>
        <p:spPr>
          <a:xfrm>
            <a:off x="272355" y="5464272"/>
            <a:ext cx="1504827" cy="428011"/>
          </a:xfrm>
        </p:spPr>
        <p:txBody>
          <a:bodyPr/>
          <a:lstStyle/>
          <a:p>
            <a:pPr>
              <a:lnSpc>
                <a:spcPct val="150000"/>
              </a:lnSpc>
            </a:pPr>
            <a:r>
              <a:rPr lang="en-US" sz="1799" dirty="0"/>
              <a:t>XXXX.XX.XX</a:t>
            </a:r>
          </a:p>
        </p:txBody>
      </p:sp>
      <p:pic>
        <p:nvPicPr>
          <p:cNvPr id="2" name="Title Image" descr="Example of an image for ttitle slide" title="Title image">
            <a:extLst>
              <a:ext uri="{FF2B5EF4-FFF2-40B4-BE49-F238E27FC236}">
                <a16:creationId xmlns:a16="http://schemas.microsoft.com/office/drawing/2014/main" id="{9A94C489-55C9-AB80-83F3-127B4E2186C9}"/>
              </a:ext>
            </a:extLst>
          </p:cNvPr>
          <p:cNvPicPr>
            <a:picLocks noGrp="1" noChangeAspect="1"/>
          </p:cNvPicPr>
          <p:nvPr>
            <p:ph type="pic" sz="quarter" idx="12"/>
          </p:nvPr>
        </p:nvPicPr>
        <p:blipFill rotWithShape="1">
          <a:blip r:embed="rId3"/>
          <a:srcRect t="19339" b="19339"/>
          <a:stretch/>
        </p:blipFill>
        <p:spPr bwMode="gray">
          <a:xfrm>
            <a:off x="1" y="-1"/>
            <a:ext cx="12191999" cy="3686175"/>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ïślíďè">
            <a:extLst>
              <a:ext uri="{FF2B5EF4-FFF2-40B4-BE49-F238E27FC236}">
                <a16:creationId xmlns:a16="http://schemas.microsoft.com/office/drawing/2014/main" id="{20F27F0C-1271-4F28-AAA8-8DC3C3434EC6}"/>
              </a:ext>
            </a:extLst>
          </p:cNvPr>
          <p:cNvSpPr/>
          <p:nvPr/>
        </p:nvSpPr>
        <p:spPr bwMode="auto">
          <a:xfrm>
            <a:off x="5719160" y="2340090"/>
            <a:ext cx="3397718" cy="28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954" tIns="46776" rIns="89954" bIns="46776"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endParaRPr lang="en-US" altLang="zh-CN" sz="1300" dirty="0"/>
          </a:p>
        </p:txBody>
      </p:sp>
      <p:sp>
        <p:nvSpPr>
          <p:cNvPr id="5" name="iSḻîḍê">
            <a:extLst>
              <a:ext uri="{FF2B5EF4-FFF2-40B4-BE49-F238E27FC236}">
                <a16:creationId xmlns:a16="http://schemas.microsoft.com/office/drawing/2014/main" id="{6D74EEFF-457C-48A4-930A-3FCAAF47F226}"/>
              </a:ext>
            </a:extLst>
          </p:cNvPr>
          <p:cNvSpPr txBox="1"/>
          <p:nvPr/>
        </p:nvSpPr>
        <p:spPr bwMode="auto">
          <a:xfrm>
            <a:off x="3682130" y="3244492"/>
            <a:ext cx="3508776" cy="412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954" tIns="46776" rIns="89954" bIns="46776">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sz="1798" b="1" dirty="0"/>
              <a:t>系统演示及讲解</a:t>
            </a:r>
            <a:endParaRPr lang="en-US" altLang="zh-CN" sz="1400" b="1" dirty="0"/>
          </a:p>
        </p:txBody>
      </p:sp>
      <p:sp>
        <p:nvSpPr>
          <p:cNvPr id="6" name="íšḷïďè">
            <a:extLst>
              <a:ext uri="{FF2B5EF4-FFF2-40B4-BE49-F238E27FC236}">
                <a16:creationId xmlns:a16="http://schemas.microsoft.com/office/drawing/2014/main" id="{91022698-3B4B-4550-8025-6F63C2B087BD}"/>
              </a:ext>
            </a:extLst>
          </p:cNvPr>
          <p:cNvSpPr txBox="1"/>
          <p:nvPr/>
        </p:nvSpPr>
        <p:spPr>
          <a:xfrm>
            <a:off x="3161328" y="2161677"/>
            <a:ext cx="446686" cy="482052"/>
          </a:xfrm>
          <a:prstGeom prst="rect">
            <a:avLst/>
          </a:prstGeom>
          <a:noFill/>
        </p:spPr>
        <p:txBody>
          <a:bodyPr wrap="none" anchor="ctr">
            <a:prstTxWarp prst="textPlain">
              <a:avLst/>
            </a:prstTxWarp>
            <a:normAutofit fontScale="77500" lnSpcReduction="20000"/>
          </a:bodyPr>
          <a:lstStyle/>
          <a:p>
            <a:pPr algn="ctr"/>
            <a:r>
              <a:rPr lang="en-US" altLang="zh-CN" sz="3998" dirty="0">
                <a:solidFill>
                  <a:schemeClr val="accent1">
                    <a:lumMod val="100000"/>
                  </a:schemeClr>
                </a:solidFill>
                <a:latin typeface="Impact" panose="020B0806030902050204" pitchFamily="34" charset="0"/>
              </a:rPr>
              <a:t>01</a:t>
            </a:r>
          </a:p>
        </p:txBody>
      </p:sp>
      <p:cxnSp>
        <p:nvCxnSpPr>
          <p:cNvPr id="7" name="直接连接符 17">
            <a:extLst>
              <a:ext uri="{FF2B5EF4-FFF2-40B4-BE49-F238E27FC236}">
                <a16:creationId xmlns:a16="http://schemas.microsoft.com/office/drawing/2014/main" id="{4E90349D-8260-46F8-A563-F5C6A4914F68}"/>
              </a:ext>
            </a:extLst>
          </p:cNvPr>
          <p:cNvCxnSpPr>
            <a:cxnSpLocks/>
          </p:cNvCxnSpPr>
          <p:nvPr/>
        </p:nvCxnSpPr>
        <p:spPr>
          <a:xfrm>
            <a:off x="3118897" y="2867481"/>
            <a:ext cx="6288402" cy="0"/>
          </a:xfrm>
          <a:prstGeom prst="line">
            <a:avLst/>
          </a:prstGeom>
          <a:ln>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íS1ïḍé">
            <a:extLst>
              <a:ext uri="{FF2B5EF4-FFF2-40B4-BE49-F238E27FC236}">
                <a16:creationId xmlns:a16="http://schemas.microsoft.com/office/drawing/2014/main" id="{E78CB747-99BA-4B38-A650-D8BE0ACC659C}"/>
              </a:ext>
            </a:extLst>
          </p:cNvPr>
          <p:cNvSpPr txBox="1"/>
          <p:nvPr/>
        </p:nvSpPr>
        <p:spPr>
          <a:xfrm>
            <a:off x="3161328" y="3117285"/>
            <a:ext cx="446686" cy="482052"/>
          </a:xfrm>
          <a:prstGeom prst="rect">
            <a:avLst/>
          </a:prstGeom>
          <a:noFill/>
        </p:spPr>
        <p:txBody>
          <a:bodyPr wrap="none" anchor="ctr">
            <a:prstTxWarp prst="textPlain">
              <a:avLst/>
            </a:prstTxWarp>
            <a:normAutofit fontScale="77500" lnSpcReduction="20000"/>
          </a:bodyPr>
          <a:lstStyle/>
          <a:p>
            <a:pPr algn="ctr"/>
            <a:r>
              <a:rPr lang="en-US" altLang="zh-CN" sz="3998" dirty="0">
                <a:solidFill>
                  <a:schemeClr val="accent1">
                    <a:lumMod val="100000"/>
                  </a:schemeClr>
                </a:solidFill>
                <a:latin typeface="Impact" panose="020B0806030902050204" pitchFamily="34" charset="0"/>
              </a:rPr>
              <a:t>02</a:t>
            </a:r>
          </a:p>
        </p:txBody>
      </p:sp>
      <p:cxnSp>
        <p:nvCxnSpPr>
          <p:cNvPr id="9" name="直接连接符 22">
            <a:extLst>
              <a:ext uri="{FF2B5EF4-FFF2-40B4-BE49-F238E27FC236}">
                <a16:creationId xmlns:a16="http://schemas.microsoft.com/office/drawing/2014/main" id="{F26AFADF-4935-42EB-B074-AF693203B9A5}"/>
              </a:ext>
            </a:extLst>
          </p:cNvPr>
          <p:cNvCxnSpPr>
            <a:cxnSpLocks/>
          </p:cNvCxnSpPr>
          <p:nvPr/>
        </p:nvCxnSpPr>
        <p:spPr>
          <a:xfrm>
            <a:off x="3118897" y="3823089"/>
            <a:ext cx="6288402" cy="0"/>
          </a:xfrm>
          <a:prstGeom prst="line">
            <a:avLst/>
          </a:prstGeom>
          <a:ln>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îṥľiḍe">
            <a:extLst>
              <a:ext uri="{FF2B5EF4-FFF2-40B4-BE49-F238E27FC236}">
                <a16:creationId xmlns:a16="http://schemas.microsoft.com/office/drawing/2014/main" id="{8411B107-BAF1-4A77-96E2-00A3141DB7AF}"/>
              </a:ext>
            </a:extLst>
          </p:cNvPr>
          <p:cNvSpPr/>
          <p:nvPr/>
        </p:nvSpPr>
        <p:spPr bwMode="auto">
          <a:xfrm>
            <a:off x="5736103" y="4233989"/>
            <a:ext cx="3397718" cy="28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954" tIns="46776" rIns="89954" bIns="46776"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endParaRPr lang="en-US" altLang="zh-CN" sz="1300" dirty="0"/>
          </a:p>
        </p:txBody>
      </p:sp>
      <p:sp>
        <p:nvSpPr>
          <p:cNvPr id="11" name="îṧ1íḍê">
            <a:extLst>
              <a:ext uri="{FF2B5EF4-FFF2-40B4-BE49-F238E27FC236}">
                <a16:creationId xmlns:a16="http://schemas.microsoft.com/office/drawing/2014/main" id="{BA351CD1-69BB-474E-A656-D40F2177E1D3}"/>
              </a:ext>
            </a:extLst>
          </p:cNvPr>
          <p:cNvSpPr txBox="1"/>
          <p:nvPr/>
        </p:nvSpPr>
        <p:spPr bwMode="auto">
          <a:xfrm>
            <a:off x="3682130" y="4199393"/>
            <a:ext cx="4333365" cy="389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954" tIns="46776" rIns="89954" bIns="46776">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798" b="1" dirty="0"/>
              <a:t>下一步计划与讨论</a:t>
            </a:r>
            <a:endParaRPr lang="en-US" altLang="zh-CN" sz="1798" b="1" dirty="0"/>
          </a:p>
        </p:txBody>
      </p:sp>
      <p:sp>
        <p:nvSpPr>
          <p:cNvPr id="12" name="ïṩľïďè">
            <a:extLst>
              <a:ext uri="{FF2B5EF4-FFF2-40B4-BE49-F238E27FC236}">
                <a16:creationId xmlns:a16="http://schemas.microsoft.com/office/drawing/2014/main" id="{EDCA90E5-E617-49CC-8565-17D0C8490D4A}"/>
              </a:ext>
            </a:extLst>
          </p:cNvPr>
          <p:cNvSpPr txBox="1"/>
          <p:nvPr/>
        </p:nvSpPr>
        <p:spPr>
          <a:xfrm>
            <a:off x="3161328" y="4072893"/>
            <a:ext cx="446686" cy="482052"/>
          </a:xfrm>
          <a:prstGeom prst="rect">
            <a:avLst/>
          </a:prstGeom>
          <a:noFill/>
        </p:spPr>
        <p:txBody>
          <a:bodyPr wrap="none" anchor="ctr">
            <a:prstTxWarp prst="textPlain">
              <a:avLst/>
            </a:prstTxWarp>
            <a:normAutofit fontScale="77500" lnSpcReduction="20000"/>
          </a:bodyPr>
          <a:lstStyle/>
          <a:p>
            <a:pPr algn="ctr"/>
            <a:r>
              <a:rPr lang="en-US" altLang="zh-CN" sz="3998" dirty="0">
                <a:solidFill>
                  <a:schemeClr val="accent1">
                    <a:lumMod val="100000"/>
                  </a:schemeClr>
                </a:solidFill>
                <a:latin typeface="Impact" panose="020B0806030902050204" pitchFamily="34" charset="0"/>
              </a:rPr>
              <a:t>03</a:t>
            </a:r>
          </a:p>
        </p:txBody>
      </p:sp>
      <p:cxnSp>
        <p:nvCxnSpPr>
          <p:cNvPr id="13" name="直接连接符 26">
            <a:extLst>
              <a:ext uri="{FF2B5EF4-FFF2-40B4-BE49-F238E27FC236}">
                <a16:creationId xmlns:a16="http://schemas.microsoft.com/office/drawing/2014/main" id="{8EF4E4CC-BC86-47CB-8578-D7D65CA2E91C}"/>
              </a:ext>
            </a:extLst>
          </p:cNvPr>
          <p:cNvCxnSpPr>
            <a:cxnSpLocks/>
          </p:cNvCxnSpPr>
          <p:nvPr/>
        </p:nvCxnSpPr>
        <p:spPr>
          <a:xfrm>
            <a:off x="3118897" y="4778697"/>
            <a:ext cx="6288402" cy="0"/>
          </a:xfrm>
          <a:prstGeom prst="line">
            <a:avLst/>
          </a:prstGeom>
          <a:ln>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ïṩlîḋè">
            <a:extLst>
              <a:ext uri="{FF2B5EF4-FFF2-40B4-BE49-F238E27FC236}">
                <a16:creationId xmlns:a16="http://schemas.microsoft.com/office/drawing/2014/main" id="{36F5D3E9-B142-4214-A957-6DD513AA41E5}"/>
              </a:ext>
            </a:extLst>
          </p:cNvPr>
          <p:cNvSpPr txBox="1"/>
          <p:nvPr/>
        </p:nvSpPr>
        <p:spPr bwMode="auto">
          <a:xfrm>
            <a:off x="3682130" y="2285347"/>
            <a:ext cx="3661422" cy="41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954" tIns="46776" rIns="89954" bIns="46776">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798" b="1" dirty="0">
                <a:solidFill>
                  <a:schemeClr val="accent1"/>
                </a:solidFill>
              </a:rPr>
              <a:t>概述</a:t>
            </a:r>
            <a:endParaRPr lang="en-US" altLang="zh-CN" sz="1798" b="1" dirty="0">
              <a:solidFill>
                <a:schemeClr val="accent1"/>
              </a:solidFill>
            </a:endParaRPr>
          </a:p>
        </p:txBody>
      </p:sp>
      <p:sp>
        <p:nvSpPr>
          <p:cNvPr id="18" name="îṥľiḍe">
            <a:extLst>
              <a:ext uri="{FF2B5EF4-FFF2-40B4-BE49-F238E27FC236}">
                <a16:creationId xmlns:a16="http://schemas.microsoft.com/office/drawing/2014/main" id="{90CFF6C7-DD81-4E7C-88E7-EC1A01F5F49E}"/>
              </a:ext>
            </a:extLst>
          </p:cNvPr>
          <p:cNvSpPr/>
          <p:nvPr/>
        </p:nvSpPr>
        <p:spPr bwMode="auto">
          <a:xfrm>
            <a:off x="5736103" y="3243283"/>
            <a:ext cx="3397718" cy="28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954" tIns="46776" rIns="89954" bIns="46776"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endParaRPr lang="en-US" altLang="zh-CN" sz="1300" dirty="0"/>
          </a:p>
        </p:txBody>
      </p:sp>
      <p:sp>
        <p:nvSpPr>
          <p:cNvPr id="30" name="íśliḍè">
            <a:extLst>
              <a:ext uri="{FF2B5EF4-FFF2-40B4-BE49-F238E27FC236}">
                <a16:creationId xmlns:a16="http://schemas.microsoft.com/office/drawing/2014/main" id="{F780DD5C-6CD5-4F05-A1E3-316BE4896DE8}"/>
              </a:ext>
            </a:extLst>
          </p:cNvPr>
          <p:cNvSpPr txBox="1"/>
          <p:nvPr/>
        </p:nvSpPr>
        <p:spPr>
          <a:xfrm>
            <a:off x="2073715" y="1189222"/>
            <a:ext cx="1295470" cy="615233"/>
          </a:xfrm>
          <a:prstGeom prst="rect">
            <a:avLst/>
          </a:prstGeom>
          <a:noFill/>
        </p:spPr>
        <p:txBody>
          <a:bodyPr wrap="square" lIns="0" tIns="0" rIns="0" bIns="0" anchor="ctr">
            <a:normAutofit/>
          </a:bodyPr>
          <a:lstStyle/>
          <a:p>
            <a:r>
              <a:rPr lang="zh-CN" altLang="en-US" sz="3198" b="1" dirty="0"/>
              <a:t>课题</a:t>
            </a:r>
            <a:endParaRPr lang="zh-CN" altLang="en-US" sz="3598" b="1" dirty="0"/>
          </a:p>
        </p:txBody>
      </p:sp>
      <p:pic>
        <p:nvPicPr>
          <p:cNvPr id="31" name="Picture 30">
            <a:extLst>
              <a:ext uri="{FF2B5EF4-FFF2-40B4-BE49-F238E27FC236}">
                <a16:creationId xmlns:a16="http://schemas.microsoft.com/office/drawing/2014/main" id="{59331EE0-E64E-48CB-9A7D-C344CF356581}"/>
              </a:ext>
            </a:extLst>
          </p:cNvPr>
          <p:cNvPicPr>
            <a:picLocks noChangeAspect="1"/>
          </p:cNvPicPr>
          <p:nvPr/>
        </p:nvPicPr>
        <p:blipFill>
          <a:blip r:embed="rId3"/>
          <a:stretch>
            <a:fillRect/>
          </a:stretch>
        </p:blipFill>
        <p:spPr>
          <a:xfrm>
            <a:off x="1242151" y="1109172"/>
            <a:ext cx="745743" cy="730469"/>
          </a:xfrm>
          <a:prstGeom prst="rect">
            <a:avLst/>
          </a:prstGeom>
        </p:spPr>
      </p:pic>
      <p:pic>
        <p:nvPicPr>
          <p:cNvPr id="32" name="Picture 31">
            <a:extLst>
              <a:ext uri="{FF2B5EF4-FFF2-40B4-BE49-F238E27FC236}">
                <a16:creationId xmlns:a16="http://schemas.microsoft.com/office/drawing/2014/main" id="{C4BE28F5-013D-402E-BEF1-EAFD4F431F53}"/>
              </a:ext>
            </a:extLst>
          </p:cNvPr>
          <p:cNvPicPr>
            <a:picLocks noChangeAspect="1"/>
          </p:cNvPicPr>
          <p:nvPr/>
        </p:nvPicPr>
        <p:blipFill rotWithShape="1">
          <a:blip r:embed="rId4"/>
          <a:srcRect l="25755" t="16662" r="21842" b="18131"/>
          <a:stretch/>
        </p:blipFill>
        <p:spPr>
          <a:xfrm>
            <a:off x="8559483" y="2151153"/>
            <a:ext cx="383377" cy="477051"/>
          </a:xfrm>
          <a:prstGeom prst="rect">
            <a:avLst/>
          </a:prstGeom>
        </p:spPr>
      </p:pic>
    </p:spTree>
    <p:extLst>
      <p:ext uri="{BB962C8B-B14F-4D97-AF65-F5344CB8AC3E}">
        <p14:creationId xmlns:p14="http://schemas.microsoft.com/office/powerpoint/2010/main" val="32409066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idx="4294967295"/>
          </p:nvPr>
        </p:nvSpPr>
        <p:spPr>
          <a:xfrm>
            <a:off x="360000" y="360000"/>
            <a:ext cx="6719888" cy="561975"/>
          </a:xfrm>
          <a:prstGeom prst="rect">
            <a:avLst/>
          </a:prstGeom>
          <a:noFill/>
          <a:ln w="12700">
            <a:miter lim="800000"/>
          </a:ln>
        </p:spPr>
        <p:txBody>
          <a:bodyPr vert="horz" wrap="square" lIns="0" tIns="0" rIns="0" bIns="0" rtlCol="0" anchor="ctr" anchorCtr="0">
            <a:noAutofit/>
          </a:bodyPr>
          <a:lstStyle>
            <a:lvl1pPr marL="0" indent="0" algn="l" defTabSz="914400" rtl="0" eaLnBrk="0" fontAlgn="base" hangingPunct="0">
              <a:lnSpc>
                <a:spcPct val="85000"/>
              </a:lnSpc>
              <a:spcBef>
                <a:spcPct val="0"/>
              </a:spcBef>
              <a:spcAft>
                <a:spcPct val="0"/>
              </a:spcAft>
              <a:buClrTx/>
              <a:buSzTx/>
              <a:buFontTx/>
              <a:buNone/>
              <a:defRPr kumimoji="0" lang="en-US" altLang="en-US" sz="2400" b="1" i="0" u="none" kern="1200">
                <a:solidFill>
                  <a:srgbClr val="F4F4F4"/>
                </a:solidFill>
                <a:latin typeface="+mj-lt"/>
                <a:ea typeface="+mj-ea"/>
                <a:cs typeface="+mj-cs"/>
              </a:defRPr>
            </a:lvl1pPr>
            <a:lvl2pPr algn="l" rtl="0" eaLnBrk="0" fontAlgn="base" hangingPunct="0">
              <a:lnSpc>
                <a:spcPct val="85000"/>
              </a:lnSpc>
              <a:spcBef>
                <a:spcPct val="0"/>
              </a:spcBef>
              <a:spcAft>
                <a:spcPct val="0"/>
              </a:spcAft>
              <a:defRPr lang="en-US" altLang="en-US" sz="2400" b="1">
                <a:solidFill>
                  <a:srgbClr val="F4F4F4"/>
                </a:solidFill>
                <a:latin typeface="Arial" pitchFamily="34" charset="0"/>
                <a:ea typeface="楷体_GB2312" pitchFamily="49" charset="-122"/>
              </a:defRPr>
            </a:lvl2pPr>
            <a:lvl3pPr algn="l" rtl="0" eaLnBrk="0" fontAlgn="base" hangingPunct="0">
              <a:lnSpc>
                <a:spcPct val="85000"/>
              </a:lnSpc>
              <a:spcBef>
                <a:spcPct val="0"/>
              </a:spcBef>
              <a:spcAft>
                <a:spcPct val="0"/>
              </a:spcAft>
              <a:defRPr lang="en-US" altLang="en-US" sz="2400" b="1">
                <a:solidFill>
                  <a:srgbClr val="F4F4F4"/>
                </a:solidFill>
                <a:latin typeface="Arial" pitchFamily="34" charset="0"/>
                <a:ea typeface="楷体_GB2312" pitchFamily="49" charset="-122"/>
              </a:defRPr>
            </a:lvl3pPr>
            <a:lvl4pPr algn="l" rtl="0" eaLnBrk="0" fontAlgn="base" hangingPunct="0">
              <a:lnSpc>
                <a:spcPct val="85000"/>
              </a:lnSpc>
              <a:spcBef>
                <a:spcPct val="0"/>
              </a:spcBef>
              <a:spcAft>
                <a:spcPct val="0"/>
              </a:spcAft>
              <a:defRPr lang="en-US" altLang="en-US" sz="2400" b="1">
                <a:solidFill>
                  <a:srgbClr val="F4F4F4"/>
                </a:solidFill>
                <a:latin typeface="Arial" pitchFamily="34" charset="0"/>
                <a:ea typeface="楷体_GB2312" pitchFamily="49" charset="-122"/>
              </a:defRPr>
            </a:lvl4pPr>
            <a:lvl5pPr algn="l" rtl="0" eaLnBrk="0" fontAlgn="base" hangingPunct="0">
              <a:lnSpc>
                <a:spcPct val="85000"/>
              </a:lnSpc>
              <a:spcBef>
                <a:spcPct val="0"/>
              </a:spcBef>
              <a:spcAft>
                <a:spcPct val="0"/>
              </a:spcAft>
              <a:defRPr lang="en-US" altLang="en-US" sz="2400" b="1">
                <a:solidFill>
                  <a:srgbClr val="F4F4F4"/>
                </a:solidFill>
                <a:latin typeface="Arial" pitchFamily="34" charset="0"/>
                <a:ea typeface="楷体_GB2312" pitchFamily="49" charset="-122"/>
              </a:defRPr>
            </a:lvl5pPr>
            <a:lvl6pPr marL="457200" algn="l" rtl="0" eaLnBrk="0" fontAlgn="base" hangingPunct="0">
              <a:lnSpc>
                <a:spcPct val="85000"/>
              </a:lnSpc>
              <a:spcBef>
                <a:spcPct val="0"/>
              </a:spcBef>
              <a:spcAft>
                <a:spcPct val="0"/>
              </a:spcAft>
              <a:defRPr lang="en-US" altLang="en-US" sz="2400" b="1">
                <a:solidFill>
                  <a:srgbClr val="F4F4F4"/>
                </a:solidFill>
                <a:latin typeface="Arial" pitchFamily="34" charset="0"/>
                <a:ea typeface="楷体_GB2312" pitchFamily="49" charset="-122"/>
              </a:defRPr>
            </a:lvl6pPr>
            <a:lvl7pPr marL="914400" algn="l" rtl="0" eaLnBrk="0" fontAlgn="base" hangingPunct="0">
              <a:lnSpc>
                <a:spcPct val="85000"/>
              </a:lnSpc>
              <a:spcBef>
                <a:spcPct val="0"/>
              </a:spcBef>
              <a:spcAft>
                <a:spcPct val="0"/>
              </a:spcAft>
              <a:defRPr lang="en-US" altLang="en-US" sz="2400" b="1">
                <a:solidFill>
                  <a:srgbClr val="F4F4F4"/>
                </a:solidFill>
                <a:latin typeface="Arial" pitchFamily="34" charset="0"/>
                <a:ea typeface="楷体_GB2312" pitchFamily="49" charset="-122"/>
              </a:defRPr>
            </a:lvl7pPr>
            <a:lvl8pPr marL="1371600" algn="l" rtl="0" eaLnBrk="0" fontAlgn="base" hangingPunct="0">
              <a:lnSpc>
                <a:spcPct val="85000"/>
              </a:lnSpc>
              <a:spcBef>
                <a:spcPct val="0"/>
              </a:spcBef>
              <a:spcAft>
                <a:spcPct val="0"/>
              </a:spcAft>
              <a:defRPr lang="en-US" altLang="en-US" sz="2400" b="1">
                <a:solidFill>
                  <a:srgbClr val="F4F4F4"/>
                </a:solidFill>
                <a:latin typeface="Arial" pitchFamily="34" charset="0"/>
                <a:ea typeface="楷体_GB2312" pitchFamily="49" charset="-122"/>
              </a:defRPr>
            </a:lvl8pPr>
            <a:lvl9pPr marL="1828800" algn="l" rtl="0" eaLnBrk="0" fontAlgn="base" hangingPunct="0">
              <a:lnSpc>
                <a:spcPct val="85000"/>
              </a:lnSpc>
              <a:spcBef>
                <a:spcPct val="0"/>
              </a:spcBef>
              <a:spcAft>
                <a:spcPct val="0"/>
              </a:spcAft>
              <a:defRPr lang="en-US" altLang="en-US" sz="2400" b="1">
                <a:solidFill>
                  <a:srgbClr val="F4F4F4"/>
                </a:solidFill>
                <a:latin typeface="Arial" pitchFamily="34" charset="0"/>
                <a:ea typeface="楷体_GB2312" pitchFamily="49" charset="-122"/>
              </a:defRPr>
            </a:lvl9pPr>
          </a:lstStyle>
          <a:p>
            <a:pPr lvl="0"/>
            <a:r>
              <a:rPr dirty="0" err="1">
                <a:solidFill>
                  <a:schemeClr val="tx1"/>
                </a:solidFill>
                <a:latin typeface="微软雅黑" panose="020B0503020204020204" pitchFamily="34" charset="-122"/>
                <a:ea typeface="微软雅黑" panose="020B0503020204020204" pitchFamily="34" charset="-122"/>
              </a:rPr>
              <a:t>概述</a:t>
            </a:r>
            <a:endParaRPr dirty="0">
              <a:solidFill>
                <a:schemeClr val="tx1"/>
              </a:solidFill>
              <a:latin typeface="微软雅黑" panose="020B0503020204020204" pitchFamily="34" charset="-122"/>
              <a:ea typeface="微软雅黑" panose="020B0503020204020204" pitchFamily="34" charset="-122"/>
            </a:endParaRPr>
          </a:p>
        </p:txBody>
      </p:sp>
      <p:sp>
        <p:nvSpPr>
          <p:cNvPr id="8195" name="Rectangle 3"/>
          <p:cNvSpPr>
            <a:spLocks noGrp="1"/>
          </p:cNvSpPr>
          <p:nvPr>
            <p:ph type="body" idx="4294967295"/>
          </p:nvPr>
        </p:nvSpPr>
        <p:spPr>
          <a:xfrm>
            <a:off x="360000" y="1160462"/>
            <a:ext cx="11222182" cy="4537075"/>
          </a:xfrm>
          <a:prstGeom prst="rect">
            <a:avLst/>
          </a:prstGeom>
          <a:noFill/>
          <a:ln w="12700">
            <a:miter lim="800000"/>
          </a:ln>
        </p:spPr>
        <p:txBody>
          <a:bodyPr vert="horz" wrap="square" lIns="0" tIns="0" rIns="0" bIns="0" rtlCol="0" anchor="t" anchorCtr="0">
            <a:noAutofit/>
          </a:bodyPr>
          <a:lstStyle>
            <a:lvl1pPr marL="361950" indent="361950" algn="l" rtl="0" eaLnBrk="0" fontAlgn="base" hangingPunct="0">
              <a:lnSpc>
                <a:spcPct val="100000"/>
              </a:lnSpc>
              <a:spcBef>
                <a:spcPct val="0"/>
              </a:spcBef>
              <a:spcAft>
                <a:spcPct val="50000"/>
              </a:spcAft>
              <a:buClr>
                <a:srgbClr val="273C82"/>
              </a:buClr>
              <a:buSzTx/>
              <a:buFont typeface="Wingdings" pitchFamily="2" charset="2"/>
              <a:buChar char="l"/>
              <a:defRPr kumimoji="0" lang="en-US" altLang="en-US" sz="1800" b="1" i="0" u="none" kern="1200">
                <a:solidFill>
                  <a:schemeClr val="tx1"/>
                </a:solidFill>
                <a:latin typeface="+mn-lt"/>
                <a:ea typeface="+mn-ea"/>
                <a:cs typeface="+mn-cs"/>
              </a:defRPr>
            </a:lvl1pPr>
            <a:lvl2pPr marL="785812" indent="-271462" algn="l" defTabSz="687388" rtl="0" eaLnBrk="0" fontAlgn="base" hangingPunct="0">
              <a:lnSpc>
                <a:spcPct val="100000"/>
              </a:lnSpc>
              <a:spcBef>
                <a:spcPct val="0"/>
              </a:spcBef>
              <a:spcAft>
                <a:spcPct val="50000"/>
              </a:spcAft>
              <a:buClr>
                <a:srgbClr val="273C82"/>
              </a:buClr>
              <a:buSzPct val="75000"/>
              <a:buFont typeface="Wingdings" pitchFamily="2" charset="2"/>
              <a:buChar char="n"/>
              <a:defRPr kumimoji="0" lang="en-US" altLang="en-US" sz="1800" b="1" i="0" u="none" kern="1200">
                <a:solidFill>
                  <a:schemeClr val="tx1"/>
                </a:solidFill>
                <a:latin typeface="+mn-lt"/>
                <a:ea typeface="+mn-ea"/>
                <a:cs typeface="+mn-cs"/>
              </a:defRPr>
            </a:lvl2pPr>
            <a:lvl3pPr marL="1171575" indent="-271462" algn="l" defTabSz="687388" rtl="0" eaLnBrk="0" fontAlgn="base" hangingPunct="0">
              <a:lnSpc>
                <a:spcPct val="100000"/>
              </a:lnSpc>
              <a:spcBef>
                <a:spcPct val="0"/>
              </a:spcBef>
              <a:spcAft>
                <a:spcPct val="50000"/>
              </a:spcAft>
              <a:buClr>
                <a:srgbClr val="273C82"/>
              </a:buClr>
              <a:buSzPct val="125000"/>
              <a:buFont typeface="Wingdings" pitchFamily="2" charset="2"/>
              <a:buChar char="w"/>
              <a:defRPr kumimoji="0" lang="en-US" altLang="en-US" sz="1800" b="1" i="0" u="none" kern="1200">
                <a:solidFill>
                  <a:schemeClr val="tx1"/>
                </a:solidFill>
                <a:latin typeface="+mn-lt"/>
                <a:ea typeface="+mn-ea"/>
                <a:cs typeface="+mn-cs"/>
              </a:defRPr>
            </a:lvl3pPr>
            <a:lvl4pPr marL="1557338" indent="-271462" algn="l" defTabSz="687388" rtl="0" eaLnBrk="0" fontAlgn="base" hangingPunct="0">
              <a:lnSpc>
                <a:spcPct val="100000"/>
              </a:lnSpc>
              <a:spcBef>
                <a:spcPct val="0"/>
              </a:spcBef>
              <a:spcAft>
                <a:spcPct val="50000"/>
              </a:spcAft>
              <a:buClr>
                <a:srgbClr val="273C82"/>
              </a:buClr>
              <a:buSzPct val="75000"/>
              <a:buFont typeface="Wingdings" pitchFamily="2" charset="2"/>
              <a:buChar char="l"/>
              <a:defRPr kumimoji="0" lang="en-US" altLang="en-US" sz="1800" b="1" i="0" u="none" kern="1200">
                <a:solidFill>
                  <a:schemeClr val="tx1"/>
                </a:solidFill>
                <a:latin typeface="+mn-lt"/>
                <a:ea typeface="+mn-ea"/>
                <a:cs typeface="+mn-cs"/>
              </a:defRPr>
            </a:lvl4pPr>
            <a:lvl5pPr marL="2019300" indent="-271462" algn="l" defTabSz="687388" rtl="0" eaLnBrk="0" fontAlgn="base" hangingPunct="0">
              <a:lnSpc>
                <a:spcPct val="100000"/>
              </a:lnSpc>
              <a:spcBef>
                <a:spcPct val="0"/>
              </a:spcBef>
              <a:spcAft>
                <a:spcPct val="50000"/>
              </a:spcAft>
              <a:buClr>
                <a:srgbClr val="37368D"/>
              </a:buClr>
              <a:buSzTx/>
              <a:buFontTx/>
              <a:buChar char="§"/>
              <a:defRPr kumimoji="0" lang="en-US" altLang="en-US" sz="1400" b="1" i="0" u="none"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a:lnSpc>
                <a:spcPct val="90000"/>
              </a:lnSpc>
              <a:buNone/>
            </a:pPr>
            <a:r>
              <a:rPr lang="zh-CN" altLang="en-US" sz="2400" b="0" dirty="0">
                <a:latin typeface="微软雅黑" panose="020B0503020204020204" pitchFamily="34" charset="-122"/>
                <a:ea typeface="微软雅黑" panose="020B0503020204020204" pitchFamily="34" charset="-122"/>
              </a:rPr>
              <a:t>　</a:t>
            </a:r>
            <a:endParaRPr lang="en-US" altLang="zh-CN" sz="2400" b="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xmlns:p15="http://schemas.microsoft.com/office/powerpoint/2012/main">
      <p:transitio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6E83CED3-F884-481A-8D4E-A3DC372E7161}"/>
              </a:ext>
            </a:extLst>
          </p:cNvPr>
          <p:cNvPicPr>
            <a:picLocks noChangeAspect="1"/>
          </p:cNvPicPr>
          <p:nvPr/>
        </p:nvPicPr>
        <p:blipFill>
          <a:blip r:embed="rId3" cstate="print">
            <a:extLst>
              <a:ext uri="{28A0092B-C50C-407E-A947-70E740481C1C}">
                <a14:useLocalDpi xmlns:a14="http://schemas.microsoft.com/office/drawing/2010/main" val="0"/>
              </a:ext>
            </a:extLst>
          </a:blip>
          <a:srcRect l="82" r="82"/>
          <a:stretch>
            <a:fillRect/>
          </a:stretch>
        </p:blipFill>
        <p:spPr bwMode="gray">
          <a:xfrm>
            <a:off x="0" y="248093"/>
            <a:ext cx="12192000" cy="6211185"/>
          </a:xfrm>
          <a:prstGeom prst="rect">
            <a:avLst/>
          </a:prstGeom>
        </p:spPr>
      </p:pic>
      <p:sp>
        <p:nvSpPr>
          <p:cNvPr id="6" name="任意多边形 13" descr="e7d195523061f1c0cef09ac28eaae964ec9988a5cce77c8b8C1E4685C6E6B40CD7615480512384A61EE159C6FE0045D14B61E85D0A95589D558B81FFC809322ACC20DC2254D928200A3EA0841B8B18142FBE450CA6476861A085A53B0B0F3C058E703E3908CA0C7AFD8242BDB39114E3F794D3E4337214204AB3C52411CAF9D89228ED6464DFDFCD">
            <a:extLst>
              <a:ext uri="{FF2B5EF4-FFF2-40B4-BE49-F238E27FC236}">
                <a16:creationId xmlns:a16="http://schemas.microsoft.com/office/drawing/2014/main" id="{0FE39473-806D-4200-B79C-F5336D7A724B}"/>
              </a:ext>
            </a:extLst>
          </p:cNvPr>
          <p:cNvSpPr/>
          <p:nvPr/>
        </p:nvSpPr>
        <p:spPr>
          <a:xfrm rot="5400000">
            <a:off x="4049293" y="-1284014"/>
            <a:ext cx="4601280" cy="7171093"/>
          </a:xfrm>
          <a:custGeom>
            <a:avLst/>
            <a:gdLst>
              <a:gd name="connsiteX0" fmla="*/ 0 w 4381499"/>
              <a:gd name="connsiteY0" fmla="*/ 7250953 h 7250953"/>
              <a:gd name="connsiteX1" fmla="*/ 0 w 4381499"/>
              <a:gd name="connsiteY1" fmla="*/ 0 h 7250953"/>
              <a:gd name="connsiteX2" fmla="*/ 2076450 w 4381499"/>
              <a:gd name="connsiteY2" fmla="*/ 0 h 7250953"/>
              <a:gd name="connsiteX3" fmla="*/ 2076450 w 4381499"/>
              <a:gd name="connsiteY3" fmla="*/ 2 h 7250953"/>
              <a:gd name="connsiteX4" fmla="*/ 2252446 w 4381499"/>
              <a:gd name="connsiteY4" fmla="*/ 2 h 7250953"/>
              <a:gd name="connsiteX5" fmla="*/ 4381499 w 4381499"/>
              <a:gd name="connsiteY5" fmla="*/ 3625478 h 7250953"/>
              <a:gd name="connsiteX6" fmla="*/ 2252446 w 4381499"/>
              <a:gd name="connsiteY6" fmla="*/ 7250953 h 7250953"/>
              <a:gd name="connsiteX7" fmla="*/ 2076450 w 4381499"/>
              <a:gd name="connsiteY7" fmla="*/ 7250953 h 7250953"/>
              <a:gd name="connsiteX8" fmla="*/ 2076450 w 4381499"/>
              <a:gd name="connsiteY8" fmla="*/ 7250953 h 725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1499" h="7250953">
                <a:moveTo>
                  <a:pt x="0" y="7250953"/>
                </a:moveTo>
                <a:lnTo>
                  <a:pt x="0" y="0"/>
                </a:lnTo>
                <a:lnTo>
                  <a:pt x="2076450" y="0"/>
                </a:lnTo>
                <a:lnTo>
                  <a:pt x="2076450" y="2"/>
                </a:lnTo>
                <a:lnTo>
                  <a:pt x="2252446" y="2"/>
                </a:lnTo>
                <a:lnTo>
                  <a:pt x="4381499" y="3625478"/>
                </a:lnTo>
                <a:lnTo>
                  <a:pt x="2252446" y="7250953"/>
                </a:lnTo>
                <a:lnTo>
                  <a:pt x="2076450" y="7250953"/>
                </a:lnTo>
                <a:lnTo>
                  <a:pt x="2076450" y="7250953"/>
                </a:ln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103">
              <a:defRPr/>
            </a:pPr>
            <a:endParaRPr lang="zh-CN" altLang="en-US" sz="1200">
              <a:solidFill>
                <a:srgbClr val="FFFFFF"/>
              </a:solidFill>
              <a:latin typeface="Arial"/>
            </a:endParaRPr>
          </a:p>
        </p:txBody>
      </p:sp>
      <p:sp>
        <p:nvSpPr>
          <p:cNvPr id="7" name="矩形 6" descr="e7d195523061f1c0cef09ac28eaae964ec9988a5cce77c8b8C1E4685C6E6B40CD7615480512384A61EE159C6FE0045D14B61E85D0A95589D558B81FFC809322ACC20DC2254D928200A3EA0841B8B1814D46540F92FDE0CC7D2E4FED8FEEFC6C9A68F4EFD8E967F607C3A4874F08B710D4B9EDAF2198A37174DB562817F68A467C4A8AF4E469EC69C">
            <a:extLst>
              <a:ext uri="{FF2B5EF4-FFF2-40B4-BE49-F238E27FC236}">
                <a16:creationId xmlns:a16="http://schemas.microsoft.com/office/drawing/2014/main" id="{FC3F005F-6BF0-4E43-AF8D-3EA7BDB7FB97}"/>
              </a:ext>
            </a:extLst>
          </p:cNvPr>
          <p:cNvSpPr/>
          <p:nvPr/>
        </p:nvSpPr>
        <p:spPr>
          <a:xfrm>
            <a:off x="3348108" y="1768770"/>
            <a:ext cx="5268884" cy="646163"/>
          </a:xfrm>
          <a:prstGeom prst="rect">
            <a:avLst/>
          </a:prstGeom>
        </p:spPr>
        <p:txBody>
          <a:bodyPr wrap="square">
            <a:spAutoFit/>
          </a:bodyPr>
          <a:lstStyle/>
          <a:p>
            <a:pPr defTabSz="914103">
              <a:defRPr/>
            </a:pPr>
            <a:r>
              <a:rPr lang="zh-CN" altLang="en-US" sz="3599" dirty="0">
                <a:solidFill>
                  <a:srgbClr val="FFFFFF"/>
                </a:solidFill>
              </a:rPr>
              <a:t>                   </a:t>
            </a:r>
            <a:r>
              <a:rPr lang="en-US" altLang="zh-CN" sz="3599" dirty="0">
                <a:solidFill>
                  <a:srgbClr val="FFFFFF"/>
                </a:solidFill>
              </a:rPr>
              <a:t>Q&amp;A</a:t>
            </a:r>
          </a:p>
        </p:txBody>
      </p:sp>
      <p:sp>
        <p:nvSpPr>
          <p:cNvPr id="9" name="任意多边形 6" descr="e7d195523061f1c0cef09ac28eaae964ec9988a5cce77c8b8C1E4685C6E6B40CD7615480512384A61EE159C6FE0045D14B61E85D0A95589D558B81FFC809322ACC20DC2254D928200A3EA0841B8B18142FBE450CA6476861A085A53B0B0F3C058E703E3908CA0C7AFD8242BDB39114E3F794D3E4337214204AB3C52411CAF9D89228ED6464DFDFCD">
            <a:extLst>
              <a:ext uri="{FF2B5EF4-FFF2-40B4-BE49-F238E27FC236}">
                <a16:creationId xmlns:a16="http://schemas.microsoft.com/office/drawing/2014/main" id="{DD9DE137-1EEA-40F8-8233-A94A609008D1}"/>
              </a:ext>
            </a:extLst>
          </p:cNvPr>
          <p:cNvSpPr/>
          <p:nvPr/>
        </p:nvSpPr>
        <p:spPr>
          <a:xfrm>
            <a:off x="5982551" y="4256387"/>
            <a:ext cx="734768" cy="229400"/>
          </a:xfrm>
          <a:custGeom>
            <a:avLst/>
            <a:gdLst>
              <a:gd name="connsiteX0" fmla="*/ 0 w 1038228"/>
              <a:gd name="connsiteY0" fmla="*/ 0 h 305261"/>
              <a:gd name="connsiteX1" fmla="*/ 1038228 w 1038228"/>
              <a:gd name="connsiteY1" fmla="*/ 0 h 305261"/>
              <a:gd name="connsiteX2" fmla="*/ 519114 w 1038228"/>
              <a:gd name="connsiteY2" fmla="*/ 305261 h 305261"/>
            </a:gdLst>
            <a:ahLst/>
            <a:cxnLst>
              <a:cxn ang="0">
                <a:pos x="connsiteX0" y="connsiteY0"/>
              </a:cxn>
              <a:cxn ang="0">
                <a:pos x="connsiteX1" y="connsiteY1"/>
              </a:cxn>
              <a:cxn ang="0">
                <a:pos x="connsiteX2" y="connsiteY2"/>
              </a:cxn>
            </a:cxnLst>
            <a:rect l="l" t="t" r="r" b="b"/>
            <a:pathLst>
              <a:path w="1038228" h="305261">
                <a:moveTo>
                  <a:pt x="0" y="0"/>
                </a:moveTo>
                <a:lnTo>
                  <a:pt x="1038228" y="0"/>
                </a:lnTo>
                <a:lnTo>
                  <a:pt x="519114" y="305261"/>
                </a:ln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103">
              <a:defRPr/>
            </a:pPr>
            <a:endParaRPr lang="zh-CN" altLang="en-US" sz="1200">
              <a:solidFill>
                <a:srgbClr val="FFFFFF"/>
              </a:solidFill>
              <a:latin typeface="Arial"/>
            </a:endParaRPr>
          </a:p>
        </p:txBody>
      </p:sp>
    </p:spTree>
    <p:extLst>
      <p:ext uri="{BB962C8B-B14F-4D97-AF65-F5344CB8AC3E}">
        <p14:creationId xmlns:p14="http://schemas.microsoft.com/office/powerpoint/2010/main" val="30647725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heme/theme1.xml><?xml version="1.0" encoding="utf-8"?>
<a:theme xmlns:a="http://schemas.openxmlformats.org/drawingml/2006/main" name="9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bwMode="auto">
        <a:solidFill>
          <a:schemeClr val="accent1"/>
        </a:solidFill>
        <a:ln w="25400" cap="flat" cmpd="sng" algn="ctr">
          <a:solidFill>
            <a:srgbClr val="FFC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2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1.xml><?xml version="1.0" encoding="utf-8"?>
<a:theme xmlns:a="http://schemas.openxmlformats.org/drawingml/2006/main" name="16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3.xml><?xml version="1.0" encoding="utf-8"?>
<a:theme xmlns:a="http://schemas.openxmlformats.org/drawingml/2006/main" name="14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4.xml><?xml version="1.0" encoding="utf-8"?>
<a:theme xmlns:a="http://schemas.openxmlformats.org/drawingml/2006/main" name="15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8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6.xml><?xml version="1.0" encoding="utf-8"?>
<a:theme xmlns:a="http://schemas.openxmlformats.org/drawingml/2006/main" name="19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7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0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4.xml><?xml version="1.0" encoding="utf-8"?>
<a:theme xmlns:a="http://schemas.openxmlformats.org/drawingml/2006/main" name="11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7.xml><?xml version="1.0" encoding="utf-8"?>
<a:theme xmlns:a="http://schemas.openxmlformats.org/drawingml/2006/main" name="6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8.xml><?xml version="1.0" encoding="utf-8"?>
<a:theme xmlns:a="http://schemas.openxmlformats.org/drawingml/2006/main" name="7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9.xml><?xml version="1.0" encoding="utf-8"?>
<a:theme xmlns:a="http://schemas.openxmlformats.org/drawingml/2006/main" name="8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docProps/app.xml><?xml version="1.0" encoding="utf-8"?>
<Properties xmlns="http://schemas.openxmlformats.org/officeDocument/2006/extended-properties" xmlns:vt="http://schemas.openxmlformats.org/officeDocument/2006/docPropsVTypes">
  <TotalTime>11422</TotalTime>
  <Words>72</Words>
  <Application>Microsoft Office PowerPoint</Application>
  <PresentationFormat>宽屏</PresentationFormat>
  <Paragraphs>20</Paragraphs>
  <Slides>4</Slides>
  <Notes>3</Notes>
  <HiddenSlides>0</HiddenSlides>
  <MMClips>0</MMClips>
  <ScaleCrop>false</ScaleCrop>
  <HeadingPairs>
    <vt:vector size="6" baseType="variant">
      <vt:variant>
        <vt:lpstr>已用的字体</vt:lpstr>
      </vt:variant>
      <vt:variant>
        <vt:i4>13</vt:i4>
      </vt:variant>
      <vt:variant>
        <vt:lpstr>主题</vt:lpstr>
      </vt:variant>
      <vt:variant>
        <vt:i4>17</vt:i4>
      </vt:variant>
      <vt:variant>
        <vt:lpstr>幻灯片标题</vt:lpstr>
      </vt:variant>
      <vt:variant>
        <vt:i4>4</vt:i4>
      </vt:variant>
    </vt:vector>
  </HeadingPairs>
  <TitlesOfParts>
    <vt:vector size="34" baseType="lpstr">
      <vt:lpstr>Arial Unicode MS</vt:lpstr>
      <vt:lpstr>BentonSans Light</vt:lpstr>
      <vt:lpstr>等线</vt:lpstr>
      <vt:lpstr>黑体</vt:lpstr>
      <vt:lpstr>宋体</vt:lpstr>
      <vt:lpstr>微软雅黑</vt:lpstr>
      <vt:lpstr>微软雅黑 Light</vt:lpstr>
      <vt:lpstr>Arial</vt:lpstr>
      <vt:lpstr>Calibri</vt:lpstr>
      <vt:lpstr>Courier New</vt:lpstr>
      <vt:lpstr>Impact</vt:lpstr>
      <vt:lpstr>Symbol</vt:lpstr>
      <vt:lpstr>Wingdings</vt:lpstr>
      <vt:lpstr>9_SAP_2017_16x9_white</vt:lpstr>
      <vt:lpstr>10_SAP_2017_16x9_white</vt:lpstr>
      <vt:lpstr>3_SAP_2017_16x9_white</vt:lpstr>
      <vt:lpstr>11_SAP_2017_16x9_white</vt:lpstr>
      <vt:lpstr>4_SAP_2017_16x9_white</vt:lpstr>
      <vt:lpstr>5_SAP_2017_16x9_white</vt:lpstr>
      <vt:lpstr>6_SAP_2017_16x9_white</vt:lpstr>
      <vt:lpstr>7_SAP_2017_16x9_white</vt:lpstr>
      <vt:lpstr>8_SAP_2017_16x9_white</vt:lpstr>
      <vt:lpstr>12_SAP_2017_16x9_white</vt:lpstr>
      <vt:lpstr>16_SAP_2017_16x9_white</vt:lpstr>
      <vt:lpstr>13_SAP_2017_16x9_white</vt:lpstr>
      <vt:lpstr>14_SAP_2017_16x9_white</vt:lpstr>
      <vt:lpstr>15_SAP_2017_16x9_white</vt:lpstr>
      <vt:lpstr>18_SAP_2017_16x9_white</vt:lpstr>
      <vt:lpstr>19_SAP_2017_16x9_white</vt:lpstr>
      <vt:lpstr>17_SAP_2017_16x9_white</vt:lpstr>
      <vt:lpstr>PowerPoint 演示文稿</vt:lpstr>
      <vt:lpstr>PowerPoint 演示文稿</vt:lpstr>
      <vt:lpstr>概述</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整体业务架构</dc:title>
  <dc:creator>larry</dc:creator>
  <cp:lastModifiedBy>晓杰 张</cp:lastModifiedBy>
  <cp:revision>678</cp:revision>
  <dcterms:created xsi:type="dcterms:W3CDTF">2020-06-07T06:32:58Z</dcterms:created>
  <dcterms:modified xsi:type="dcterms:W3CDTF">2026-09-07T03:09:27Z</dcterms:modified>
</cp:coreProperties>
</file>