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5.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6.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7.xml" ContentType="application/vnd.openxmlformats-officedocument.theme+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8.xml" ContentType="application/vnd.openxmlformats-officedocument.theme+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theme/theme9.xml" ContentType="application/vnd.openxmlformats-officedocument.theme+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10.xml" ContentType="application/vnd.openxmlformats-officedocument.theme+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theme/theme11.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theme/theme12.xml" ContentType="application/vnd.openxmlformats-officedocument.theme+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theme/theme13.xml" ContentType="application/vnd.openxmlformats-officedocument.theme+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theme/theme14.xml" ContentType="application/vnd.openxmlformats-officedocument.theme+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theme/theme15.xml" ContentType="application/vnd.openxmlformats-officedocument.theme+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theme/theme16.xml" ContentType="application/vnd.openxmlformats-officedocument.theme+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5" r:id="rId2"/>
    <p:sldMasterId id="2147483694" r:id="rId3"/>
    <p:sldMasterId id="2147483716" r:id="rId4"/>
    <p:sldMasterId id="2147483732" r:id="rId5"/>
    <p:sldMasterId id="2147483765" r:id="rId6"/>
    <p:sldMasterId id="2147483787" r:id="rId7"/>
    <p:sldMasterId id="2147483808" r:id="rId8"/>
    <p:sldMasterId id="2147483820" r:id="rId9"/>
    <p:sldMasterId id="2147483838" r:id="rId10"/>
    <p:sldMasterId id="2147483855" r:id="rId11"/>
    <p:sldMasterId id="2147483879" r:id="rId12"/>
    <p:sldMasterId id="2147483918" r:id="rId13"/>
    <p:sldMasterId id="2147483933" r:id="rId14"/>
    <p:sldMasterId id="2147483954" r:id="rId15"/>
    <p:sldMasterId id="2147483971" r:id="rId16"/>
    <p:sldMasterId id="2147484004" r:id="rId17"/>
  </p:sldMasterIdLst>
  <p:notesMasterIdLst>
    <p:notesMasterId r:id="rId36"/>
  </p:notesMasterIdLst>
  <p:sldIdLst>
    <p:sldId id="11826464" r:id="rId18"/>
    <p:sldId id="2147476945" r:id="rId19"/>
    <p:sldId id="2147483385" r:id="rId20"/>
    <p:sldId id="2147476946" r:id="rId21"/>
    <p:sldId id="2147483384" r:id="rId22"/>
    <p:sldId id="16777199" r:id="rId23"/>
    <p:sldId id="16777196" r:id="rId24"/>
    <p:sldId id="16770514" r:id="rId25"/>
    <p:sldId id="2147377185" r:id="rId26"/>
    <p:sldId id="2147377148" r:id="rId27"/>
    <p:sldId id="2147483387" r:id="rId28"/>
    <p:sldId id="2142533026" r:id="rId29"/>
    <p:sldId id="2142533021" r:id="rId30"/>
    <p:sldId id="2147476943" r:id="rId31"/>
    <p:sldId id="2147476957" r:id="rId32"/>
    <p:sldId id="2147476958" r:id="rId33"/>
    <p:sldId id="2147476959" r:id="rId34"/>
    <p:sldId id="11826490"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9BB3"/>
    <a:srgbClr val="004769"/>
    <a:srgbClr val="0290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306799F8-075E-4A3A-A7F6-7FBC6576F1A4}" styleName="主题样式 2 - 强调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998" autoAdjust="0"/>
    <p:restoredTop sz="94660"/>
  </p:normalViewPr>
  <p:slideViewPr>
    <p:cSldViewPr snapToGrid="0">
      <p:cViewPr varScale="1">
        <p:scale>
          <a:sx n="110" d="100"/>
          <a:sy n="110" d="100"/>
        </p:scale>
        <p:origin x="8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theme" Target="theme/theme1.xml"/><Relationship Id="rId21" Type="http://schemas.openxmlformats.org/officeDocument/2006/relationships/slide" Target="slides/slide4.xml"/><Relationship Id="rId34" Type="http://schemas.openxmlformats.org/officeDocument/2006/relationships/slide" Target="slides/slide17.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3.xml"/><Relationship Id="rId29" Type="http://schemas.openxmlformats.org/officeDocument/2006/relationships/slide" Target="slides/slide1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2.xml"/><Relationship Id="rId31"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8" Type="http://schemas.openxmlformats.org/officeDocument/2006/relationships/slideMaster" Target="slideMasters/slideMaster8.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5_5#1">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E22868-4821-4713-8847-71BB62CD4947}" type="doc">
      <dgm:prSet loTypeId="urn:microsoft.com/office/officeart/2005/8/layout/gear1" loCatId="cycle" qsTypeId="urn:microsoft.com/office/officeart/2005/8/quickstyle/simple1#1" qsCatId="simple" csTypeId="urn:microsoft.com/office/officeart/2005/8/colors/accent5_5#1" csCatId="accent5" phldr="1"/>
      <dgm:spPr/>
    </dgm:pt>
    <dgm:pt modelId="{0AE92140-B89C-4470-85B2-61E51E68EBFB}">
      <dgm:prSet phldrT="[文本]"/>
      <dgm:spPr/>
      <dgm:t>
        <a:bodyPr/>
        <a:lstStyle/>
        <a:p>
          <a:r>
            <a:rPr lang="zh-CN" altLang="en-US" b="1" dirty="0"/>
            <a:t>沟通、学习、理解、思考</a:t>
          </a:r>
        </a:p>
      </dgm:t>
    </dgm:pt>
    <dgm:pt modelId="{078EA636-B3F7-4D87-98EE-269BCDE214A8}" type="parTrans" cxnId="{D7E353AC-2B34-48D9-8BC8-32CC3A9EEE62}">
      <dgm:prSet/>
      <dgm:spPr/>
      <dgm:t>
        <a:bodyPr/>
        <a:lstStyle/>
        <a:p>
          <a:endParaRPr lang="zh-CN" altLang="en-US" b="1"/>
        </a:p>
      </dgm:t>
    </dgm:pt>
    <dgm:pt modelId="{40B0E380-1C42-436E-BD3E-C2B7B18102CF}" type="sibTrans" cxnId="{D7E353AC-2B34-48D9-8BC8-32CC3A9EEE62}">
      <dgm:prSet/>
      <dgm:spPr/>
      <dgm:t>
        <a:bodyPr/>
        <a:lstStyle/>
        <a:p>
          <a:endParaRPr lang="zh-CN" altLang="en-US" b="1"/>
        </a:p>
      </dgm:t>
    </dgm:pt>
    <dgm:pt modelId="{9CE1378E-C8FF-4D44-935D-EB19E7E9C785}">
      <dgm:prSet phldrT="[文本]"/>
      <dgm:spPr/>
      <dgm:t>
        <a:bodyPr/>
        <a:lstStyle/>
        <a:p>
          <a:r>
            <a:rPr lang="zh-CN" altLang="en-US" b="1" dirty="0"/>
            <a:t>讨论、验证、培训</a:t>
          </a:r>
        </a:p>
      </dgm:t>
    </dgm:pt>
    <dgm:pt modelId="{138C75D1-FA97-44F6-8C23-C30F66B9D3DB}" type="parTrans" cxnId="{9276B983-177F-421C-8AB0-78CBF64A301B}">
      <dgm:prSet/>
      <dgm:spPr/>
      <dgm:t>
        <a:bodyPr/>
        <a:lstStyle/>
        <a:p>
          <a:endParaRPr lang="zh-CN" altLang="en-US" b="1"/>
        </a:p>
      </dgm:t>
    </dgm:pt>
    <dgm:pt modelId="{08B97D1F-CCDF-49C0-8546-D27286CB1E47}" type="sibTrans" cxnId="{9276B983-177F-421C-8AB0-78CBF64A301B}">
      <dgm:prSet/>
      <dgm:spPr/>
      <dgm:t>
        <a:bodyPr/>
        <a:lstStyle/>
        <a:p>
          <a:endParaRPr lang="zh-CN" altLang="en-US" b="1"/>
        </a:p>
      </dgm:t>
    </dgm:pt>
    <dgm:pt modelId="{3D804A99-970B-451B-8BA2-B1919C84040E}">
      <dgm:prSet phldrT="[文本]"/>
      <dgm:spPr/>
      <dgm:t>
        <a:bodyPr/>
        <a:lstStyle/>
        <a:p>
          <a:r>
            <a:rPr lang="zh-CN" altLang="en-US" b="1" dirty="0"/>
            <a:t>引领</a:t>
          </a:r>
          <a:endParaRPr lang="en-US" altLang="zh-CN" b="1" dirty="0"/>
        </a:p>
        <a:p>
          <a:r>
            <a:rPr lang="zh-CN" altLang="en-US" b="1" dirty="0"/>
            <a:t>变革</a:t>
          </a:r>
        </a:p>
      </dgm:t>
    </dgm:pt>
    <dgm:pt modelId="{D28B3F14-083F-4F55-B656-4FA7F3069E97}" type="parTrans" cxnId="{F39BE991-761D-4353-9681-BDBA1AA209A9}">
      <dgm:prSet/>
      <dgm:spPr/>
      <dgm:t>
        <a:bodyPr/>
        <a:lstStyle/>
        <a:p>
          <a:endParaRPr lang="zh-CN" altLang="en-US" b="1"/>
        </a:p>
      </dgm:t>
    </dgm:pt>
    <dgm:pt modelId="{AB72E39E-49E0-4A32-B5D9-054A8990C107}" type="sibTrans" cxnId="{F39BE991-761D-4353-9681-BDBA1AA209A9}">
      <dgm:prSet/>
      <dgm:spPr/>
      <dgm:t>
        <a:bodyPr/>
        <a:lstStyle/>
        <a:p>
          <a:endParaRPr lang="zh-CN" altLang="en-US" b="1"/>
        </a:p>
      </dgm:t>
    </dgm:pt>
    <dgm:pt modelId="{D0B3A8AD-278E-42BB-9D52-D49075ACCE26}" type="pres">
      <dgm:prSet presAssocID="{03E22868-4821-4713-8847-71BB62CD4947}" presName="composite" presStyleCnt="0">
        <dgm:presLayoutVars>
          <dgm:chMax val="3"/>
          <dgm:animLvl val="lvl"/>
          <dgm:resizeHandles val="exact"/>
        </dgm:presLayoutVars>
      </dgm:prSet>
      <dgm:spPr/>
    </dgm:pt>
    <dgm:pt modelId="{B6EF7113-E5A5-48F5-B941-959825F2FA21}" type="pres">
      <dgm:prSet presAssocID="{0AE92140-B89C-4470-85B2-61E51E68EBFB}" presName="gear1" presStyleLbl="node1" presStyleIdx="0" presStyleCnt="3">
        <dgm:presLayoutVars>
          <dgm:chMax val="1"/>
          <dgm:bulletEnabled val="1"/>
        </dgm:presLayoutVars>
      </dgm:prSet>
      <dgm:spPr/>
    </dgm:pt>
    <dgm:pt modelId="{6725AFD6-23A0-49A8-BA99-5B7370E4D43F}" type="pres">
      <dgm:prSet presAssocID="{0AE92140-B89C-4470-85B2-61E51E68EBFB}" presName="gear1srcNode" presStyleLbl="node1" presStyleIdx="0" presStyleCnt="3"/>
      <dgm:spPr/>
    </dgm:pt>
    <dgm:pt modelId="{C689F354-CE01-4A70-87EA-DDD1869057BE}" type="pres">
      <dgm:prSet presAssocID="{0AE92140-B89C-4470-85B2-61E51E68EBFB}" presName="gear1dstNode" presStyleLbl="node1" presStyleIdx="0" presStyleCnt="3"/>
      <dgm:spPr/>
    </dgm:pt>
    <dgm:pt modelId="{FED0FA27-7FCF-4C19-8250-0D8D8BC81E70}" type="pres">
      <dgm:prSet presAssocID="{9CE1378E-C8FF-4D44-935D-EB19E7E9C785}" presName="gear2" presStyleLbl="node1" presStyleIdx="1" presStyleCnt="3">
        <dgm:presLayoutVars>
          <dgm:chMax val="1"/>
          <dgm:bulletEnabled val="1"/>
        </dgm:presLayoutVars>
      </dgm:prSet>
      <dgm:spPr/>
    </dgm:pt>
    <dgm:pt modelId="{0560222E-0F40-44D0-A3B4-6DC9F441A8DD}" type="pres">
      <dgm:prSet presAssocID="{9CE1378E-C8FF-4D44-935D-EB19E7E9C785}" presName="gear2srcNode" presStyleLbl="node1" presStyleIdx="1" presStyleCnt="3"/>
      <dgm:spPr/>
    </dgm:pt>
    <dgm:pt modelId="{98830AA7-EFF8-4A85-B93E-0525EE4A5E19}" type="pres">
      <dgm:prSet presAssocID="{9CE1378E-C8FF-4D44-935D-EB19E7E9C785}" presName="gear2dstNode" presStyleLbl="node1" presStyleIdx="1" presStyleCnt="3"/>
      <dgm:spPr/>
    </dgm:pt>
    <dgm:pt modelId="{E3A6325B-5B01-4B5B-83B8-CAF866AA4A69}" type="pres">
      <dgm:prSet presAssocID="{3D804A99-970B-451B-8BA2-B1919C84040E}" presName="gear3" presStyleLbl="node1" presStyleIdx="2" presStyleCnt="3"/>
      <dgm:spPr/>
    </dgm:pt>
    <dgm:pt modelId="{5885CEE4-2049-44A2-8BB5-C4D42C36BF29}" type="pres">
      <dgm:prSet presAssocID="{3D804A99-970B-451B-8BA2-B1919C84040E}" presName="gear3tx" presStyleLbl="node1" presStyleIdx="2" presStyleCnt="3">
        <dgm:presLayoutVars>
          <dgm:chMax val="1"/>
          <dgm:bulletEnabled val="1"/>
        </dgm:presLayoutVars>
      </dgm:prSet>
      <dgm:spPr/>
    </dgm:pt>
    <dgm:pt modelId="{91379B8C-4DD5-42A4-B3C3-B885305CFA3B}" type="pres">
      <dgm:prSet presAssocID="{3D804A99-970B-451B-8BA2-B1919C84040E}" presName="gear3srcNode" presStyleLbl="node1" presStyleIdx="2" presStyleCnt="3"/>
      <dgm:spPr/>
    </dgm:pt>
    <dgm:pt modelId="{A9247937-E420-4113-BD12-206CF4CD8D7E}" type="pres">
      <dgm:prSet presAssocID="{3D804A99-970B-451B-8BA2-B1919C84040E}" presName="gear3dstNode" presStyleLbl="node1" presStyleIdx="2" presStyleCnt="3"/>
      <dgm:spPr/>
    </dgm:pt>
    <dgm:pt modelId="{10E92775-F8E9-462A-AB14-AA9183ECCE0E}" type="pres">
      <dgm:prSet presAssocID="{40B0E380-1C42-436E-BD3E-C2B7B18102CF}" presName="connector1" presStyleLbl="sibTrans2D1" presStyleIdx="0" presStyleCnt="3"/>
      <dgm:spPr/>
    </dgm:pt>
    <dgm:pt modelId="{D5E933BD-33C1-477A-96A7-889DAACCA251}" type="pres">
      <dgm:prSet presAssocID="{08B97D1F-CCDF-49C0-8546-D27286CB1E47}" presName="connector2" presStyleLbl="sibTrans2D1" presStyleIdx="1" presStyleCnt="3"/>
      <dgm:spPr/>
    </dgm:pt>
    <dgm:pt modelId="{DB37370D-DB51-4B27-912F-DE2547980C4D}" type="pres">
      <dgm:prSet presAssocID="{AB72E39E-49E0-4A32-B5D9-054A8990C107}" presName="connector3" presStyleLbl="sibTrans2D1" presStyleIdx="2" presStyleCnt="3"/>
      <dgm:spPr/>
    </dgm:pt>
  </dgm:ptLst>
  <dgm:cxnLst>
    <dgm:cxn modelId="{66912F22-A495-4681-BD3D-EC4A6CFCE637}" type="presOf" srcId="{AB72E39E-49E0-4A32-B5D9-054A8990C107}" destId="{DB37370D-DB51-4B27-912F-DE2547980C4D}" srcOrd="0" destOrd="0" presId="urn:microsoft.com/office/officeart/2005/8/layout/gear1"/>
    <dgm:cxn modelId="{62667739-D76C-498C-A0A9-C52ACF5B1BD9}" type="presOf" srcId="{3D804A99-970B-451B-8BA2-B1919C84040E}" destId="{A9247937-E420-4113-BD12-206CF4CD8D7E}" srcOrd="3" destOrd="0" presId="urn:microsoft.com/office/officeart/2005/8/layout/gear1"/>
    <dgm:cxn modelId="{1990463C-EEEB-4956-9B0F-9BA113393234}" type="presOf" srcId="{9CE1378E-C8FF-4D44-935D-EB19E7E9C785}" destId="{0560222E-0F40-44D0-A3B4-6DC9F441A8DD}" srcOrd="1" destOrd="0" presId="urn:microsoft.com/office/officeart/2005/8/layout/gear1"/>
    <dgm:cxn modelId="{13334148-1AE4-4BB0-B5D8-4615400608E5}" type="presOf" srcId="{3D804A99-970B-451B-8BA2-B1919C84040E}" destId="{E3A6325B-5B01-4B5B-83B8-CAF866AA4A69}" srcOrd="0" destOrd="0" presId="urn:microsoft.com/office/officeart/2005/8/layout/gear1"/>
    <dgm:cxn modelId="{F1355158-3684-4445-BB24-F9D60910B41C}" type="presOf" srcId="{3D804A99-970B-451B-8BA2-B1919C84040E}" destId="{5885CEE4-2049-44A2-8BB5-C4D42C36BF29}" srcOrd="1" destOrd="0" presId="urn:microsoft.com/office/officeart/2005/8/layout/gear1"/>
    <dgm:cxn modelId="{9276B983-177F-421C-8AB0-78CBF64A301B}" srcId="{03E22868-4821-4713-8847-71BB62CD4947}" destId="{9CE1378E-C8FF-4D44-935D-EB19E7E9C785}" srcOrd="1" destOrd="0" parTransId="{138C75D1-FA97-44F6-8C23-C30F66B9D3DB}" sibTransId="{08B97D1F-CCDF-49C0-8546-D27286CB1E47}"/>
    <dgm:cxn modelId="{FB9E4B8E-50A5-4044-9283-59CEA7130D8B}" type="presOf" srcId="{40B0E380-1C42-436E-BD3E-C2B7B18102CF}" destId="{10E92775-F8E9-462A-AB14-AA9183ECCE0E}" srcOrd="0" destOrd="0" presId="urn:microsoft.com/office/officeart/2005/8/layout/gear1"/>
    <dgm:cxn modelId="{F39BE991-761D-4353-9681-BDBA1AA209A9}" srcId="{03E22868-4821-4713-8847-71BB62CD4947}" destId="{3D804A99-970B-451B-8BA2-B1919C84040E}" srcOrd="2" destOrd="0" parTransId="{D28B3F14-083F-4F55-B656-4FA7F3069E97}" sibTransId="{AB72E39E-49E0-4A32-B5D9-054A8990C107}"/>
    <dgm:cxn modelId="{B35A67A4-DBC4-43AD-93BF-09AD0F8EC3E1}" type="presOf" srcId="{03E22868-4821-4713-8847-71BB62CD4947}" destId="{D0B3A8AD-278E-42BB-9D52-D49075ACCE26}" srcOrd="0" destOrd="0" presId="urn:microsoft.com/office/officeart/2005/8/layout/gear1"/>
    <dgm:cxn modelId="{4ACF1AA6-D6ED-46D9-87C0-CC319AF0FC90}" type="presOf" srcId="{9CE1378E-C8FF-4D44-935D-EB19E7E9C785}" destId="{FED0FA27-7FCF-4C19-8250-0D8D8BC81E70}" srcOrd="0" destOrd="0" presId="urn:microsoft.com/office/officeart/2005/8/layout/gear1"/>
    <dgm:cxn modelId="{D7E353AC-2B34-48D9-8BC8-32CC3A9EEE62}" srcId="{03E22868-4821-4713-8847-71BB62CD4947}" destId="{0AE92140-B89C-4470-85B2-61E51E68EBFB}" srcOrd="0" destOrd="0" parTransId="{078EA636-B3F7-4D87-98EE-269BCDE214A8}" sibTransId="{40B0E380-1C42-436E-BD3E-C2B7B18102CF}"/>
    <dgm:cxn modelId="{CB1907B4-FDAD-47E9-97B7-18A089F70B13}" type="presOf" srcId="{3D804A99-970B-451B-8BA2-B1919C84040E}" destId="{91379B8C-4DD5-42A4-B3C3-B885305CFA3B}" srcOrd="2" destOrd="0" presId="urn:microsoft.com/office/officeart/2005/8/layout/gear1"/>
    <dgm:cxn modelId="{5DE915C0-337E-4D1C-9963-79CEC242A84D}" type="presOf" srcId="{08B97D1F-CCDF-49C0-8546-D27286CB1E47}" destId="{D5E933BD-33C1-477A-96A7-889DAACCA251}" srcOrd="0" destOrd="0" presId="urn:microsoft.com/office/officeart/2005/8/layout/gear1"/>
    <dgm:cxn modelId="{D6F38CCA-E6E8-496D-B680-416AEFCCB539}" type="presOf" srcId="{0AE92140-B89C-4470-85B2-61E51E68EBFB}" destId="{C689F354-CE01-4A70-87EA-DDD1869057BE}" srcOrd="2" destOrd="0" presId="urn:microsoft.com/office/officeart/2005/8/layout/gear1"/>
    <dgm:cxn modelId="{5B037ED6-0F43-4A69-8765-0AF250B83895}" type="presOf" srcId="{9CE1378E-C8FF-4D44-935D-EB19E7E9C785}" destId="{98830AA7-EFF8-4A85-B93E-0525EE4A5E19}" srcOrd="2" destOrd="0" presId="urn:microsoft.com/office/officeart/2005/8/layout/gear1"/>
    <dgm:cxn modelId="{C64421DF-FDD7-46B0-B1A0-EA9049AA0DEA}" type="presOf" srcId="{0AE92140-B89C-4470-85B2-61E51E68EBFB}" destId="{6725AFD6-23A0-49A8-BA99-5B7370E4D43F}" srcOrd="1" destOrd="0" presId="urn:microsoft.com/office/officeart/2005/8/layout/gear1"/>
    <dgm:cxn modelId="{37F5B6EC-814A-4F7E-BF0F-FC721872976B}" type="presOf" srcId="{0AE92140-B89C-4470-85B2-61E51E68EBFB}" destId="{B6EF7113-E5A5-48F5-B941-959825F2FA21}" srcOrd="0" destOrd="0" presId="urn:microsoft.com/office/officeart/2005/8/layout/gear1"/>
    <dgm:cxn modelId="{2DBCE8CA-825D-4BF0-92D0-06D16C742B60}" type="presParOf" srcId="{D0B3A8AD-278E-42BB-9D52-D49075ACCE26}" destId="{B6EF7113-E5A5-48F5-B941-959825F2FA21}" srcOrd="0" destOrd="0" presId="urn:microsoft.com/office/officeart/2005/8/layout/gear1"/>
    <dgm:cxn modelId="{B3C7A04F-0E6E-446A-A649-E277C8CF8A36}" type="presParOf" srcId="{D0B3A8AD-278E-42BB-9D52-D49075ACCE26}" destId="{6725AFD6-23A0-49A8-BA99-5B7370E4D43F}" srcOrd="1" destOrd="0" presId="urn:microsoft.com/office/officeart/2005/8/layout/gear1"/>
    <dgm:cxn modelId="{6A615F87-0C6A-4067-984D-F98DB06D8497}" type="presParOf" srcId="{D0B3A8AD-278E-42BB-9D52-D49075ACCE26}" destId="{C689F354-CE01-4A70-87EA-DDD1869057BE}" srcOrd="2" destOrd="0" presId="urn:microsoft.com/office/officeart/2005/8/layout/gear1"/>
    <dgm:cxn modelId="{E6680B9F-4992-4101-A956-5493E89CB065}" type="presParOf" srcId="{D0B3A8AD-278E-42BB-9D52-D49075ACCE26}" destId="{FED0FA27-7FCF-4C19-8250-0D8D8BC81E70}" srcOrd="3" destOrd="0" presId="urn:microsoft.com/office/officeart/2005/8/layout/gear1"/>
    <dgm:cxn modelId="{BD0DE557-7F16-4F56-AF3D-EB405610F32A}" type="presParOf" srcId="{D0B3A8AD-278E-42BB-9D52-D49075ACCE26}" destId="{0560222E-0F40-44D0-A3B4-6DC9F441A8DD}" srcOrd="4" destOrd="0" presId="urn:microsoft.com/office/officeart/2005/8/layout/gear1"/>
    <dgm:cxn modelId="{278E6829-80B7-4D91-AF22-FC04F6A3D89D}" type="presParOf" srcId="{D0B3A8AD-278E-42BB-9D52-D49075ACCE26}" destId="{98830AA7-EFF8-4A85-B93E-0525EE4A5E19}" srcOrd="5" destOrd="0" presId="urn:microsoft.com/office/officeart/2005/8/layout/gear1"/>
    <dgm:cxn modelId="{4656CEC5-FDB4-42A0-8F4E-39A3E44F9C73}" type="presParOf" srcId="{D0B3A8AD-278E-42BB-9D52-D49075ACCE26}" destId="{E3A6325B-5B01-4B5B-83B8-CAF866AA4A69}" srcOrd="6" destOrd="0" presId="urn:microsoft.com/office/officeart/2005/8/layout/gear1"/>
    <dgm:cxn modelId="{A6C8378E-4BE7-4608-A35D-546A80BAE4A6}" type="presParOf" srcId="{D0B3A8AD-278E-42BB-9D52-D49075ACCE26}" destId="{5885CEE4-2049-44A2-8BB5-C4D42C36BF29}" srcOrd="7" destOrd="0" presId="urn:microsoft.com/office/officeart/2005/8/layout/gear1"/>
    <dgm:cxn modelId="{6CC5C23D-79A7-4161-BA9C-0EEE53C31183}" type="presParOf" srcId="{D0B3A8AD-278E-42BB-9D52-D49075ACCE26}" destId="{91379B8C-4DD5-42A4-B3C3-B885305CFA3B}" srcOrd="8" destOrd="0" presId="urn:microsoft.com/office/officeart/2005/8/layout/gear1"/>
    <dgm:cxn modelId="{054785CE-42AD-4AAB-B536-36B05F9E7C00}" type="presParOf" srcId="{D0B3A8AD-278E-42BB-9D52-D49075ACCE26}" destId="{A9247937-E420-4113-BD12-206CF4CD8D7E}" srcOrd="9" destOrd="0" presId="urn:microsoft.com/office/officeart/2005/8/layout/gear1"/>
    <dgm:cxn modelId="{418B8378-2C52-4C85-86B0-91034067F4C3}" type="presParOf" srcId="{D0B3A8AD-278E-42BB-9D52-D49075ACCE26}" destId="{10E92775-F8E9-462A-AB14-AA9183ECCE0E}" srcOrd="10" destOrd="0" presId="urn:microsoft.com/office/officeart/2005/8/layout/gear1"/>
    <dgm:cxn modelId="{A7AFA316-8F64-462F-9A93-E3147E9E81B6}" type="presParOf" srcId="{D0B3A8AD-278E-42BB-9D52-D49075ACCE26}" destId="{D5E933BD-33C1-477A-96A7-889DAACCA251}" srcOrd="11" destOrd="0" presId="urn:microsoft.com/office/officeart/2005/8/layout/gear1"/>
    <dgm:cxn modelId="{D0FB30C1-3472-4CFF-9517-C5E877D412FC}" type="presParOf" srcId="{D0B3A8AD-278E-42BB-9D52-D49075ACCE26}" destId="{DB37370D-DB51-4B27-912F-DE2547980C4D}"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EF7113-E5A5-48F5-B941-959825F2FA21}">
      <dsp:nvSpPr>
        <dsp:cNvPr id="0" name=""/>
        <dsp:cNvSpPr/>
      </dsp:nvSpPr>
      <dsp:spPr>
        <a:xfrm>
          <a:off x="1661015" y="1487860"/>
          <a:ext cx="1818495" cy="1818495"/>
        </a:xfrm>
        <a:prstGeom prst="gear9">
          <a:avLst/>
        </a:prstGeom>
        <a:solidFill>
          <a:schemeClr val="accent5">
            <a:alpha val="9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t>沟通、学习、理解、思考</a:t>
          </a:r>
        </a:p>
      </dsp:txBody>
      <dsp:txXfrm>
        <a:off x="2026613" y="1913834"/>
        <a:ext cx="1087299" cy="934744"/>
      </dsp:txXfrm>
    </dsp:sp>
    <dsp:sp modelId="{FED0FA27-7FCF-4C19-8250-0D8D8BC81E70}">
      <dsp:nvSpPr>
        <dsp:cNvPr id="0" name=""/>
        <dsp:cNvSpPr/>
      </dsp:nvSpPr>
      <dsp:spPr>
        <a:xfrm>
          <a:off x="602981" y="1058033"/>
          <a:ext cx="1322542" cy="1322542"/>
        </a:xfrm>
        <a:prstGeom prst="gear6">
          <a:avLst/>
        </a:prstGeom>
        <a:solidFill>
          <a:schemeClr val="accent5">
            <a:alpha val="90000"/>
            <a:hueOff val="0"/>
            <a:satOff val="0"/>
            <a:lumOff val="0"/>
            <a:alphaOff val="-2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t>讨论、验证、培训</a:t>
          </a:r>
        </a:p>
      </dsp:txBody>
      <dsp:txXfrm>
        <a:off x="935935" y="1392999"/>
        <a:ext cx="656634" cy="652610"/>
      </dsp:txXfrm>
    </dsp:sp>
    <dsp:sp modelId="{E3A6325B-5B01-4B5B-83B8-CAF866AA4A69}">
      <dsp:nvSpPr>
        <dsp:cNvPr id="0" name=""/>
        <dsp:cNvSpPr/>
      </dsp:nvSpPr>
      <dsp:spPr>
        <a:xfrm rot="20700000">
          <a:off x="1343740" y="145614"/>
          <a:ext cx="1295821" cy="1295821"/>
        </a:xfrm>
        <a:prstGeom prst="gear6">
          <a:avLst/>
        </a:prstGeom>
        <a:solidFill>
          <a:schemeClr val="accent5">
            <a:alpha val="90000"/>
            <a:hueOff val="0"/>
            <a:satOff val="0"/>
            <a:lumOff val="0"/>
            <a:alphaOff val="-4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t>引领</a:t>
          </a:r>
          <a:endParaRPr lang="en-US" altLang="zh-CN" sz="1200" b="1" kern="1200" dirty="0"/>
        </a:p>
        <a:p>
          <a:pPr marL="0" lvl="0" indent="0" algn="ctr" defTabSz="533400">
            <a:lnSpc>
              <a:spcPct val="90000"/>
            </a:lnSpc>
            <a:spcBef>
              <a:spcPct val="0"/>
            </a:spcBef>
            <a:spcAft>
              <a:spcPct val="35000"/>
            </a:spcAft>
            <a:buNone/>
          </a:pPr>
          <a:r>
            <a:rPr lang="zh-CN" altLang="en-US" sz="1200" b="1" kern="1200" dirty="0"/>
            <a:t>变革</a:t>
          </a:r>
        </a:p>
      </dsp:txBody>
      <dsp:txXfrm rot="-20700000">
        <a:off x="1627952" y="429826"/>
        <a:ext cx="727398" cy="727398"/>
      </dsp:txXfrm>
    </dsp:sp>
    <dsp:sp modelId="{10E92775-F8E9-462A-AB14-AA9183ECCE0E}">
      <dsp:nvSpPr>
        <dsp:cNvPr id="0" name=""/>
        <dsp:cNvSpPr/>
      </dsp:nvSpPr>
      <dsp:spPr>
        <a:xfrm>
          <a:off x="1511683" y="1218814"/>
          <a:ext cx="2327674" cy="2327674"/>
        </a:xfrm>
        <a:prstGeom prst="circularArrow">
          <a:avLst>
            <a:gd name="adj1" fmla="val 4687"/>
            <a:gd name="adj2" fmla="val 299029"/>
            <a:gd name="adj3" fmla="val 2490537"/>
            <a:gd name="adj4" fmla="val 15917633"/>
            <a:gd name="adj5" fmla="val 5469"/>
          </a:avLst>
        </a:prstGeom>
        <a:solidFill>
          <a:schemeClr val="accent5">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5E933BD-33C1-477A-96A7-889DAACCA251}">
      <dsp:nvSpPr>
        <dsp:cNvPr id="0" name=""/>
        <dsp:cNvSpPr/>
      </dsp:nvSpPr>
      <dsp:spPr>
        <a:xfrm>
          <a:off x="368762" y="769215"/>
          <a:ext cx="1691201" cy="1691201"/>
        </a:xfrm>
        <a:prstGeom prst="leftCircularArrow">
          <a:avLst>
            <a:gd name="adj1" fmla="val 6452"/>
            <a:gd name="adj2" fmla="val 429999"/>
            <a:gd name="adj3" fmla="val 10489124"/>
            <a:gd name="adj4" fmla="val 14837806"/>
            <a:gd name="adj5" fmla="val 7527"/>
          </a:avLst>
        </a:prstGeom>
        <a:solidFill>
          <a:schemeClr val="accent5">
            <a:shade val="90000"/>
            <a:hueOff val="-423139"/>
            <a:satOff val="-16633"/>
            <a:lumOff val="2082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B37370D-DB51-4B27-912F-DE2547980C4D}">
      <dsp:nvSpPr>
        <dsp:cNvPr id="0" name=""/>
        <dsp:cNvSpPr/>
      </dsp:nvSpPr>
      <dsp:spPr>
        <a:xfrm>
          <a:off x="1044003" y="-134408"/>
          <a:ext cx="1823455" cy="1823455"/>
        </a:xfrm>
        <a:prstGeom prst="circularArrow">
          <a:avLst>
            <a:gd name="adj1" fmla="val 5984"/>
            <a:gd name="adj2" fmla="val 394124"/>
            <a:gd name="adj3" fmla="val 13313824"/>
            <a:gd name="adj4" fmla="val 10508221"/>
            <a:gd name="adj5" fmla="val 6981"/>
          </a:avLst>
        </a:prstGeom>
        <a:solidFill>
          <a:schemeClr val="accent5">
            <a:shade val="90000"/>
            <a:hueOff val="-846278"/>
            <a:satOff val="-33265"/>
            <a:lumOff val="41648"/>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8D56C0-B299-4241-B761-B819D1DCB204}" type="datetimeFigureOut">
              <a:rPr lang="zh-CN" altLang="en-US" smtClean="0"/>
              <a:t>2026/9/3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9E6091-D86E-427D-B333-23F2B0CD3484}" type="slidenum">
              <a:rPr lang="zh-CN" altLang="en-US" smtClean="0"/>
              <a:t>‹#›</a:t>
            </a:fld>
            <a:endParaRPr lang="zh-CN" altLang="en-US"/>
          </a:p>
        </p:txBody>
      </p:sp>
    </p:spTree>
    <p:extLst>
      <p:ext uri="{BB962C8B-B14F-4D97-AF65-F5344CB8AC3E}">
        <p14:creationId xmlns:p14="http://schemas.microsoft.com/office/powerpoint/2010/main" val="2964414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a:solidFill>
                  <a:schemeClr val="tx1"/>
                </a:solidFill>
                <a:effectLst/>
                <a:latin typeface="+mn-lt"/>
                <a:ea typeface="+mn-ea"/>
                <a:cs typeface="+mn-cs"/>
              </a:rPr>
              <a:t>您的业务和客户都在不断发展的速度同步的数字。 </a:t>
            </a:r>
          </a:p>
          <a:p>
            <a:endParaRPr lang="en-US"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在这种经济中，您需要最终的业务优势——这是一种智能系统，该系统使您能够不断创新、转换和传送。 </a:t>
            </a:r>
          </a:p>
          <a:p>
            <a:endParaRPr lang="en-US"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在这个演示文稿中，我们将展示我们领先的智能云技术的企业资源规划解决方案， SAP S/4 HANA </a:t>
            </a:r>
            <a:r>
              <a:rPr lang="en-US" sz="1400" kern="1200" dirty="0" err="1">
                <a:solidFill>
                  <a:schemeClr val="tx1"/>
                </a:solidFill>
                <a:effectLst/>
                <a:latin typeface="+mn-lt"/>
                <a:ea typeface="+mn-ea"/>
                <a:cs typeface="+mn-cs"/>
              </a:rPr>
              <a:t>Cloud，它可以为您提供您所需要的边缘，以适应、成功和成长</a:t>
            </a:r>
            <a:r>
              <a:rPr lang="en-US" sz="14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pPr marL="0" marR="0" lvl="0" indent="0" algn="ctr" defTabSz="1089025"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1089025" rtl="0" eaLnBrk="1" fontAlgn="auto" latinLnBrk="0" hangingPunct="1">
                <a:lnSpc>
                  <a:spcPct val="100000"/>
                </a:lnSpc>
                <a:spcBef>
                  <a:spcPts val="0"/>
                </a:spcBef>
                <a:spcAft>
                  <a:spcPts val="0"/>
                </a:spcAft>
                <a:buClrTx/>
                <a:buSzTx/>
                <a:buFontTx/>
                <a:buNone/>
                <a:tabLst/>
                <a:defRPr/>
              </a:pPr>
              <a:t>1</a:t>
            </a:fld>
            <a:endParaRPr kumimoji="0" lang="de-DE" sz="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74043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5</a:t>
            </a:fld>
            <a:endParaRPr kumimoji="0" lang="de-DE" sz="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9411735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D8C2C35-2B8A-446E-BEC0-FD36716C29AC}" type="slidenum">
              <a:rPr kumimoji="0" lang="de-DE" sz="1200" b="0" i="0" u="none" strike="noStrike" kern="1200" cap="none" spc="0" normalizeH="0" baseline="0" noProof="0" smtClean="0">
                <a:ln>
                  <a:noFill/>
                </a:ln>
                <a:solidFill>
                  <a:prstClr val="black"/>
                </a:solidFill>
                <a:effectLst/>
                <a:uLnTx/>
                <a:uFillTx/>
                <a:latin typeface="等线" panose="02010600030101010101" pitchFamily="2" charset="-122"/>
                <a:ea typeface="+mn-ea"/>
                <a:cs typeface="+mn-cs"/>
              </a:rPr>
              <a:t>6</a:t>
            </a:fld>
            <a:endParaRPr kumimoji="0" lang="de-DE" sz="1200" b="0" i="0" u="none" strike="noStrike" kern="1200" cap="none" spc="0" normalizeH="0" baseline="0" noProof="0" dirty="0">
              <a:ln>
                <a:noFill/>
              </a:ln>
              <a:solidFill>
                <a:prstClr val="black"/>
              </a:solidFill>
              <a:effectLst/>
              <a:uLnTx/>
              <a:uFillTx/>
              <a:latin typeface="等线" panose="02010600030101010101" pitchFamily="2" charset="-122"/>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13CFAB9-366B-417D-A976-510EF2369C65}"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t>7</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D8C2C35-2B8A-446E-BEC0-FD36716C29AC}" type="slidenum">
              <a:rPr kumimoji="0" lang="de-DE" sz="1200" b="0" i="0" u="none" strike="noStrike" kern="1200" cap="none" spc="0" normalizeH="0" baseline="0" noProof="0" smtClean="0">
                <a:ln>
                  <a:noFill/>
                </a:ln>
                <a:solidFill>
                  <a:prstClr val="black"/>
                </a:solidFill>
                <a:effectLst/>
                <a:uLnTx/>
                <a:uFillTx/>
                <a:latin typeface="等线" panose="02010600030101010101" pitchFamily="2" charset="-122"/>
                <a:ea typeface="+mn-ea"/>
                <a:cs typeface="+mn-cs"/>
              </a:rPr>
              <a:t>8</a:t>
            </a:fld>
            <a:endParaRPr kumimoji="0" lang="de-DE" sz="1200" b="0" i="0" u="none" strike="noStrike" kern="1200" cap="none" spc="0" normalizeH="0" baseline="0" noProof="0" dirty="0">
              <a:ln>
                <a:noFill/>
              </a:ln>
              <a:solidFill>
                <a:prstClr val="black"/>
              </a:solidFill>
              <a:effectLst/>
              <a:uLnTx/>
              <a:uFillTx/>
              <a:latin typeface="等线" panose="02010600030101010101" pitchFamily="2" charset="-122"/>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9</a:t>
            </a:fld>
            <a:endParaRPr kumimoji="0" lang="de-DE" sz="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5063370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6.xml"/><Relationship Id="rId1" Type="http://schemas.openxmlformats.org/officeDocument/2006/relationships/tags" Target="../tags/tag5.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6.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tags" Target="../tags/tag8.xml"/><Relationship Id="rId1" Type="http://schemas.openxmlformats.org/officeDocument/2006/relationships/tags" Target="../tags/tag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2.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20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2.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3.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0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3.xml"/></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3.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3.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4.xml"/></Relationships>
</file>

<file path=ppt/slideLayouts/_rels/slideLayout2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4.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4.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4.xml"/></Relationships>
</file>

<file path=ppt/slideLayouts/_rels/slideLayout23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Master" Target="../slideMasters/slideMaster14.xml"/><Relationship Id="rId4" Type="http://schemas.openxmlformats.org/officeDocument/2006/relationships/image" Target="../media/image17.png"/></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5.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5.xml"/></Relationships>
</file>

<file path=ppt/slideLayouts/_rels/slideLayout2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5.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5.xml"/></Relationships>
</file>

<file path=ppt/slideLayouts/_rels/slideLayout2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7.xml"/></Relationships>
</file>

<file path=ppt/slideLayouts/_rels/slideLayout2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7.xml"/></Relationships>
</file>

<file path=ppt/slideLayouts/_rels/slideLayout27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7.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7.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4.xml"/><Relationship Id="rId1" Type="http://schemas.openxmlformats.org/officeDocument/2006/relationships/tags" Target="../tags/tag3.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2" Type="http://schemas.openxmlformats.org/officeDocument/2006/relationships/hyperlink" Target="http://global.sap.com/corporate-en/legal/copyright/index.epx" TargetMode="External"/><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2" Type="http://schemas.openxmlformats.org/officeDocument/2006/relationships/hyperlink" Target="http://www.sap.com/corporate-de/legal/copyright/index.epx" TargetMode="External"/><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21263790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26"/>
            <a:fld id="{1C862299-229D-45FE-9F9F-1F2494F82C69}" type="datetimeFigureOut">
              <a:rPr lang="zh-CN" altLang="en-US" sz="1799" smtClean="0">
                <a:solidFill>
                  <a:prstClr val="black"/>
                </a:solidFill>
              </a:rPr>
              <a:pPr defTabSz="914126"/>
              <a:t>2026/9/3</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26"/>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26"/>
            <a:fld id="{29B795AA-FAE0-4C25-9718-078AF4030C97}" type="slidenum">
              <a:rPr lang="zh-CN" altLang="en-US" sz="1799" smtClean="0">
                <a:solidFill>
                  <a:prstClr val="black"/>
                </a:solidFill>
              </a:rPr>
              <a:pPr defTabSz="914126"/>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1350">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1350">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1350">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extLst>
      <p:ext uri="{BB962C8B-B14F-4D97-AF65-F5344CB8AC3E}">
        <p14:creationId xmlns:p14="http://schemas.microsoft.com/office/powerpoint/2010/main" val="222931101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50"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8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8 h 10000"/>
              <a:gd name="connsiteX0" fmla="*/ 0 w 11000"/>
              <a:gd name="connsiteY0" fmla="*/ 188 h 10000"/>
              <a:gd name="connsiteX1" fmla="*/ 11000 w 11000"/>
              <a:gd name="connsiteY1" fmla="*/ 0 h 10000"/>
              <a:gd name="connsiteX2" fmla="*/ 11000 w 11000"/>
              <a:gd name="connsiteY2" fmla="*/ 10000 h 10000"/>
              <a:gd name="connsiteX3" fmla="*/ 1000 w 11000"/>
              <a:gd name="connsiteY3" fmla="*/ 10000 h 10000"/>
              <a:gd name="connsiteX4" fmla="*/ 0 w 11000"/>
              <a:gd name="connsiteY4" fmla="*/ 188 h 10000"/>
              <a:gd name="connsiteX0" fmla="*/ 0 w 10719"/>
              <a:gd name="connsiteY0" fmla="*/ 521 h 10000"/>
              <a:gd name="connsiteX1" fmla="*/ 10719 w 10719"/>
              <a:gd name="connsiteY1" fmla="*/ 0 h 10000"/>
              <a:gd name="connsiteX2" fmla="*/ 10719 w 10719"/>
              <a:gd name="connsiteY2" fmla="*/ 10000 h 10000"/>
              <a:gd name="connsiteX3" fmla="*/ 719 w 10719"/>
              <a:gd name="connsiteY3" fmla="*/ 10000 h 10000"/>
              <a:gd name="connsiteX4" fmla="*/ 0 w 10719"/>
              <a:gd name="connsiteY4" fmla="*/ 52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7" dirty="0">
                <a:solidFill>
                  <a:schemeClr val="bg1"/>
                </a:solidFill>
                <a:latin typeface="微软雅黑" panose="020B0503020204020204" pitchFamily="34" charset="-122"/>
                <a:ea typeface="微软雅黑" panose="020B0503020204020204" pitchFamily="34" charset="-122"/>
              </a:rPr>
              <a:t>Copyright ©2018</a:t>
            </a:r>
            <a:r>
              <a:rPr lang="en-US" altLang="zh-CN" sz="487" baseline="0" dirty="0">
                <a:solidFill>
                  <a:schemeClr val="bg1"/>
                </a:solidFill>
                <a:latin typeface="微软雅黑" panose="020B0503020204020204" pitchFamily="34" charset="-122"/>
                <a:ea typeface="微软雅黑" panose="020B0503020204020204" pitchFamily="34" charset="-122"/>
              </a:rPr>
              <a:t> </a:t>
            </a:r>
            <a:r>
              <a:rPr lang="en-US" altLang="zh-CN" sz="487" baseline="0" dirty="0" err="1">
                <a:solidFill>
                  <a:schemeClr val="bg1"/>
                </a:solidFill>
                <a:latin typeface="微软雅黑" panose="020B0503020204020204" pitchFamily="34" charset="-122"/>
                <a:ea typeface="微软雅黑" panose="020B0503020204020204" pitchFamily="34" charset="-122"/>
              </a:rPr>
              <a:t>Bosyun</a:t>
            </a:r>
            <a:r>
              <a:rPr lang="en-US" altLang="zh-CN" sz="487" dirty="0">
                <a:solidFill>
                  <a:schemeClr val="bg1"/>
                </a:solidFill>
                <a:latin typeface="微软雅黑" panose="020B0503020204020204" pitchFamily="34" charset="-122"/>
                <a:ea typeface="微软雅黑" panose="020B0503020204020204" pitchFamily="34" charset="-122"/>
              </a:rPr>
              <a:t> Co., Ltd.</a:t>
            </a:r>
            <a:r>
              <a:rPr lang="en-US" altLang="zh-CN" sz="487"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7"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Tree>
    <p:extLst>
      <p:ext uri="{BB962C8B-B14F-4D97-AF65-F5344CB8AC3E}">
        <p14:creationId xmlns:p14="http://schemas.microsoft.com/office/powerpoint/2010/main" val="368795062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972719169"/>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3"/>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0" y="6340482"/>
            <a:ext cx="1184915" cy="433977"/>
          </a:xfrm>
          <a:prstGeom prst="rect">
            <a:avLst/>
          </a:prstGeom>
        </p:spPr>
      </p:pic>
    </p:spTree>
    <p:extLst>
      <p:ext uri="{BB962C8B-B14F-4D97-AF65-F5344CB8AC3E}">
        <p14:creationId xmlns:p14="http://schemas.microsoft.com/office/powerpoint/2010/main" val="355393898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430759"/>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648009590"/>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19">
          <p15:clr>
            <a:srgbClr val="FBAE4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54915340"/>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7905" rtl="0" eaLnBrk="1" latinLnBrk="0" hangingPunct="1">
              <a:spcBef>
                <a:spcPts val="1927"/>
              </a:spcBef>
              <a:buClr>
                <a:schemeClr val="accent1"/>
              </a:buClr>
              <a:buSzPct val="80000"/>
              <a:buFontTx/>
              <a:buNone/>
              <a:defRPr lang="de-DE" sz="2098"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1166056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1169692" y="368823"/>
            <a:ext cx="6478313" cy="430759"/>
          </a:xfrm>
        </p:spPr>
        <p:txBody>
          <a:bodyPr/>
          <a:lstStyle>
            <a:lvl1pPr>
              <a:defRPr/>
            </a:lvl1pPr>
          </a:lstStyle>
          <a:p>
            <a:r>
              <a:rPr lang="en-US" noProof="0" dirty="0"/>
              <a:t>Insert page title</a:t>
            </a:r>
            <a:endParaRPr lang="de-DE" dirty="0"/>
          </a:p>
        </p:txBody>
      </p:sp>
      <p:sp>
        <p:nvSpPr>
          <p:cNvPr id="5" name="Picture Placeholder 4"/>
          <p:cNvSpPr>
            <a:spLocks noGrp="1"/>
          </p:cNvSpPr>
          <p:nvPr>
            <p:ph type="pic" sz="quarter" idx="10"/>
          </p:nvPr>
        </p:nvSpPr>
        <p:spPr bwMode="gray">
          <a:xfrm>
            <a:off x="8125059" y="0"/>
            <a:ext cx="4066941" cy="6858000"/>
          </a:xfrm>
          <a:solidFill>
            <a:schemeClr val="tx2"/>
          </a:solidFill>
        </p:spPr>
        <p:txBody>
          <a:bodyPr vert="horz" lIns="0" tIns="2448000" rIns="0" bIns="0" rtlCol="0" anchor="t" anchorCtr="0">
            <a:noAutofit/>
          </a:bodyPr>
          <a:lstStyle>
            <a:lvl1pPr marL="0" indent="0" algn="ctr" defTabSz="1087796" rtl="0" eaLnBrk="1" latinLnBrk="0" hangingPunct="1">
              <a:spcBef>
                <a:spcPts val="1926"/>
              </a:spcBef>
              <a:buClr>
                <a:schemeClr val="accent1"/>
              </a:buClr>
              <a:buSzPct val="80000"/>
              <a:buFontTx/>
              <a:buNone/>
              <a:defRPr lang="de-DE" sz="2097" b="0" kern="1200" dirty="0">
                <a:solidFill>
                  <a:schemeClr val="tx1"/>
                </a:solidFill>
                <a:latin typeface="+mn-lt"/>
                <a:ea typeface="+mn-ea"/>
                <a:cs typeface="+mn-cs"/>
              </a:defRPr>
            </a:lvl1pPr>
          </a:lstStyle>
          <a:p>
            <a:r>
              <a:rPr lang="en-US"/>
              <a:t>Click icon to add picture</a:t>
            </a:r>
            <a:endParaRPr lang="de-DE" dirty="0"/>
          </a:p>
        </p:txBody>
      </p:sp>
      <p:sp>
        <p:nvSpPr>
          <p:cNvPr id="7" name="Text Placeholder 6"/>
          <p:cNvSpPr>
            <a:spLocks noGrp="1"/>
          </p:cNvSpPr>
          <p:nvPr>
            <p:ph type="body" sz="quarter" idx="11" hasCustomPrompt="1"/>
          </p:nvPr>
        </p:nvSpPr>
        <p:spPr bwMode="gray">
          <a:xfrm>
            <a:off x="1169692" y="1601629"/>
            <a:ext cx="6478313" cy="435499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extLst>
      <p:ext uri="{BB962C8B-B14F-4D97-AF65-F5344CB8AC3E}">
        <p14:creationId xmlns:p14="http://schemas.microsoft.com/office/powerpoint/2010/main" val="211506297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a:extLst>
              <a:ext uri="{FF2B5EF4-FFF2-40B4-BE49-F238E27FC236}">
                <a16:creationId xmlns:a16="http://schemas.microsoft.com/office/drawing/2014/main" id="{97222DEB-98BE-4F53-8332-8A632EB2C2D3}"/>
              </a:ext>
            </a:extLst>
          </p:cNvPr>
          <p:cNvSpPr>
            <a:spLocks noGrp="1" noChangeArrowheads="1"/>
          </p:cNvSpPr>
          <p:nvPr>
            <p:ph type="sldNum" sz="quarter" idx="10"/>
            <p:custDataLst>
              <p:tags r:id="rId1"/>
            </p:custDataLst>
          </p:nvPr>
        </p:nvSpPr>
        <p:spPr>
          <a:ln/>
        </p:spPr>
        <p:txBody>
          <a:bodyPr/>
          <a:lstStyle>
            <a:lvl1pPr>
              <a:defRPr/>
            </a:lvl1pPr>
          </a:lstStyle>
          <a:p>
            <a:fld id="{E95CDF36-14AD-446C-96CC-EC4B4B767604}" type="slidenum">
              <a:rPr lang="de-DE" altLang="zh-CN"/>
              <a:pPr/>
              <a:t>‹#›</a:t>
            </a:fld>
            <a:endParaRPr lang="de-DE" altLang="zh-CN"/>
          </a:p>
        </p:txBody>
      </p:sp>
      <p:sp>
        <p:nvSpPr>
          <p:cNvPr id="5" name="Rectangle 51">
            <a:extLst>
              <a:ext uri="{FF2B5EF4-FFF2-40B4-BE49-F238E27FC236}">
                <a16:creationId xmlns:a16="http://schemas.microsoft.com/office/drawing/2014/main" id="{5D011123-CBA7-4C1D-AB59-9E00936D4757}"/>
              </a:ext>
            </a:extLst>
          </p:cNvPr>
          <p:cNvSpPr>
            <a:spLocks noGrp="1" noChangeArrowheads="1"/>
          </p:cNvSpPr>
          <p:nvPr>
            <p:ph type="ftr" sz="quarter" idx="11"/>
            <p:custDataLst>
              <p:tags r:id="rId2"/>
            </p:custDataLst>
          </p:nvPr>
        </p:nvSpPr>
        <p:spPr>
          <a:ln/>
        </p:spPr>
        <p:txBody>
          <a:bodyPr/>
          <a:lstStyle>
            <a:lvl1pPr>
              <a:defRPr/>
            </a:lvl1pPr>
          </a:lstStyle>
          <a:p>
            <a:pPr>
              <a:defRPr/>
            </a:pPr>
            <a:r>
              <a:rPr lang="de-DE"/>
              <a:t>2008-01-16-Slide Master S&amp;T DACH deutsch.ppt</a:t>
            </a:r>
          </a:p>
        </p:txBody>
      </p:sp>
    </p:spTree>
    <p:extLst>
      <p:ext uri="{BB962C8B-B14F-4D97-AF65-F5344CB8AC3E}">
        <p14:creationId xmlns:p14="http://schemas.microsoft.com/office/powerpoint/2010/main" val="550875098"/>
      </p:ext>
    </p:extLst>
  </p:cSld>
  <p:clrMapOvr>
    <a:masterClrMapping/>
  </p:clrMapOvr>
  <p:transition spd="slow"/>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2" name="Picture 11">
            <a:extLst>
              <a:ext uri="{FF2B5EF4-FFF2-40B4-BE49-F238E27FC236}">
                <a16:creationId xmlns:a16="http://schemas.microsoft.com/office/drawing/2014/main" id="{03050349-7D0C-42FC-8D0C-2317FC76A926}"/>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3731885793"/>
      </p:ext>
    </p:extLst>
  </p:cSld>
  <p:clrMapOvr>
    <a:masterClrMapping/>
  </p:clrMapOvr>
  <p:extLst>
    <p:ext uri="{DCECCB84-F9BA-43D5-87BE-67443E8EF086}">
      <p15:sldGuideLst xmlns:p15="http://schemas.microsoft.com/office/powerpoint/2012/main"/>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61356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defRPr>
            </a:lvl1pPr>
            <a:lvl2pPr marL="144102" marR="0" indent="-144102" algn="l" defTabSz="1088063"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42966712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18272007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31310039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90367221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96790464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1627311416"/>
      </p:ext>
    </p:extLst>
  </p:cSld>
  <p:clrMapOvr>
    <a:masterClrMapping/>
  </p:clrMapOvr>
  <p:hf sldNum="0" hdr="0" ftr="0" dt="0"/>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1647443484"/>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522187923"/>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43734751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8" name="Shape 8"/>
          <p:cNvSpPr>
            <a:spLocks noGrp="1"/>
          </p:cNvSpPr>
          <p:nvPr>
            <p:ph type="title"/>
          </p:nvPr>
        </p:nvSpPr>
        <p:spPr>
          <a:xfrm>
            <a:off x="317500" y="2461551"/>
            <a:ext cx="11557000" cy="646331"/>
          </a:xfrm>
          <a:prstGeom prst="rect">
            <a:avLst/>
          </a:prstGeom>
        </p:spPr>
        <p:txBody>
          <a:bodyPr/>
          <a:lstStyle>
            <a:lvl1pPr>
              <a:defRPr/>
            </a:lvl1pPr>
          </a:lstStyle>
          <a:p>
            <a:pPr lvl="0">
              <a:defRPr sz="1800">
                <a:solidFill>
                  <a:srgbClr val="000000"/>
                </a:solidFill>
              </a:defRPr>
            </a:pPr>
            <a:r>
              <a:rPr sz="4199" dirty="0" err="1">
                <a:solidFill>
                  <a:srgbClr val="FFFFFF"/>
                </a:solidFill>
              </a:rPr>
              <a:t>标题文本</a:t>
            </a:r>
            <a:endParaRPr sz="4199" dirty="0">
              <a:solidFill>
                <a:srgbClr val="FFFFFF"/>
              </a:solidFill>
            </a:endParaRPr>
          </a:p>
        </p:txBody>
      </p:sp>
      <p:sp>
        <p:nvSpPr>
          <p:cNvPr id="9" name="Shape 9"/>
          <p:cNvSpPr>
            <a:spLocks noGrp="1"/>
          </p:cNvSpPr>
          <p:nvPr>
            <p:ph type="body" idx="1"/>
          </p:nvPr>
        </p:nvSpPr>
        <p:spPr>
          <a:xfrm>
            <a:off x="317500" y="3496599"/>
            <a:ext cx="11557000" cy="793750"/>
          </a:xfrm>
          <a:prstGeom prst="rect">
            <a:avLst/>
          </a:prstGeom>
        </p:spPr>
        <p:txBody>
          <a:bodyPr anchor="t"/>
          <a:lstStyle>
            <a:lvl1pPr marL="0" indent="0" algn="ctr">
              <a:spcBef>
                <a:spcPts val="0"/>
              </a:spcBef>
              <a:buSzTx/>
              <a:buNone/>
              <a:defRPr sz="1650"/>
            </a:lvl1pPr>
            <a:lvl2pPr marL="0" indent="85699" algn="ctr">
              <a:spcBef>
                <a:spcPts val="0"/>
              </a:spcBef>
              <a:buSzTx/>
              <a:buNone/>
              <a:defRPr sz="1650"/>
            </a:lvl2pPr>
            <a:lvl3pPr marL="0" indent="171399" algn="ctr">
              <a:spcBef>
                <a:spcPts val="0"/>
              </a:spcBef>
              <a:buSzTx/>
              <a:buNone/>
              <a:defRPr sz="1650"/>
            </a:lvl3pPr>
            <a:lvl4pPr marL="0" indent="257098" algn="ctr">
              <a:spcBef>
                <a:spcPts val="0"/>
              </a:spcBef>
              <a:buSzTx/>
              <a:buNone/>
              <a:defRPr sz="1650"/>
            </a:lvl4pPr>
            <a:lvl5pPr marL="0" indent="342797" algn="ctr">
              <a:spcBef>
                <a:spcPts val="0"/>
              </a:spcBef>
              <a:buSzTx/>
              <a:buNone/>
              <a:defRPr sz="1650"/>
            </a:lvl5pPr>
          </a:lstStyle>
          <a:p>
            <a:pPr lvl="0">
              <a:defRPr sz="1800">
                <a:solidFill>
                  <a:srgbClr val="000000"/>
                </a:solidFill>
              </a:defRPr>
            </a:pPr>
            <a:r>
              <a:rPr sz="1650" dirty="0" err="1">
                <a:solidFill>
                  <a:srgbClr val="FFFFFF"/>
                </a:solidFill>
              </a:rPr>
              <a:t>正文级别</a:t>
            </a:r>
            <a:r>
              <a:rPr sz="1650" dirty="0">
                <a:solidFill>
                  <a:srgbClr val="FFFFFF"/>
                </a:solidFill>
              </a:rPr>
              <a:t> 1</a:t>
            </a:r>
          </a:p>
          <a:p>
            <a:pPr lvl="1">
              <a:defRPr sz="1800">
                <a:solidFill>
                  <a:srgbClr val="000000"/>
                </a:solidFill>
              </a:defRPr>
            </a:pPr>
            <a:r>
              <a:rPr sz="1650" dirty="0" err="1">
                <a:solidFill>
                  <a:srgbClr val="FFFFFF"/>
                </a:solidFill>
              </a:rPr>
              <a:t>正文级别</a:t>
            </a:r>
            <a:r>
              <a:rPr sz="1650" dirty="0">
                <a:solidFill>
                  <a:srgbClr val="FFFFFF"/>
                </a:solidFill>
              </a:rPr>
              <a:t> 2</a:t>
            </a:r>
          </a:p>
          <a:p>
            <a:pPr lvl="2">
              <a:defRPr sz="1800">
                <a:solidFill>
                  <a:srgbClr val="000000"/>
                </a:solidFill>
              </a:defRPr>
            </a:pPr>
            <a:r>
              <a:rPr sz="1650" dirty="0" err="1">
                <a:solidFill>
                  <a:srgbClr val="FFFFFF"/>
                </a:solidFill>
              </a:rPr>
              <a:t>正文级别</a:t>
            </a:r>
            <a:r>
              <a:rPr sz="1650" dirty="0">
                <a:solidFill>
                  <a:srgbClr val="FFFFFF"/>
                </a:solidFill>
              </a:rPr>
              <a:t> 3</a:t>
            </a:r>
          </a:p>
          <a:p>
            <a:pPr lvl="3">
              <a:defRPr sz="1800">
                <a:solidFill>
                  <a:srgbClr val="000000"/>
                </a:solidFill>
              </a:defRPr>
            </a:pPr>
            <a:r>
              <a:rPr sz="1650" dirty="0" err="1">
                <a:solidFill>
                  <a:srgbClr val="FFFFFF"/>
                </a:solidFill>
              </a:rPr>
              <a:t>正文级别</a:t>
            </a:r>
            <a:r>
              <a:rPr sz="1650" dirty="0">
                <a:solidFill>
                  <a:srgbClr val="FFFFFF"/>
                </a:solidFill>
              </a:rPr>
              <a:t> 4</a:t>
            </a:r>
          </a:p>
          <a:p>
            <a:pPr lvl="4">
              <a:defRPr sz="1800">
                <a:solidFill>
                  <a:srgbClr val="000000"/>
                </a:solidFill>
              </a:defRPr>
            </a:pPr>
            <a:r>
              <a:rPr sz="1650" dirty="0" err="1">
                <a:solidFill>
                  <a:srgbClr val="FFFFFF"/>
                </a:solidFill>
              </a:rPr>
              <a:t>正文级别</a:t>
            </a:r>
            <a:r>
              <a:rPr sz="1650" dirty="0">
                <a:solidFill>
                  <a:srgbClr val="FFFFFF"/>
                </a:solidFill>
              </a:rPr>
              <a:t> 5</a:t>
            </a:r>
          </a:p>
        </p:txBody>
      </p:sp>
    </p:spTree>
    <p:extLst>
      <p:ext uri="{BB962C8B-B14F-4D97-AF65-F5344CB8AC3E}">
        <p14:creationId xmlns:p14="http://schemas.microsoft.com/office/powerpoint/2010/main" val="2412601617"/>
      </p:ext>
    </p:extLst>
  </p:cSld>
  <p:clrMapOvr>
    <a:masterClrMapping/>
  </p:clrMapOvr>
  <p:transition spd="med"/>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2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3"/>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0" y="6340482"/>
            <a:ext cx="1184915" cy="433977"/>
          </a:xfrm>
          <a:prstGeom prst="rect">
            <a:avLst/>
          </a:prstGeom>
        </p:spPr>
      </p:pic>
    </p:spTree>
    <p:extLst>
      <p:ext uri="{BB962C8B-B14F-4D97-AF65-F5344CB8AC3E}">
        <p14:creationId xmlns:p14="http://schemas.microsoft.com/office/powerpoint/2010/main" val="239714275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533814757"/>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Roadmap_Product_Description">
    <p:spTree>
      <p:nvGrpSpPr>
        <p:cNvPr id="1" name=""/>
        <p:cNvGrpSpPr/>
        <p:nvPr/>
      </p:nvGrpSpPr>
      <p:grpSpPr>
        <a:xfrm>
          <a:off x="0" y="0"/>
          <a:ext cx="0" cy="0"/>
          <a:chOff x="0" y="0"/>
          <a:chExt cx="0" cy="0"/>
        </a:xfrm>
      </p:grpSpPr>
      <p:sp>
        <p:nvSpPr>
          <p:cNvPr id="12" name="Text Placeholder 11"/>
          <p:cNvSpPr>
            <a:spLocks noGrp="1"/>
          </p:cNvSpPr>
          <p:nvPr>
            <p:ph type="body" sz="quarter" idx="12" hasCustomPrompt="1"/>
          </p:nvPr>
        </p:nvSpPr>
        <p:spPr>
          <a:xfrm>
            <a:off x="326195" y="1690691"/>
            <a:ext cx="11539191" cy="671512"/>
          </a:xfrm>
          <a:prstGeom prst="rect">
            <a:avLst/>
          </a:prstGeom>
        </p:spPr>
        <p:txBody>
          <a:bodyPr/>
          <a:lstStyle>
            <a:lvl1pPr>
              <a:spcBef>
                <a:spcPts val="0"/>
              </a:spcBef>
              <a:defRPr sz="1600" b="0">
                <a:solidFill>
                  <a:schemeClr val="tx1"/>
                </a:solidFill>
              </a:defRPr>
            </a:lvl1pPr>
            <a:lvl2pPr marL="0" indent="0">
              <a:buSzPct val="100000"/>
              <a:buFont typeface="Wingdings" pitchFamily="2" charset="2"/>
              <a:buNone/>
              <a:defRPr sz="1600" baseline="0"/>
            </a:lvl2pPr>
            <a:lvl3pPr>
              <a:defRPr sz="1899" baseline="0"/>
            </a:lvl3pPr>
          </a:lstStyle>
          <a:p>
            <a:pPr lvl="0"/>
            <a:r>
              <a:rPr lang="en-US" dirty="0"/>
              <a:t>Introductory sentences</a:t>
            </a:r>
          </a:p>
        </p:txBody>
      </p:sp>
      <p:sp>
        <p:nvSpPr>
          <p:cNvPr id="13" name="Text Placeholder 3"/>
          <p:cNvSpPr>
            <a:spLocks noGrp="1"/>
          </p:cNvSpPr>
          <p:nvPr>
            <p:ph type="body" sz="quarter" idx="11" hasCustomPrompt="1"/>
          </p:nvPr>
        </p:nvSpPr>
        <p:spPr>
          <a:xfrm>
            <a:off x="323833" y="2536371"/>
            <a:ext cx="7208238" cy="3550104"/>
          </a:xfrm>
          <a:prstGeom prst="rect">
            <a:avLst/>
          </a:prstGeom>
        </p:spPr>
        <p:txBody>
          <a:bodyPr/>
          <a:lstStyle>
            <a:lvl1pPr>
              <a:spcBef>
                <a:spcPts val="1000"/>
              </a:spcBef>
              <a:spcAft>
                <a:spcPts val="0"/>
              </a:spcAft>
              <a:defRPr sz="1600"/>
            </a:lvl1pPr>
            <a:lvl2pPr marL="228485" indent="-182788">
              <a:spcBef>
                <a:spcPts val="200"/>
              </a:spcBef>
              <a:spcAft>
                <a:spcPts val="0"/>
              </a:spcAft>
              <a:buSzPct val="100000"/>
              <a:buFont typeface="Wingdings" pitchFamily="2" charset="2"/>
              <a:buChar char=""/>
              <a:defRPr sz="1400"/>
            </a:lvl2pPr>
            <a:lvl3pPr>
              <a:defRPr sz="1899"/>
            </a:lvl3pPr>
            <a:lvl4pPr>
              <a:defRPr sz="1200"/>
            </a:lvl4pPr>
            <a:lvl5pPr marL="402135" indent="-179910">
              <a:spcBef>
                <a:spcPts val="200"/>
              </a:spcBef>
              <a:buFont typeface="Arial" panose="020B0604020202020204" pitchFamily="34" charset="0"/>
              <a:buChar char="−"/>
              <a:defRPr sz="1200"/>
            </a:lvl5pPr>
          </a:lstStyle>
          <a:p>
            <a:pPr lvl="0"/>
            <a:r>
              <a:rPr lang="en-US" noProof="0" dirty="0"/>
              <a:t>First level</a:t>
            </a:r>
          </a:p>
          <a:p>
            <a:pPr lvl="1"/>
            <a:r>
              <a:rPr lang="en-US" dirty="0"/>
              <a:t>Second level</a:t>
            </a:r>
          </a:p>
          <a:p>
            <a:pPr lvl="4"/>
            <a:r>
              <a:rPr lang="en-US" dirty="0"/>
              <a:t>Third level</a:t>
            </a:r>
          </a:p>
          <a:p>
            <a:pPr lvl="3"/>
            <a:endParaRPr lang="en-US" dirty="0"/>
          </a:p>
        </p:txBody>
      </p:sp>
      <p:sp>
        <p:nvSpPr>
          <p:cNvPr id="21" name="Title Placeholder 1"/>
          <p:cNvSpPr>
            <a:spLocks noGrp="1"/>
          </p:cNvSpPr>
          <p:nvPr>
            <p:ph type="title" hasCustomPrompt="1"/>
          </p:nvPr>
        </p:nvSpPr>
        <p:spPr bwMode="gray">
          <a:xfrm>
            <a:off x="326195" y="324079"/>
            <a:ext cx="11539191" cy="756175"/>
          </a:xfrm>
          <a:prstGeom prst="rect">
            <a:avLst/>
          </a:prstGeom>
        </p:spPr>
        <p:txBody>
          <a:bodyPr vert="horz" lIns="0" tIns="0" rIns="0" bIns="0" rtlCol="0" anchor="ctr" anchorCtr="0">
            <a:noAutofit/>
          </a:bodyPr>
          <a:lstStyle>
            <a:lvl1pPr>
              <a:defRPr baseline="0"/>
            </a:lvl1pPr>
          </a:lstStyle>
          <a:p>
            <a:r>
              <a:rPr lang="en-US" noProof="0" dirty="0"/>
              <a:t>Insert page title</a:t>
            </a:r>
          </a:p>
        </p:txBody>
      </p:sp>
      <p:sp>
        <p:nvSpPr>
          <p:cNvPr id="6" name="Picture Placeholder 2"/>
          <p:cNvSpPr>
            <a:spLocks noGrp="1"/>
          </p:cNvSpPr>
          <p:nvPr>
            <p:ph type="pic" sz="quarter" idx="13"/>
          </p:nvPr>
        </p:nvSpPr>
        <p:spPr>
          <a:xfrm>
            <a:off x="7758657" y="2562851"/>
            <a:ext cx="4106729" cy="3533247"/>
          </a:xfrm>
          <a:solidFill>
            <a:schemeClr val="bg1">
              <a:lumMod val="95000"/>
            </a:schemeClr>
          </a:solidFill>
        </p:spPr>
        <p:txBody>
          <a:bodyPr/>
          <a:lstStyle>
            <a:lvl1pPr algn="ctr">
              <a:defRPr sz="1600" b="0" baseline="0"/>
            </a:lvl1pPr>
          </a:lstStyle>
          <a:p>
            <a:endParaRPr lang="en-US" dirty="0"/>
          </a:p>
          <a:p>
            <a:endParaRPr lang="en-US" dirty="0"/>
          </a:p>
          <a:p>
            <a:r>
              <a:rPr lang="en-US" dirty="0"/>
              <a:t>Click icon to add picture</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356049254"/>
      </p:ext>
    </p:extLst>
  </p:cSld>
  <p:clrMapOvr>
    <a:masterClrMapping/>
  </p:clrMapOvr>
  <p:transition spd="med"/>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Nur Tite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7137540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2200688483"/>
      </p:ext>
    </p:extLst>
  </p:cSld>
  <p:clrMapOvr>
    <a:masterClrMapping/>
  </p:clrMapOvr>
  <p:extLst>
    <p:ext uri="{DCECCB84-F9BA-43D5-87BE-67443E8EF086}">
      <p15:sldGuideLst xmlns:p15="http://schemas.microsoft.com/office/powerpoint/2012/main"/>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1_160726_Contents">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ltLang="zh-CN"/>
              <a:t>Click to edit Master title style</a:t>
            </a:r>
            <a:endParaRPr lang="zh-CN" altLang="en-US"/>
          </a:p>
        </p:txBody>
      </p:sp>
    </p:spTree>
    <p:extLst>
      <p:ext uri="{BB962C8B-B14F-4D97-AF65-F5344CB8AC3E}">
        <p14:creationId xmlns:p14="http://schemas.microsoft.com/office/powerpoint/2010/main" val="2898743314"/>
      </p:ext>
    </p:extLst>
  </p:cSld>
  <p:clrMapOvr>
    <a:masterClrMapping/>
  </p:clrMapOvr>
  <p:transition>
    <p:fade/>
  </p:transition>
  <p:hf hdr="0" dt="0"/>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幻灯片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624945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cSld name="Standar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atin typeface="Arial" pitchFamily="34" charset="0"/>
                <a:ea typeface="黑体" pitchFamily="2" charset="-122"/>
              </a:defRPr>
            </a:lvl1pPr>
          </a:lstStyle>
          <a:p>
            <a:r>
              <a:rPr lang="zh-TW" altLang="en-US" dirty="0"/>
              <a:t>按一下以編輯母片標題樣式</a:t>
            </a:r>
            <a:endParaRPr lang="en-GB" dirty="0"/>
          </a:p>
        </p:txBody>
      </p:sp>
      <p:sp>
        <p:nvSpPr>
          <p:cNvPr id="3" name="Content Placeholder 2"/>
          <p:cNvSpPr>
            <a:spLocks noGrp="1"/>
          </p:cNvSpPr>
          <p:nvPr>
            <p:ph idx="1" hasCustomPrompt="1"/>
          </p:nvPr>
        </p:nvSpPr>
        <p:spPr/>
        <p:txBody>
          <a:bodyPr/>
          <a:lstStyle>
            <a:lvl1pPr>
              <a:defRPr baseline="0">
                <a:latin typeface="Arial" pitchFamily="34" charset="0"/>
                <a:ea typeface="黑体" pitchFamily="2" charset="-122"/>
              </a:defRPr>
            </a:lvl1pPr>
            <a:lvl2pPr>
              <a:defRPr baseline="0">
                <a:latin typeface="Arial" pitchFamily="34" charset="0"/>
                <a:ea typeface="黑体" pitchFamily="2" charset="-122"/>
              </a:defRPr>
            </a:lvl2pPr>
            <a:lvl3pPr>
              <a:defRPr baseline="0">
                <a:latin typeface="Arial" pitchFamily="34" charset="0"/>
                <a:ea typeface="黑体" pitchFamily="2" charset="-122"/>
              </a:defRPr>
            </a:lvl3pPr>
            <a:lvl4pPr>
              <a:defRPr baseline="0">
                <a:latin typeface="Arial" pitchFamily="34" charset="0"/>
                <a:ea typeface="黑体" pitchFamily="2" charset="-122"/>
              </a:defRPr>
            </a:lvl4pPr>
            <a:lvl5pPr>
              <a:defRPr baseline="0">
                <a:latin typeface="Arial" pitchFamily="34" charset="0"/>
                <a:ea typeface="黑体" pitchFamily="2" charset="-122"/>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endParaRPr lang="en-GB" dirty="0"/>
          </a:p>
        </p:txBody>
      </p:sp>
      <p:sp>
        <p:nvSpPr>
          <p:cNvPr id="8" name="Line 11"/>
          <p:cNvSpPr>
            <a:spLocks noChangeShapeType="1"/>
          </p:cNvSpPr>
          <p:nvPr userDrawn="1"/>
        </p:nvSpPr>
        <p:spPr bwMode="auto">
          <a:xfrm>
            <a:off x="609600" y="6242400"/>
            <a:ext cx="109728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8" dirty="0">
              <a:solidFill>
                <a:srgbClr val="808080"/>
              </a:solidFill>
              <a:ea typeface="黑体" pitchFamily="2" charset="-122"/>
            </a:endParaRPr>
          </a:p>
        </p:txBody>
      </p:sp>
    </p:spTree>
    <p:extLst>
      <p:ext uri="{BB962C8B-B14F-4D97-AF65-F5344CB8AC3E}">
        <p14:creationId xmlns:p14="http://schemas.microsoft.com/office/powerpoint/2010/main" val="22693827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2897500093"/>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2" name="Picture 11">
            <a:extLst>
              <a:ext uri="{FF2B5EF4-FFF2-40B4-BE49-F238E27FC236}">
                <a16:creationId xmlns:a16="http://schemas.microsoft.com/office/drawing/2014/main" id="{03050349-7D0C-42FC-8D0C-2317FC76A926}"/>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230075079"/>
      </p:ext>
    </p:extLst>
  </p:cSld>
  <p:clrMapOvr>
    <a:masterClrMapping/>
  </p:clrMapOvr>
  <p:extLst>
    <p:ext uri="{DCECCB84-F9BA-43D5-87BE-67443E8EF086}">
      <p15:sldGuideLst xmlns:p15="http://schemas.microsoft.com/office/powerpoint/2012/main"/>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089063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430759"/>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86838469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423967152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86561605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77859226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39517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2509172842"/>
      </p:ext>
    </p:extLst>
  </p:cSld>
  <p:clrMapOvr>
    <a:masterClrMapping/>
  </p:clrMapOvr>
  <p:hf sldNum="0" hdr="0" ftr="0" dt="0"/>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50"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8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8 h 10000"/>
              <a:gd name="connsiteX0" fmla="*/ 0 w 11000"/>
              <a:gd name="connsiteY0" fmla="*/ 188 h 10000"/>
              <a:gd name="connsiteX1" fmla="*/ 11000 w 11000"/>
              <a:gd name="connsiteY1" fmla="*/ 0 h 10000"/>
              <a:gd name="connsiteX2" fmla="*/ 11000 w 11000"/>
              <a:gd name="connsiteY2" fmla="*/ 10000 h 10000"/>
              <a:gd name="connsiteX3" fmla="*/ 1000 w 11000"/>
              <a:gd name="connsiteY3" fmla="*/ 10000 h 10000"/>
              <a:gd name="connsiteX4" fmla="*/ 0 w 11000"/>
              <a:gd name="connsiteY4" fmla="*/ 188 h 10000"/>
              <a:gd name="connsiteX0" fmla="*/ 0 w 10719"/>
              <a:gd name="connsiteY0" fmla="*/ 521 h 10000"/>
              <a:gd name="connsiteX1" fmla="*/ 10719 w 10719"/>
              <a:gd name="connsiteY1" fmla="*/ 0 h 10000"/>
              <a:gd name="connsiteX2" fmla="*/ 10719 w 10719"/>
              <a:gd name="connsiteY2" fmla="*/ 10000 h 10000"/>
              <a:gd name="connsiteX3" fmla="*/ 719 w 10719"/>
              <a:gd name="connsiteY3" fmla="*/ 10000 h 10000"/>
              <a:gd name="connsiteX4" fmla="*/ 0 w 10719"/>
              <a:gd name="connsiteY4" fmla="*/ 52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7" dirty="0">
                <a:solidFill>
                  <a:schemeClr val="bg1"/>
                </a:solidFill>
                <a:latin typeface="微软雅黑" panose="020B0503020204020204" pitchFamily="34" charset="-122"/>
                <a:ea typeface="微软雅黑" panose="020B0503020204020204" pitchFamily="34" charset="-122"/>
              </a:rPr>
              <a:t>Copyright ©2018</a:t>
            </a:r>
            <a:r>
              <a:rPr lang="en-US" altLang="zh-CN" sz="487" baseline="0" dirty="0">
                <a:solidFill>
                  <a:schemeClr val="bg1"/>
                </a:solidFill>
                <a:latin typeface="微软雅黑" panose="020B0503020204020204" pitchFamily="34" charset="-122"/>
                <a:ea typeface="微软雅黑" panose="020B0503020204020204" pitchFamily="34" charset="-122"/>
              </a:rPr>
              <a:t> </a:t>
            </a:r>
            <a:r>
              <a:rPr lang="en-US" altLang="zh-CN" sz="487" baseline="0" dirty="0" err="1">
                <a:solidFill>
                  <a:schemeClr val="bg1"/>
                </a:solidFill>
                <a:latin typeface="微软雅黑" panose="020B0503020204020204" pitchFamily="34" charset="-122"/>
                <a:ea typeface="微软雅黑" panose="020B0503020204020204" pitchFamily="34" charset="-122"/>
              </a:rPr>
              <a:t>Bosyun</a:t>
            </a:r>
            <a:r>
              <a:rPr lang="en-US" altLang="zh-CN" sz="487" dirty="0">
                <a:solidFill>
                  <a:schemeClr val="bg1"/>
                </a:solidFill>
                <a:latin typeface="微软雅黑" panose="020B0503020204020204" pitchFamily="34" charset="-122"/>
                <a:ea typeface="微软雅黑" panose="020B0503020204020204" pitchFamily="34" charset="-122"/>
              </a:rPr>
              <a:t> Co., Ltd.</a:t>
            </a:r>
            <a:r>
              <a:rPr lang="en-US" altLang="zh-CN" sz="487"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7"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Tree>
    <p:extLst>
      <p:ext uri="{BB962C8B-B14F-4D97-AF65-F5344CB8AC3E}">
        <p14:creationId xmlns:p14="http://schemas.microsoft.com/office/powerpoint/2010/main" val="2861773033"/>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03"/>
            <a:fld id="{1C862299-229D-45FE-9F9F-1F2494F82C69}" type="datetimeFigureOut">
              <a:rPr lang="zh-CN" altLang="en-US" sz="1799" smtClean="0">
                <a:solidFill>
                  <a:prstClr val="black"/>
                </a:solidFill>
              </a:rPr>
              <a:pPr defTabSz="914103"/>
              <a:t>2026/9/3</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03"/>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03"/>
            <a:fld id="{29B795AA-FAE0-4C25-9718-078AF4030C97}" type="slidenum">
              <a:rPr lang="zh-CN" altLang="en-US" sz="1799" smtClean="0">
                <a:solidFill>
                  <a:prstClr val="black"/>
                </a:solidFill>
              </a:rPr>
              <a:pPr defTabSz="914103"/>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grpSp>
    </p:spTree>
    <p:extLst>
      <p:ext uri="{BB962C8B-B14F-4D97-AF65-F5344CB8AC3E}">
        <p14:creationId xmlns:p14="http://schemas.microsoft.com/office/powerpoint/2010/main" val="2757080956"/>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mv="urn:schemas-microsoft-com:mac:vml" xmlns="">
      <p:transition spd="slow">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2_垂直排列标题与&#10;文本">
    <p:spTree>
      <p:nvGrpSpPr>
        <p:cNvPr id="1" name=""/>
        <p:cNvGrpSpPr/>
        <p:nvPr/>
      </p:nvGrpSpPr>
      <p:grpSpPr>
        <a:xfrm>
          <a:off x="0" y="0"/>
          <a:ext cx="0" cy="0"/>
          <a:chOff x="0" y="0"/>
          <a:chExt cx="0" cy="0"/>
        </a:xfrm>
      </p:grpSpPr>
      <p:cxnSp>
        <p:nvCxnSpPr>
          <p:cNvPr id="7" name="直接连接符 6"/>
          <p:cNvCxnSpPr>
            <a:cxnSpLocks noChangeShapeType="1"/>
          </p:cNvCxnSpPr>
          <p:nvPr userDrawn="1"/>
        </p:nvCxnSpPr>
        <p:spPr bwMode="auto">
          <a:xfrm>
            <a:off x="209550"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cxnSp>
        <p:nvCxnSpPr>
          <p:cNvPr id="8" name="直接连接符 7"/>
          <p:cNvCxnSpPr/>
          <p:nvPr userDrawn="1"/>
        </p:nvCxnSpPr>
        <p:spPr bwMode="auto">
          <a:xfrm>
            <a:off x="0" y="6553200"/>
            <a:ext cx="12192000" cy="0"/>
          </a:xfrm>
          <a:prstGeom prst="line">
            <a:avLst/>
          </a:prstGeom>
          <a:solidFill>
            <a:srgbClr val="FFFF99"/>
          </a:solidFill>
          <a:ln w="9525" cap="flat" cmpd="sng" algn="ctr">
            <a:solidFill>
              <a:schemeClr val="bg1">
                <a:lumMod val="65000"/>
              </a:schemeClr>
            </a:solidFill>
            <a:prstDash val="solid"/>
            <a:round/>
            <a:headEnd type="none" w="med" len="med"/>
            <a:tailEnd type="none" w="med" len="med"/>
          </a:ln>
          <a:effectLst/>
        </p:spPr>
      </p:cxnSp>
      <p:sp>
        <p:nvSpPr>
          <p:cNvPr id="2" name="标题 1"/>
          <p:cNvSpPr>
            <a:spLocks noGrp="1"/>
          </p:cNvSpPr>
          <p:nvPr>
            <p:ph type="title"/>
          </p:nvPr>
        </p:nvSpPr>
        <p:spPr>
          <a:xfrm>
            <a:off x="209550" y="76201"/>
            <a:ext cx="10515600" cy="492443"/>
          </a:xfrm>
          <a:prstGeom prst="rect">
            <a:avLst/>
          </a:prstGeom>
        </p:spPr>
        <p:txBody>
          <a:bodyPr/>
          <a:lstStyle>
            <a:lvl1pPr>
              <a:defRPr sz="3199"/>
            </a:lvl1pPr>
          </a:lstStyle>
          <a:p>
            <a:r>
              <a:rPr lang="zh-CN" altLang="en-US" dirty="0"/>
              <a:t>单击此处编辑母版标题样式</a:t>
            </a:r>
          </a:p>
        </p:txBody>
      </p:sp>
    </p:spTree>
    <p:extLst>
      <p:ext uri="{BB962C8B-B14F-4D97-AF65-F5344CB8AC3E}">
        <p14:creationId xmlns:p14="http://schemas.microsoft.com/office/powerpoint/2010/main" val="3518901150"/>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6" name="图片 5">
            <a:extLst>
              <a:ext uri="{FF2B5EF4-FFF2-40B4-BE49-F238E27FC236}">
                <a16:creationId xmlns:a16="http://schemas.microsoft.com/office/drawing/2014/main" id="{86F0358B-CD8F-4042-8DC2-2F8477491A17}"/>
              </a:ext>
            </a:extLst>
          </p:cNvPr>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3"/>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1259187702"/>
      </p:ext>
    </p:extLst>
  </p:cSld>
  <p:clrMapOvr>
    <a:masterClrMapping/>
  </p:clrMapOvr>
  <p:extLst>
    <p:ext uri="{DCECCB84-F9BA-43D5-87BE-67443E8EF086}">
      <p15:sldGuideLst xmlns:p15="http://schemas.microsoft.com/office/powerpoint/2012/main"/>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0247892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46637297"/>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420144795"/>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405601131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87526787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651855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9536" y="82762"/>
            <a:ext cx="2212464" cy="646232"/>
          </a:xfrm>
          <a:prstGeom prst="rect">
            <a:avLst/>
          </a:prstGeom>
        </p:spPr>
      </p:pic>
    </p:spTree>
    <p:extLst>
      <p:ext uri="{BB962C8B-B14F-4D97-AF65-F5344CB8AC3E}">
        <p14:creationId xmlns:p14="http://schemas.microsoft.com/office/powerpoint/2010/main" val="1585133627"/>
      </p:ext>
    </p:extLst>
  </p:cSld>
  <p:clrMapOvr>
    <a:masterClrMapping/>
  </p:clrMapOvr>
  <p:hf sldNum="0" hdr="0" ftr="0" dt="0"/>
</p:sldLayout>
</file>

<file path=ppt/slideLayouts/slideLayout145.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498788522"/>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3117426783"/>
      </p:ext>
    </p:extLst>
  </p:cSld>
  <p:clrMapOvr>
    <a:masterClrMapping/>
  </p:clrMapOvr>
  <p:extLst>
    <p:ext uri="{DCECCB84-F9BA-43D5-87BE-67443E8EF086}">
      <p15:sldGuideLst xmlns:p15="http://schemas.microsoft.com/office/powerpoint/2012/main"/>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1514740118"/>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3609775234"/>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7531644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4666238"/>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2_垂直排列标题与&#10;文本">
    <p:spTree>
      <p:nvGrpSpPr>
        <p:cNvPr id="1" name=""/>
        <p:cNvGrpSpPr/>
        <p:nvPr/>
      </p:nvGrpSpPr>
      <p:grpSpPr>
        <a:xfrm>
          <a:off x="0" y="0"/>
          <a:ext cx="0" cy="0"/>
          <a:chOff x="0" y="0"/>
          <a:chExt cx="0" cy="0"/>
        </a:xfrm>
      </p:grpSpPr>
      <p:cxnSp>
        <p:nvCxnSpPr>
          <p:cNvPr id="7" name="直接连接符 6"/>
          <p:cNvCxnSpPr>
            <a:cxnSpLocks noChangeShapeType="1"/>
          </p:cNvCxnSpPr>
          <p:nvPr userDrawn="1"/>
        </p:nvCxnSpPr>
        <p:spPr bwMode="auto">
          <a:xfrm>
            <a:off x="209550"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cxnSp>
        <p:nvCxnSpPr>
          <p:cNvPr id="8" name="直接连接符 7"/>
          <p:cNvCxnSpPr/>
          <p:nvPr userDrawn="1"/>
        </p:nvCxnSpPr>
        <p:spPr bwMode="auto">
          <a:xfrm>
            <a:off x="0" y="6553200"/>
            <a:ext cx="12192000" cy="0"/>
          </a:xfrm>
          <a:prstGeom prst="line">
            <a:avLst/>
          </a:prstGeom>
          <a:solidFill>
            <a:srgbClr val="FFFF99"/>
          </a:solidFill>
          <a:ln w="9525" cap="flat" cmpd="sng" algn="ctr">
            <a:solidFill>
              <a:schemeClr val="bg1">
                <a:lumMod val="65000"/>
              </a:schemeClr>
            </a:solidFill>
            <a:prstDash val="solid"/>
            <a:round/>
            <a:headEnd type="none" w="med" len="med"/>
            <a:tailEnd type="none" w="med" len="med"/>
          </a:ln>
          <a:effectLst/>
        </p:spPr>
      </p:cxnSp>
      <p:sp>
        <p:nvSpPr>
          <p:cNvPr id="2" name="标题 1"/>
          <p:cNvSpPr>
            <a:spLocks noGrp="1"/>
          </p:cNvSpPr>
          <p:nvPr>
            <p:ph type="title"/>
          </p:nvPr>
        </p:nvSpPr>
        <p:spPr>
          <a:xfrm>
            <a:off x="209550" y="76201"/>
            <a:ext cx="10515600" cy="492443"/>
          </a:xfrm>
          <a:prstGeom prst="rect">
            <a:avLst/>
          </a:prstGeom>
        </p:spPr>
        <p:txBody>
          <a:bodyPr/>
          <a:lstStyle>
            <a:lvl1pPr>
              <a:defRPr sz="3199"/>
            </a:lvl1pPr>
          </a:lstStyle>
          <a:p>
            <a:r>
              <a:rPr lang="zh-CN" altLang="en-US" dirty="0"/>
              <a:t>单击此处编辑母版标题样式</a:t>
            </a:r>
          </a:p>
        </p:txBody>
      </p:sp>
    </p:spTree>
    <p:extLst>
      <p:ext uri="{BB962C8B-B14F-4D97-AF65-F5344CB8AC3E}">
        <p14:creationId xmlns:p14="http://schemas.microsoft.com/office/powerpoint/2010/main" val="2397439355"/>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3"/>
            <a:ext cx="2844800" cy="365125"/>
          </a:xfrm>
          <a:prstGeom prst="rect">
            <a:avLst/>
          </a:prstGeom>
        </p:spPr>
        <p:txBody>
          <a:bodyPr/>
          <a:lstStyle/>
          <a:p>
            <a:endParaRPr lang="zh-CN" altLang="en-US" dirty="0"/>
          </a:p>
        </p:txBody>
      </p:sp>
      <p:sp>
        <p:nvSpPr>
          <p:cNvPr id="3" name="页脚占位符 2"/>
          <p:cNvSpPr>
            <a:spLocks noGrp="1"/>
          </p:cNvSpPr>
          <p:nvPr>
            <p:ph type="ftr" sz="quarter" idx="11"/>
          </p:nvPr>
        </p:nvSpPr>
        <p:spPr>
          <a:xfrm>
            <a:off x="4165601" y="6356353"/>
            <a:ext cx="3860800" cy="365125"/>
          </a:xfrm>
          <a:prstGeom prst="rect">
            <a:avLst/>
          </a:prstGeom>
        </p:spPr>
        <p:txBody>
          <a:bodyPr/>
          <a:lstStyle/>
          <a:p>
            <a:r>
              <a:rPr lang="en-US" altLang="zh-CN" dirty="0"/>
              <a:t>1</a:t>
            </a:r>
            <a:endParaRPr lang="zh-CN" altLang="en-US"/>
          </a:p>
        </p:txBody>
      </p:sp>
      <p:sp>
        <p:nvSpPr>
          <p:cNvPr id="4" name="灯片编号占位符 3"/>
          <p:cNvSpPr>
            <a:spLocks noGrp="1"/>
          </p:cNvSpPr>
          <p:nvPr>
            <p:ph type="sldNum" sz="quarter" idx="12"/>
          </p:nvPr>
        </p:nvSpPr>
        <p:spPr>
          <a:xfrm>
            <a:off x="8737600" y="6356353"/>
            <a:ext cx="2844800" cy="365125"/>
          </a:xfrm>
          <a:prstGeom prst="rect">
            <a:avLst/>
          </a:prstGeom>
        </p:spPr>
        <p:txBody>
          <a:bodyPr/>
          <a:lstStyle/>
          <a:p>
            <a:fld id="{0C913308-F349-4B6D-A68A-DD1791B4A57B}" type="slidenum">
              <a:rPr lang="zh-CN" altLang="en-US" smtClean="0"/>
              <a:t>‹#›</a:t>
            </a:fld>
            <a:endParaRPr lang="zh-CN" altLang="en-US"/>
          </a:p>
        </p:txBody>
      </p:sp>
      <p:cxnSp>
        <p:nvCxnSpPr>
          <p:cNvPr id="5" name="直接连接符 4"/>
          <p:cNvCxnSpPr>
            <a:cxnSpLocks noChangeShapeType="1"/>
          </p:cNvCxnSpPr>
          <p:nvPr userDrawn="1"/>
        </p:nvCxnSpPr>
        <p:spPr bwMode="auto">
          <a:xfrm>
            <a:off x="209550"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426560314"/>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
        <p:nvSpPr>
          <p:cNvPr id="11" name="Title 10"/>
          <p:cNvSpPr>
            <a:spLocks noGrp="1"/>
          </p:cNvSpPr>
          <p:nvPr>
            <p:ph type="title"/>
          </p:nvPr>
        </p:nvSpPr>
        <p:spPr>
          <a:xfrm>
            <a:off x="456657" y="548641"/>
            <a:ext cx="11248513" cy="307777"/>
          </a:xfrm>
          <a:prstGeom prst="rect">
            <a:avLst/>
          </a:prstGeom>
        </p:spPr>
        <p:txBody>
          <a:bodyPr lIns="0" tIns="0" rIns="0" bIns="0"/>
          <a:lstStyle>
            <a:lvl1pPr>
              <a:defRPr sz="1999" b="1" i="0" baseline="0">
                <a:solidFill>
                  <a:srgbClr val="0061B1"/>
                </a:solidFill>
                <a:latin typeface="微软雅黑" panose="020B0503020204020204" pitchFamily="34" charset="-122"/>
                <a:ea typeface="微软雅黑" panose="020B0503020204020204" pitchFamily="34" charset="-122"/>
              </a:defRPr>
            </a:lvl1pPr>
          </a:lstStyle>
          <a:p>
            <a:r>
              <a:rPr lang="en-US" dirty="0"/>
              <a:t>Click to edit Master title style</a:t>
            </a:r>
          </a:p>
        </p:txBody>
      </p:sp>
      <p:sp>
        <p:nvSpPr>
          <p:cNvPr id="4" name="Line 4">
            <a:extLst>
              <a:ext uri="{FF2B5EF4-FFF2-40B4-BE49-F238E27FC236}">
                <a16:creationId xmlns:a16="http://schemas.microsoft.com/office/drawing/2014/main" id="{4CE17982-16AB-4F11-8576-99D63B21321F}"/>
              </a:ext>
            </a:extLst>
          </p:cNvPr>
          <p:cNvSpPr>
            <a:spLocks noChangeShapeType="1"/>
          </p:cNvSpPr>
          <p:nvPr userDrawn="1"/>
        </p:nvSpPr>
        <p:spPr bwMode="auto">
          <a:xfrm>
            <a:off x="287868" y="502920"/>
            <a:ext cx="115697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2099"/>
          </a:p>
        </p:txBody>
      </p:sp>
      <p:sp>
        <p:nvSpPr>
          <p:cNvPr id="5" name="文本占位符 4">
            <a:extLst>
              <a:ext uri="{FF2B5EF4-FFF2-40B4-BE49-F238E27FC236}">
                <a16:creationId xmlns:a16="http://schemas.microsoft.com/office/drawing/2014/main" id="{66D83A70-6E42-4A47-91F2-2956850CD0C5}"/>
              </a:ext>
            </a:extLst>
          </p:cNvPr>
          <p:cNvSpPr>
            <a:spLocks noGrp="1"/>
          </p:cNvSpPr>
          <p:nvPr>
            <p:ph type="body" sz="quarter" idx="10" hasCustomPrompt="1"/>
          </p:nvPr>
        </p:nvSpPr>
        <p:spPr>
          <a:xfrm>
            <a:off x="456657" y="54112"/>
            <a:ext cx="11248513" cy="403088"/>
          </a:xfrm>
        </p:spPr>
        <p:txBody>
          <a:bodyPr anchor="ctr"/>
          <a:lstStyle>
            <a:lvl1pPr marL="0" indent="0">
              <a:buNone/>
              <a:defRPr lang="zh-CN" altLang="en-US" sz="1799" b="0" i="0" kern="1200" baseline="0" dirty="0" smtClean="0">
                <a:solidFill>
                  <a:schemeClr val="tx1"/>
                </a:solidFill>
                <a:latin typeface="微软雅黑" panose="020B0503020204020204" pitchFamily="34" charset="-122"/>
                <a:ea typeface="微软雅黑" panose="020B0503020204020204" pitchFamily="34" charset="-122"/>
                <a:cs typeface="+mj-cs"/>
              </a:defRPr>
            </a:lvl1pPr>
            <a:lvl2pPr>
              <a:defRPr lang="zh-CN" altLang="en-US" sz="1799" b="1" i="0" kern="1200" baseline="0" dirty="0" smtClean="0">
                <a:solidFill>
                  <a:schemeClr val="tx1"/>
                </a:solidFill>
                <a:latin typeface="微软雅黑" panose="020B0503020204020204" pitchFamily="34" charset="-122"/>
                <a:ea typeface="微软雅黑" panose="020B0503020204020204" pitchFamily="34" charset="-122"/>
                <a:cs typeface="+mj-cs"/>
              </a:defRPr>
            </a:lvl2pPr>
            <a:lvl3pPr>
              <a:defRPr lang="zh-CN" altLang="en-US" sz="1799" b="1" i="0" kern="1200" baseline="0" dirty="0" smtClean="0">
                <a:solidFill>
                  <a:schemeClr val="tx1"/>
                </a:solidFill>
                <a:latin typeface="微软雅黑" panose="020B0503020204020204" pitchFamily="34" charset="-122"/>
                <a:ea typeface="微软雅黑" panose="020B0503020204020204" pitchFamily="34" charset="-122"/>
                <a:cs typeface="+mj-cs"/>
              </a:defRPr>
            </a:lvl3pPr>
            <a:lvl4pPr>
              <a:defRPr lang="zh-CN" altLang="en-US" sz="1799" b="1" i="0" kern="1200" baseline="0" dirty="0" smtClean="0">
                <a:solidFill>
                  <a:schemeClr val="tx1"/>
                </a:solidFill>
                <a:latin typeface="微软雅黑" panose="020B0503020204020204" pitchFamily="34" charset="-122"/>
                <a:ea typeface="微软雅黑" panose="020B0503020204020204" pitchFamily="34" charset="-122"/>
                <a:cs typeface="+mj-cs"/>
              </a:defRPr>
            </a:lvl4pPr>
            <a:lvl5pPr>
              <a:defRPr lang="zh-CN" altLang="en-US" sz="1799" b="1" i="0" kern="1200" baseline="0" dirty="0">
                <a:solidFill>
                  <a:schemeClr val="tx1"/>
                </a:solidFill>
                <a:latin typeface="微软雅黑" panose="020B0503020204020204" pitchFamily="34" charset="-122"/>
                <a:ea typeface="微软雅黑" panose="020B0503020204020204" pitchFamily="34" charset="-122"/>
                <a:cs typeface="+mj-cs"/>
              </a:defRPr>
            </a:lvl5pPr>
          </a:lstStyle>
          <a:p>
            <a:pPr lvl="0"/>
            <a:r>
              <a:rPr lang="en-US" altLang="zh-CN" dirty="0"/>
              <a:t>Action title</a:t>
            </a:r>
            <a:endParaRPr lang="zh-CN" altLang="en-US" dirty="0"/>
          </a:p>
        </p:txBody>
      </p:sp>
    </p:spTree>
    <p:extLst>
      <p:ext uri="{BB962C8B-B14F-4D97-AF65-F5344CB8AC3E}">
        <p14:creationId xmlns:p14="http://schemas.microsoft.com/office/powerpoint/2010/main" val="263201811"/>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6" name="图片 5">
            <a:extLst>
              <a:ext uri="{FF2B5EF4-FFF2-40B4-BE49-F238E27FC236}">
                <a16:creationId xmlns:a16="http://schemas.microsoft.com/office/drawing/2014/main" id="{86F0358B-CD8F-4042-8DC2-2F8477491A17}"/>
              </a:ext>
            </a:extLst>
          </p:cNvPr>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3"/>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3855745087"/>
      </p:ext>
    </p:extLst>
  </p:cSld>
  <p:clrMapOvr>
    <a:masterClrMapping/>
  </p:clrMapOvr>
  <p:extLst>
    <p:ext uri="{DCECCB84-F9BA-43D5-87BE-67443E8EF086}">
      <p15:sldGuideLst xmlns:p15="http://schemas.microsoft.com/office/powerpoint/2012/main"/>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a:extLst>
              <a:ext uri="{FF2B5EF4-FFF2-40B4-BE49-F238E27FC236}">
                <a16:creationId xmlns:a16="http://schemas.microsoft.com/office/drawing/2014/main" id="{16F9894D-910E-4061-9355-9A786438E191}"/>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362787318"/>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99580371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6609101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423328143"/>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160241306"/>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3758542504"/>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8063" rtl="0" eaLnBrk="1" latinLnBrk="0" hangingPunct="1">
              <a:spcBef>
                <a:spcPts val="1929"/>
              </a:spcBef>
              <a:buClr>
                <a:schemeClr val="accent1"/>
              </a:buClr>
              <a:buSzPct val="80000"/>
              <a:buFontTx/>
              <a:buNone/>
              <a:defRPr lang="de-DE" sz="2099"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65676148"/>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94431"/>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290468929"/>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361260925"/>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0689738"/>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904939405"/>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3448001695"/>
      </p:ext>
    </p:extLst>
  </p:cSld>
  <p:clrMapOvr>
    <a:masterClrMapping/>
  </p:clrMapOvr>
  <p:extLst>
    <p:ext uri="{DCECCB84-F9BA-43D5-87BE-67443E8EF086}">
      <p15:sldGuideLst xmlns:p15="http://schemas.microsoft.com/office/powerpoint/2012/main"/>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3314085616"/>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3787105041"/>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2"/>
            <a:ext cx="10897962" cy="430887"/>
          </a:xfrm>
        </p:spPr>
        <p:txBody>
          <a:bodyPr wrap="square" anchor="t" anchorCtr="0">
            <a:noAutofit/>
          </a:bodyPr>
          <a:lstStyle>
            <a:lvl1pPr marL="0" marR="0" indent="0" algn="l" defTabSz="1087737"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3869" indent="0" algn="ctr">
              <a:buNone/>
              <a:defRPr>
                <a:solidFill>
                  <a:schemeClr val="tx1">
                    <a:tint val="75000"/>
                  </a:schemeClr>
                </a:solidFill>
              </a:defRPr>
            </a:lvl2pPr>
            <a:lvl3pPr marL="1087737" indent="0" algn="ctr">
              <a:buNone/>
              <a:defRPr>
                <a:solidFill>
                  <a:schemeClr val="tx1">
                    <a:tint val="75000"/>
                  </a:schemeClr>
                </a:solidFill>
              </a:defRPr>
            </a:lvl3pPr>
            <a:lvl4pPr marL="1631605" indent="0" algn="ctr">
              <a:buNone/>
              <a:defRPr>
                <a:solidFill>
                  <a:schemeClr val="tx1">
                    <a:tint val="75000"/>
                  </a:schemeClr>
                </a:solidFill>
              </a:defRPr>
            </a:lvl4pPr>
            <a:lvl5pPr marL="2176109" indent="0" algn="ctr">
              <a:buNone/>
              <a:defRPr>
                <a:solidFill>
                  <a:schemeClr val="tx1">
                    <a:tint val="75000"/>
                  </a:schemeClr>
                </a:solidFill>
              </a:defRPr>
            </a:lvl5pPr>
            <a:lvl6pPr marL="2719978" indent="0" algn="ctr">
              <a:buNone/>
              <a:defRPr>
                <a:solidFill>
                  <a:schemeClr val="tx1">
                    <a:tint val="75000"/>
                  </a:schemeClr>
                </a:solidFill>
              </a:defRPr>
            </a:lvl6pPr>
            <a:lvl7pPr marL="3263846" indent="0" algn="ctr">
              <a:buNone/>
              <a:defRPr>
                <a:solidFill>
                  <a:schemeClr val="tx1">
                    <a:tint val="75000"/>
                  </a:schemeClr>
                </a:solidFill>
              </a:defRPr>
            </a:lvl7pPr>
            <a:lvl8pPr marL="3807714" indent="0" algn="ctr">
              <a:buNone/>
              <a:defRPr>
                <a:solidFill>
                  <a:schemeClr val="tx1">
                    <a:tint val="75000"/>
                  </a:schemeClr>
                </a:solidFill>
              </a:defRPr>
            </a:lvl8pPr>
            <a:lvl9pPr marL="4351583" indent="0" algn="ctr">
              <a:buNone/>
              <a:defRPr>
                <a:solidFill>
                  <a:schemeClr val="tx1">
                    <a:tint val="75000"/>
                  </a:schemeClr>
                </a:solidFill>
              </a:defRPr>
            </a:lvl9pPr>
          </a:lstStyle>
          <a:p>
            <a:r>
              <a:rPr lang="en-US" dirty="0"/>
              <a:t>Speaker’s Name, SAP</a:t>
            </a:r>
          </a:p>
          <a:p>
            <a:pPr marL="0" marR="0" lvl="0" indent="0" algn="l" defTabSz="1087737"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8"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3"/>
            <a:ext cx="914162" cy="425669"/>
          </a:xfrm>
          <a:prstGeom prst="rect">
            <a:avLst/>
          </a:prstGeom>
          <a:solidFill>
            <a:schemeClr val="bg1"/>
          </a:solidFill>
          <a:ln w="6350" algn="ctr">
            <a:noFill/>
            <a:miter lim="800000"/>
          </a:ln>
        </p:spPr>
        <p:txBody>
          <a:bodyPr lIns="89954" tIns="71962" rIns="89954" bIns="71962"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798"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4" y="6217086"/>
            <a:ext cx="1745795" cy="400050"/>
          </a:xfrm>
          <a:prstGeom prst="rect">
            <a:avLst/>
          </a:prstGeom>
          <a:noFill/>
          <a:ln>
            <a:noFill/>
          </a:ln>
        </p:spPr>
      </p:pic>
    </p:spTree>
    <p:extLst>
      <p:ext uri="{BB962C8B-B14F-4D97-AF65-F5344CB8AC3E}">
        <p14:creationId xmlns:p14="http://schemas.microsoft.com/office/powerpoint/2010/main" val="2965905783"/>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737" rtl="0" eaLnBrk="1" fontAlgn="auto" latinLnBrk="0" hangingPunct="1">
              <a:lnSpc>
                <a:spcPct val="100000"/>
              </a:lnSpc>
              <a:spcBef>
                <a:spcPts val="2998"/>
              </a:spcBef>
              <a:spcAft>
                <a:spcPts val="0"/>
              </a:spcAft>
              <a:buClr>
                <a:schemeClr val="accent1"/>
              </a:buClr>
              <a:buSzPct val="80000"/>
              <a:buFontTx/>
              <a:buNone/>
              <a:defRPr sz="1998" b="0"/>
            </a:lvl1pPr>
            <a:lvl2pPr marL="179597" marR="0" indent="-179597" algn="l" defTabSz="1087737"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8"/>
            </a:lvl2pPr>
            <a:lvl3pPr marL="359829" marR="0" indent="-178962" algn="l" defTabSz="1087737"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8" baseline="0"/>
            </a:lvl3pPr>
            <a:lvl4pPr marL="539426" marR="0" indent="-179597" algn="l" defTabSz="1087737"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5117366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p:cNvSpPr>
            <a:spLocks noGrp="1" noChangeArrowheads="1"/>
          </p:cNvSpPr>
          <p:nvPr>
            <p:ph type="sldNum" sz="quarter" idx="10"/>
            <p:custDataLst>
              <p:tags r:id="rId1"/>
            </p:custDataLst>
          </p:nvPr>
        </p:nvSpPr>
        <p:spPr/>
        <p:txBody>
          <a:bodyPr/>
          <a:lstStyle>
            <a:lvl1pPr>
              <a:defRPr/>
            </a:lvl1pPr>
          </a:lstStyle>
          <a:p>
            <a:fld id="{E95CDF36-14AD-446C-96CC-EC4B4B767604}" type="slidenum">
              <a:rPr lang="de-DE" altLang="zh-CN"/>
              <a:t>‹#›</a:t>
            </a:fld>
            <a:endParaRPr lang="de-DE" altLang="zh-CN"/>
          </a:p>
        </p:txBody>
      </p:sp>
      <p:sp>
        <p:nvSpPr>
          <p:cNvPr id="5" name="Rectangle 51"/>
          <p:cNvSpPr>
            <a:spLocks noGrp="1" noChangeArrowheads="1"/>
          </p:cNvSpPr>
          <p:nvPr>
            <p:ph type="ftr" sz="quarter" idx="11"/>
            <p:custDataLst>
              <p:tags r:id="rId2"/>
            </p:custDataLst>
          </p:nvPr>
        </p:nvSpPr>
        <p:spPr/>
        <p:txBody>
          <a:bodyPr/>
          <a:lstStyle>
            <a:lvl1pPr>
              <a:defRPr/>
            </a:lvl1pPr>
          </a:lstStyle>
          <a:p>
            <a:pPr>
              <a:defRPr/>
            </a:pPr>
            <a:r>
              <a:rPr lang="de-DE"/>
              <a:t>2008-01-16-Slide Master S&amp;T DACH deutsch.ppt</a:t>
            </a:r>
          </a:p>
        </p:txBody>
      </p:sp>
    </p:spTree>
    <p:extLst>
      <p:ext uri="{BB962C8B-B14F-4D97-AF65-F5344CB8AC3E}">
        <p14:creationId xmlns:p14="http://schemas.microsoft.com/office/powerpoint/2010/main" val="312212401"/>
      </p:ext>
    </p:extLst>
  </p:cSld>
  <p:clrMapOvr>
    <a:masterClrMapping/>
  </p:clrMapOvr>
  <p:transition spd="slow"/>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737" rtl="0" eaLnBrk="1" latinLnBrk="0" hangingPunct="1">
              <a:spcBef>
                <a:spcPct val="0"/>
              </a:spcBef>
              <a:buNone/>
              <a:defRPr lang="en-US" sz="2798"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290515054"/>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3"/>
            <a:ext cx="11183564" cy="430887"/>
          </a:xfrm>
        </p:spPr>
        <p:txBody>
          <a:bodyPr/>
          <a:lstStyle>
            <a:lvl1pPr algn="l" defTabSz="1087737" rtl="0" eaLnBrk="1" latinLnBrk="0" hangingPunct="1">
              <a:spcBef>
                <a:spcPct val="0"/>
              </a:spcBef>
              <a:buNone/>
              <a:defRPr lang="en-US" sz="2798"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2946698657"/>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771324947"/>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5500757"/>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70"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70" y="1467009"/>
            <a:ext cx="5326613" cy="923116"/>
          </a:xfrm>
        </p:spPr>
        <p:txBody>
          <a:bodyPr anchor="t" anchorCtr="0">
            <a:noAutofit/>
          </a:bodyPr>
          <a:lstStyle>
            <a:lvl1pPr>
              <a:defRPr sz="5496">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70" y="5994000"/>
            <a:ext cx="1578051" cy="360000"/>
          </a:xfrm>
          <a:prstGeom prst="rect">
            <a:avLst/>
          </a:prstGeom>
        </p:spPr>
      </p:pic>
    </p:spTree>
    <p:extLst>
      <p:ext uri="{BB962C8B-B14F-4D97-AF65-F5344CB8AC3E}">
        <p14:creationId xmlns:p14="http://schemas.microsoft.com/office/powerpoint/2010/main" val="801335237"/>
      </p:ext>
    </p:extLst>
  </p:cSld>
  <p:clrMapOvr>
    <a:masterClrMapping/>
  </p:clrMapOvr>
  <p:hf sldNum="0" hdr="0" ftr="0" dt="0"/>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7"/>
            <a:ext cx="8592933" cy="997196"/>
          </a:xfrm>
        </p:spPr>
        <p:txBody>
          <a:bodyPr wrap="square">
            <a:noAutofit/>
          </a:bodyPr>
          <a:lstStyle>
            <a:lvl1pPr>
              <a:lnSpc>
                <a:spcPct val="90000"/>
              </a:lnSpc>
              <a:spcBef>
                <a:spcPts val="0"/>
              </a:spcBef>
              <a:defRPr sz="3598"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142985023"/>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2"/>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48"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8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8 h 10000"/>
              <a:gd name="connsiteX0-11" fmla="*/ 0 w 11000"/>
              <a:gd name="connsiteY0-12" fmla="*/ 188 h 10000"/>
              <a:gd name="connsiteX1-13" fmla="*/ 11000 w 11000"/>
              <a:gd name="connsiteY1-14" fmla="*/ 0 h 10000"/>
              <a:gd name="connsiteX2-15" fmla="*/ 11000 w 11000"/>
              <a:gd name="connsiteY2-16" fmla="*/ 10000 h 10000"/>
              <a:gd name="connsiteX3-17" fmla="*/ 1000 w 11000"/>
              <a:gd name="connsiteY3-18" fmla="*/ 10000 h 10000"/>
              <a:gd name="connsiteX4-19" fmla="*/ 0 w 11000"/>
              <a:gd name="connsiteY4-20" fmla="*/ 188 h 10000"/>
              <a:gd name="connsiteX0-21" fmla="*/ 0 w 10719"/>
              <a:gd name="connsiteY0-22" fmla="*/ 521 h 10000"/>
              <a:gd name="connsiteX1-23" fmla="*/ 10719 w 10719"/>
              <a:gd name="connsiteY1-24" fmla="*/ 0 h 10000"/>
              <a:gd name="connsiteX2-25" fmla="*/ 10719 w 10719"/>
              <a:gd name="connsiteY2-26" fmla="*/ 10000 h 10000"/>
              <a:gd name="connsiteX3-27" fmla="*/ 719 w 10719"/>
              <a:gd name="connsiteY3-28" fmla="*/ 10000 h 10000"/>
              <a:gd name="connsiteX4-29" fmla="*/ 0 w 10719"/>
              <a:gd name="connsiteY4-30" fmla="*/ 521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2" name="任意多边形 11"/>
          <p:cNvSpPr/>
          <p:nvPr userDrawn="1"/>
        </p:nvSpPr>
        <p:spPr>
          <a:xfrm>
            <a:off x="9116453"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 name="文本框 3"/>
          <p:cNvSpPr txBox="1"/>
          <p:nvPr userDrawn="1"/>
        </p:nvSpPr>
        <p:spPr>
          <a:xfrm>
            <a:off x="9660642" y="6701367"/>
            <a:ext cx="3483247" cy="167251"/>
          </a:xfrm>
          <a:prstGeom prst="rect">
            <a:avLst/>
          </a:prstGeom>
          <a:noFill/>
        </p:spPr>
        <p:txBody>
          <a:bodyPr wrap="square" rtlCol="0">
            <a:spAutoFit/>
          </a:bodyPr>
          <a:lstStyle/>
          <a:p>
            <a:r>
              <a:rPr lang="en-US" altLang="zh-CN" sz="485" dirty="0">
                <a:solidFill>
                  <a:schemeClr val="bg1"/>
                </a:solidFill>
                <a:latin typeface="微软雅黑" panose="020B0503020204020204" pitchFamily="34" charset="-122"/>
                <a:ea typeface="微软雅黑" panose="020B0503020204020204" pitchFamily="34" charset="-122"/>
              </a:rPr>
              <a:t>Copyright ©2018</a:t>
            </a:r>
            <a:r>
              <a:rPr lang="en-US" altLang="zh-CN" sz="485" baseline="0" dirty="0">
                <a:solidFill>
                  <a:schemeClr val="bg1"/>
                </a:solidFill>
                <a:latin typeface="微软雅黑" panose="020B0503020204020204" pitchFamily="34" charset="-122"/>
                <a:ea typeface="微软雅黑" panose="020B0503020204020204" pitchFamily="34" charset="-122"/>
              </a:rPr>
              <a:t> </a:t>
            </a:r>
            <a:r>
              <a:rPr lang="en-US" altLang="zh-CN" sz="485" baseline="0" dirty="0" err="1">
                <a:solidFill>
                  <a:schemeClr val="bg1"/>
                </a:solidFill>
                <a:latin typeface="微软雅黑" panose="020B0503020204020204" pitchFamily="34" charset="-122"/>
                <a:ea typeface="微软雅黑" panose="020B0503020204020204" pitchFamily="34" charset="-122"/>
              </a:rPr>
              <a:t>Bosyun</a:t>
            </a:r>
            <a:r>
              <a:rPr lang="en-US" altLang="zh-CN" sz="485" dirty="0">
                <a:solidFill>
                  <a:schemeClr val="bg1"/>
                </a:solidFill>
                <a:latin typeface="微软雅黑" panose="020B0503020204020204" pitchFamily="34" charset="-122"/>
                <a:ea typeface="微软雅黑" panose="020B0503020204020204" pitchFamily="34" charset="-122"/>
              </a:rPr>
              <a:t> Co., Ltd.</a:t>
            </a:r>
            <a:r>
              <a:rPr lang="en-US" altLang="zh-CN" sz="485"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5"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5"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Tree>
    <p:extLst>
      <p:ext uri="{BB962C8B-B14F-4D97-AF65-F5344CB8AC3E}">
        <p14:creationId xmlns:p14="http://schemas.microsoft.com/office/powerpoint/2010/main" val="511710626"/>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8"/>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5"/>
            <a:ext cx="2743200" cy="365125"/>
          </a:xfrm>
          <a:prstGeom prst="rect">
            <a:avLst/>
          </a:prstGeom>
        </p:spPr>
        <p:txBody>
          <a:bodyPr/>
          <a:lstStyle/>
          <a:p>
            <a:pPr defTabSz="913852"/>
            <a:fld id="{1C862299-229D-45FE-9F9F-1F2494F82C69}" type="datetimeFigureOut">
              <a:rPr lang="zh-CN" altLang="en-US" sz="1798" smtClean="0">
                <a:solidFill>
                  <a:prstClr val="black"/>
                </a:solidFill>
              </a:rPr>
              <a:pPr defTabSz="913852"/>
              <a:t>2026/9/3</a:t>
            </a:fld>
            <a:endParaRPr lang="zh-CN" altLang="en-US" sz="1798">
              <a:solidFill>
                <a:prstClr val="black"/>
              </a:solidFill>
            </a:endParaRPr>
          </a:p>
        </p:txBody>
      </p:sp>
      <p:sp>
        <p:nvSpPr>
          <p:cNvPr id="4" name="Footer Placeholder 3"/>
          <p:cNvSpPr>
            <a:spLocks noGrp="1"/>
          </p:cNvSpPr>
          <p:nvPr>
            <p:ph type="ftr" sz="quarter" idx="11"/>
          </p:nvPr>
        </p:nvSpPr>
        <p:spPr>
          <a:xfrm>
            <a:off x="4038600" y="6356355"/>
            <a:ext cx="4114800" cy="365125"/>
          </a:xfrm>
          <a:prstGeom prst="rect">
            <a:avLst/>
          </a:prstGeom>
        </p:spPr>
        <p:txBody>
          <a:bodyPr/>
          <a:lstStyle/>
          <a:p>
            <a:pPr defTabSz="913852"/>
            <a:endParaRPr lang="zh-CN" altLang="en-US" sz="1798">
              <a:solidFill>
                <a:prstClr val="black"/>
              </a:solidFill>
            </a:endParaRPr>
          </a:p>
        </p:txBody>
      </p:sp>
      <p:sp>
        <p:nvSpPr>
          <p:cNvPr id="5" name="Slide Number Placeholder 4"/>
          <p:cNvSpPr>
            <a:spLocks noGrp="1"/>
          </p:cNvSpPr>
          <p:nvPr>
            <p:ph type="sldNum" sz="quarter" idx="12"/>
          </p:nvPr>
        </p:nvSpPr>
        <p:spPr>
          <a:xfrm>
            <a:off x="8610600" y="6356355"/>
            <a:ext cx="2743200" cy="365125"/>
          </a:xfrm>
          <a:prstGeom prst="rect">
            <a:avLst/>
          </a:prstGeom>
        </p:spPr>
        <p:txBody>
          <a:bodyPr/>
          <a:lstStyle/>
          <a:p>
            <a:pPr defTabSz="913852"/>
            <a:fld id="{29B795AA-FAE0-4C25-9718-078AF4030C97}" type="slidenum">
              <a:rPr lang="zh-CN" altLang="en-US" sz="1798" smtClean="0">
                <a:solidFill>
                  <a:prstClr val="black"/>
                </a:solidFill>
              </a:rPr>
              <a:pPr defTabSz="913852"/>
              <a:t>‹#›</a:t>
            </a:fld>
            <a:endParaRPr lang="zh-CN" altLang="en-US" sz="1798">
              <a:solidFill>
                <a:prstClr val="black"/>
              </a:solidFill>
            </a:endParaRPr>
          </a:p>
        </p:txBody>
      </p:sp>
      <p:grpSp>
        <p:nvGrpSpPr>
          <p:cNvPr id="12" name="组合 11"/>
          <p:cNvGrpSpPr/>
          <p:nvPr userDrawn="1"/>
        </p:nvGrpSpPr>
        <p:grpSpPr>
          <a:xfrm>
            <a:off x="0" y="362270"/>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52"/>
              <a:endParaRPr lang="zh-CN" altLang="en-US" sz="1350">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52"/>
              <a:endParaRPr lang="zh-CN" altLang="en-US" sz="1350">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852"/>
              <a:endParaRPr lang="zh-CN" altLang="en-US" sz="1350">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extLst>
      <p:ext uri="{BB962C8B-B14F-4D97-AF65-F5344CB8AC3E}">
        <p14:creationId xmlns:p14="http://schemas.microsoft.com/office/powerpoint/2010/main" val="2950537275"/>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7" y="5881436"/>
            <a:ext cx="1963124" cy="360000"/>
          </a:xfrm>
          <a:prstGeom prst="rect">
            <a:avLst/>
          </a:prstGeom>
        </p:spPr>
      </p:pic>
      <p:sp>
        <p:nvSpPr>
          <p:cNvPr id="7" name="Text Placeholder"/>
          <p:cNvSpPr>
            <a:spLocks noGrp="1"/>
          </p:cNvSpPr>
          <p:nvPr>
            <p:ph type="body" sz="quarter" idx="11" hasCustomPrompt="1"/>
          </p:nvPr>
        </p:nvSpPr>
        <p:spPr bwMode="black">
          <a:xfrm>
            <a:off x="503871" y="1434731"/>
            <a:ext cx="7090153" cy="3866693"/>
          </a:xfrm>
        </p:spPr>
        <p:txBody>
          <a:bodyPr>
            <a:noAutofit/>
          </a:bodyPr>
          <a:lstStyle>
            <a:lvl1pPr marL="0" marR="0" indent="0" algn="l" defTabSz="1087737" rtl="0" eaLnBrk="1" fontAlgn="auto" latinLnBrk="0" hangingPunct="1">
              <a:lnSpc>
                <a:spcPct val="100000"/>
              </a:lnSpc>
              <a:spcBef>
                <a:spcPts val="1798"/>
              </a:spcBef>
              <a:spcAft>
                <a:spcPts val="0"/>
              </a:spcAft>
              <a:buClr>
                <a:schemeClr val="accent1"/>
              </a:buClr>
              <a:buSzPct val="80000"/>
              <a:buFontTx/>
              <a:buNone/>
              <a:defRPr sz="1200" b="1">
                <a:solidFill>
                  <a:schemeClr val="tx1"/>
                </a:solidFill>
              </a:defRPr>
            </a:lvl1pPr>
            <a:lvl2pPr marL="144059" marR="0" indent="-144059" algn="l" defTabSz="1087737"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2" y="555765"/>
            <a:ext cx="7090153" cy="553999"/>
          </a:xfrm>
        </p:spPr>
        <p:txBody>
          <a:bodyPr anchor="ctr">
            <a:noAutofit/>
          </a:bodyPr>
          <a:lstStyle>
            <a:lvl1pPr>
              <a:defRPr sz="1798">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3"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1"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9"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6"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3"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9" y="3070422"/>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9"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6" y="3070422"/>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6"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059" indent="-144059">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90" y="5881440"/>
            <a:ext cx="863776" cy="508475"/>
          </a:xfrm>
          <a:prstGeom prst="rect">
            <a:avLst/>
          </a:prstGeom>
        </p:spPr>
      </p:pic>
    </p:spTree>
    <p:extLst>
      <p:ext uri="{BB962C8B-B14F-4D97-AF65-F5344CB8AC3E}">
        <p14:creationId xmlns:p14="http://schemas.microsoft.com/office/powerpoint/2010/main" val="3206141783"/>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5"/>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8">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8">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1" y="6340484"/>
            <a:ext cx="1184915" cy="433977"/>
          </a:xfrm>
          <a:prstGeom prst="rect">
            <a:avLst/>
          </a:prstGeom>
        </p:spPr>
      </p:pic>
    </p:spTree>
    <p:extLst>
      <p:ext uri="{BB962C8B-B14F-4D97-AF65-F5344CB8AC3E}">
        <p14:creationId xmlns:p14="http://schemas.microsoft.com/office/powerpoint/2010/main" val="5612248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幻灯片首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531845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9"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2"/>
            <a:ext cx="11183564" cy="430759"/>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847653059"/>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3" y="116637"/>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2" y="1484784"/>
            <a:ext cx="10072017" cy="4213732"/>
          </a:xfrm>
          <a:prstGeom prst="rect">
            <a:avLst/>
          </a:prstGeom>
        </p:spPr>
        <p:txBody>
          <a:bodyPr lIns="81043" tIns="40522" rIns="81043" bIns="40522"/>
          <a:lstStyle>
            <a:lvl1pPr>
              <a:defRPr sz="1798">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689861098"/>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2724097"/>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8" y="360004"/>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165134989"/>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7737" rtl="0" eaLnBrk="1" latinLnBrk="0" hangingPunct="1">
              <a:spcBef>
                <a:spcPts val="1928"/>
              </a:spcBef>
              <a:buClr>
                <a:schemeClr val="accent1"/>
              </a:buClr>
              <a:buSzPct val="80000"/>
              <a:buFontTx/>
              <a:buNone/>
              <a:defRPr lang="de-DE" sz="2098"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801603"/>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1169692" y="368825"/>
            <a:ext cx="6478313" cy="430759"/>
          </a:xfrm>
        </p:spPr>
        <p:txBody>
          <a:bodyPr/>
          <a:lstStyle>
            <a:lvl1pPr>
              <a:defRPr/>
            </a:lvl1pPr>
          </a:lstStyle>
          <a:p>
            <a:r>
              <a:rPr lang="en-US" noProof="0" dirty="0"/>
              <a:t>Insert page title</a:t>
            </a:r>
            <a:endParaRPr lang="de-DE" dirty="0"/>
          </a:p>
        </p:txBody>
      </p:sp>
      <p:sp>
        <p:nvSpPr>
          <p:cNvPr id="5" name="Picture Placeholder 4"/>
          <p:cNvSpPr>
            <a:spLocks noGrp="1"/>
          </p:cNvSpPr>
          <p:nvPr>
            <p:ph type="pic" sz="quarter" idx="10"/>
          </p:nvPr>
        </p:nvSpPr>
        <p:spPr bwMode="gray">
          <a:xfrm>
            <a:off x="8125059" y="0"/>
            <a:ext cx="4066941" cy="6858000"/>
          </a:xfrm>
          <a:solidFill>
            <a:schemeClr val="tx2"/>
          </a:solidFill>
        </p:spPr>
        <p:txBody>
          <a:bodyPr vert="horz" lIns="0" tIns="2448000" rIns="0" bIns="0" rtlCol="0" anchor="t" anchorCtr="0">
            <a:noAutofit/>
          </a:bodyPr>
          <a:lstStyle>
            <a:lvl1pPr marL="0" indent="0" algn="ctr" defTabSz="1087737" rtl="0" eaLnBrk="1" latinLnBrk="0" hangingPunct="1">
              <a:spcBef>
                <a:spcPts val="1923"/>
              </a:spcBef>
              <a:buClr>
                <a:schemeClr val="accent1"/>
              </a:buClr>
              <a:buSzPct val="80000"/>
              <a:buFontTx/>
              <a:buNone/>
              <a:defRPr lang="de-DE" sz="2098" b="0" kern="1200" dirty="0">
                <a:solidFill>
                  <a:schemeClr val="tx1"/>
                </a:solidFill>
                <a:latin typeface="+mn-lt"/>
                <a:ea typeface="+mn-ea"/>
                <a:cs typeface="+mn-cs"/>
              </a:defRPr>
            </a:lvl1pPr>
          </a:lstStyle>
          <a:p>
            <a:r>
              <a:rPr lang="en-US"/>
              <a:t>Click icon to add picture</a:t>
            </a:r>
            <a:endParaRPr lang="de-DE" dirty="0"/>
          </a:p>
        </p:txBody>
      </p:sp>
      <p:sp>
        <p:nvSpPr>
          <p:cNvPr id="7" name="Text Placeholder 6"/>
          <p:cNvSpPr>
            <a:spLocks noGrp="1"/>
          </p:cNvSpPr>
          <p:nvPr>
            <p:ph type="body" sz="quarter" idx="11" hasCustomPrompt="1"/>
          </p:nvPr>
        </p:nvSpPr>
        <p:spPr bwMode="gray">
          <a:xfrm>
            <a:off x="1169692" y="1601629"/>
            <a:ext cx="6478313" cy="435499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extLst>
      <p:ext uri="{BB962C8B-B14F-4D97-AF65-F5344CB8AC3E}">
        <p14:creationId xmlns:p14="http://schemas.microsoft.com/office/powerpoint/2010/main" val="3097148412"/>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p:cNvSpPr>
            <a:spLocks noGrp="1" noChangeArrowheads="1"/>
          </p:cNvSpPr>
          <p:nvPr>
            <p:ph type="sldNum" sz="quarter" idx="10"/>
            <p:custDataLst>
              <p:tags r:id="rId1"/>
            </p:custDataLst>
          </p:nvPr>
        </p:nvSpPr>
        <p:spPr/>
        <p:txBody>
          <a:bodyPr/>
          <a:lstStyle>
            <a:lvl1pPr>
              <a:defRPr/>
            </a:lvl1pPr>
          </a:lstStyle>
          <a:p>
            <a:fld id="{E95CDF36-14AD-446C-96CC-EC4B4B767604}" type="slidenum">
              <a:rPr lang="de-DE" altLang="zh-CN"/>
              <a:t>‹#›</a:t>
            </a:fld>
            <a:endParaRPr lang="de-DE" altLang="zh-CN"/>
          </a:p>
        </p:txBody>
      </p:sp>
      <p:sp>
        <p:nvSpPr>
          <p:cNvPr id="5" name="Rectangle 51"/>
          <p:cNvSpPr>
            <a:spLocks noGrp="1" noChangeArrowheads="1"/>
          </p:cNvSpPr>
          <p:nvPr>
            <p:ph type="ftr" sz="quarter" idx="11"/>
            <p:custDataLst>
              <p:tags r:id="rId2"/>
            </p:custDataLst>
          </p:nvPr>
        </p:nvSpPr>
        <p:spPr/>
        <p:txBody>
          <a:bodyPr/>
          <a:lstStyle>
            <a:lvl1pPr>
              <a:defRPr/>
            </a:lvl1pPr>
          </a:lstStyle>
          <a:p>
            <a:pPr>
              <a:defRPr/>
            </a:pPr>
            <a:r>
              <a:rPr lang="de-DE"/>
              <a:t>2008-01-16-Slide Master S&amp;T DACH deutsch.ppt</a:t>
            </a:r>
          </a:p>
        </p:txBody>
      </p:sp>
    </p:spTree>
    <p:extLst>
      <p:ext uri="{BB962C8B-B14F-4D97-AF65-F5344CB8AC3E}">
        <p14:creationId xmlns:p14="http://schemas.microsoft.com/office/powerpoint/2010/main" val="2793981044"/>
      </p:ext>
    </p:extLst>
  </p:cSld>
  <p:clrMapOvr>
    <a:masterClrMapping/>
  </p:clrMapOvr>
  <p:transition spd="slow"/>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幻灯片首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2453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幻灯片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9611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4" name="Rectangle 2"/>
          <p:cNvSpPr>
            <a:spLocks noGrp="1" noChangeArrowheads="1"/>
          </p:cNvSpPr>
          <p:nvPr>
            <p:ph type="dt" sz="half" idx="10"/>
          </p:nvPr>
        </p:nvSpPr>
        <p:spPr>
          <a:xfrm>
            <a:off x="609602" y="6245225"/>
            <a:ext cx="2844800" cy="476250"/>
          </a:xfrm>
        </p:spPr>
        <p:txBody>
          <a:bodyPr/>
          <a:lstStyle>
            <a:lvl1pPr>
              <a:defRPr/>
            </a:lvl1pPr>
          </a:lstStyle>
          <a:p>
            <a:pPr fontAlgn="base">
              <a:spcBef>
                <a:spcPct val="0"/>
              </a:spcBef>
              <a:spcAft>
                <a:spcPct val="0"/>
              </a:spcAft>
              <a:defRPr/>
            </a:pPr>
            <a:endParaRPr lang="en-US" altLang="zh-CN">
              <a:solidFill>
                <a:srgbClr val="000000"/>
              </a:solidFill>
            </a:endParaRPr>
          </a:p>
        </p:txBody>
      </p:sp>
      <p:sp>
        <p:nvSpPr>
          <p:cNvPr id="6" name="Rectangle 4"/>
          <p:cNvSpPr>
            <a:spLocks noGrp="1" noChangeArrowheads="1"/>
          </p:cNvSpPr>
          <p:nvPr>
            <p:ph type="sldNum" sz="quarter" idx="12"/>
          </p:nvPr>
        </p:nvSpPr>
        <p:spPr>
          <a:xfrm>
            <a:off x="8737600" y="6245225"/>
            <a:ext cx="2844800" cy="476250"/>
          </a:xfrm>
        </p:spPr>
        <p:txBody>
          <a:bodyPr/>
          <a:lstStyle>
            <a:lvl1pPr>
              <a:defRPr/>
            </a:lvl1pPr>
          </a:lstStyle>
          <a:p>
            <a:pPr fontAlgn="base">
              <a:spcBef>
                <a:spcPct val="0"/>
              </a:spcBef>
              <a:spcAft>
                <a:spcPct val="0"/>
              </a:spcAft>
            </a:pPr>
            <a:fld id="{DCCB9BEC-8759-4C0E-BC42-E0B7590C674F}" type="slidenum">
              <a:rPr lang="en-US" altLang="zh-CN" smtClean="0">
                <a:solidFill>
                  <a:srgbClr val="000000"/>
                </a:solidFill>
              </a:rPr>
              <a:t>‹#›</a:t>
            </a:fld>
            <a:endParaRPr lang="en-US" altLang="zh-CN">
              <a:solidFill>
                <a:srgbClr val="000000"/>
              </a:solidFill>
            </a:endParaRPr>
          </a:p>
        </p:txBody>
      </p:sp>
      <p:sp>
        <p:nvSpPr>
          <p:cNvPr id="7" name="文本框 6"/>
          <p:cNvSpPr txBox="1"/>
          <p:nvPr userDrawn="1"/>
        </p:nvSpPr>
        <p:spPr>
          <a:xfrm>
            <a:off x="2136809" y="173257"/>
            <a:ext cx="10045566" cy="460375"/>
          </a:xfrm>
          <a:prstGeom prst="rect">
            <a:avLst/>
          </a:prstGeom>
          <a:solidFill>
            <a:srgbClr val="0070C0"/>
          </a:solidFill>
        </p:spPr>
        <p:txBody>
          <a:bodyPr wrap="square" rtlCol="0">
            <a:spAutoFit/>
          </a:bodyPr>
          <a:lstStyle/>
          <a:p>
            <a:endParaRPr lang="zh-CN" altLang="en-US" sz="2398" b="1"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136809" y="204425"/>
            <a:ext cx="9582751" cy="369204"/>
          </a:xfrm>
          <a:prstGeom prst="rect">
            <a:avLst/>
          </a:prstGeom>
        </p:spPr>
        <p:txBody>
          <a:bodyPr/>
          <a:lstStyle>
            <a:lvl1pPr algn="l">
              <a:defRPr sz="2398"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12353012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幻灯片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1916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6" name="图片 5">
            <a:extLst>
              <a:ext uri="{FF2B5EF4-FFF2-40B4-BE49-F238E27FC236}">
                <a16:creationId xmlns:a16="http://schemas.microsoft.com/office/drawing/2014/main" id="{86F0358B-CD8F-4042-8DC2-2F8477491A17}"/>
              </a:ext>
            </a:extLst>
          </p:cNvPr>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3"/>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1486249143"/>
      </p:ext>
    </p:extLst>
  </p:cSld>
  <p:clrMapOvr>
    <a:masterClrMapping/>
  </p:clrMapOvr>
  <p:extLst>
    <p:ext uri="{DCECCB84-F9BA-43D5-87BE-67443E8EF086}">
      <p15:sldGuideLst xmlns:p15="http://schemas.microsoft.com/office/powerpoint/2012/main"/>
    </p:ext>
  </p:extLs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a:extLst>
              <a:ext uri="{FF2B5EF4-FFF2-40B4-BE49-F238E27FC236}">
                <a16:creationId xmlns:a16="http://schemas.microsoft.com/office/drawing/2014/main" id="{16F9894D-910E-4061-9355-9A786438E191}"/>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74415607"/>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947990259"/>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939684864"/>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733697417"/>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8119617"/>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202763081"/>
      </p:ext>
    </p:extLst>
  </p:cSld>
  <p:clrMapOvr>
    <a:masterClrMapping/>
  </p:clrMapOvr>
  <p:hf sldNum="0" hdr="0" ftr="0" dt="0"/>
</p:sldLayout>
</file>

<file path=ppt/slideLayouts/slideLayout197.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788202036"/>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40663412"/>
      </p:ext>
    </p:extLst>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345491962"/>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38098528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4" name="Rectangle 2"/>
          <p:cNvSpPr>
            <a:spLocks noGrp="1" noChangeArrowheads="1"/>
          </p:cNvSpPr>
          <p:nvPr>
            <p:ph type="dt" sz="half" idx="10"/>
          </p:nvPr>
        </p:nvSpPr>
        <p:spPr>
          <a:xfrm>
            <a:off x="609601" y="6245225"/>
            <a:ext cx="2844800" cy="476250"/>
          </a:xfrm>
        </p:spPr>
        <p:txBody>
          <a:bodyPr/>
          <a:lstStyle>
            <a:lvl1pPr>
              <a:defRPr/>
            </a:lvl1pPr>
          </a:lstStyle>
          <a:p>
            <a:pPr fontAlgn="base">
              <a:spcBef>
                <a:spcPct val="0"/>
              </a:spcBef>
              <a:spcAft>
                <a:spcPct val="0"/>
              </a:spcAft>
              <a:defRPr/>
            </a:pPr>
            <a:endParaRPr lang="en-US" altLang="zh-CN">
              <a:solidFill>
                <a:srgbClr val="000000"/>
              </a:solidFill>
            </a:endParaRPr>
          </a:p>
        </p:txBody>
      </p:sp>
      <p:sp>
        <p:nvSpPr>
          <p:cNvPr id="6" name="Rectangle 4"/>
          <p:cNvSpPr>
            <a:spLocks noGrp="1" noChangeArrowheads="1"/>
          </p:cNvSpPr>
          <p:nvPr>
            <p:ph type="sldNum" sz="quarter" idx="12"/>
          </p:nvPr>
        </p:nvSpPr>
        <p:spPr>
          <a:xfrm>
            <a:off x="8737600" y="6245225"/>
            <a:ext cx="2844800" cy="476250"/>
          </a:xfrm>
        </p:spPr>
        <p:txBody>
          <a:bodyPr/>
          <a:lstStyle>
            <a:lvl1pPr>
              <a:defRPr/>
            </a:lvl1pPr>
          </a:lstStyle>
          <a:p>
            <a:pPr fontAlgn="base">
              <a:spcBef>
                <a:spcPct val="0"/>
              </a:spcBef>
              <a:spcAft>
                <a:spcPct val="0"/>
              </a:spcAft>
            </a:pPr>
            <a:fld id="{DCCB9BEC-8759-4C0E-BC42-E0B7590C674F}" type="slidenum">
              <a:rPr lang="en-US" altLang="zh-CN" smtClean="0">
                <a:solidFill>
                  <a:srgbClr val="000000"/>
                </a:solidFill>
              </a:rPr>
              <a:t>‹#›</a:t>
            </a:fld>
            <a:endParaRPr lang="en-US" altLang="zh-CN">
              <a:solidFill>
                <a:srgbClr val="000000"/>
              </a:solidFill>
            </a:endParaRPr>
          </a:p>
        </p:txBody>
      </p:sp>
      <p:sp>
        <p:nvSpPr>
          <p:cNvPr id="7" name="文本框 6"/>
          <p:cNvSpPr txBox="1"/>
          <p:nvPr userDrawn="1"/>
        </p:nvSpPr>
        <p:spPr>
          <a:xfrm>
            <a:off x="2136809" y="173255"/>
            <a:ext cx="10045566" cy="460375"/>
          </a:xfrm>
          <a:prstGeom prst="rect">
            <a:avLst/>
          </a:prstGeom>
          <a:solidFill>
            <a:srgbClr val="0070C0"/>
          </a:solidFill>
        </p:spPr>
        <p:txBody>
          <a:bodyPr wrap="square" rtlCol="0">
            <a:spAutoFit/>
          </a:bodyPr>
          <a:lstStyle/>
          <a:p>
            <a:endParaRPr lang="zh-CN" altLang="en-US" sz="2399" b="1"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136808" y="204425"/>
            <a:ext cx="9582751" cy="369204"/>
          </a:xfrm>
          <a:prstGeom prst="rect">
            <a:avLst/>
          </a:prstGeom>
        </p:spPr>
        <p:txBody>
          <a:bodyPr/>
          <a:lstStyle>
            <a:lvl1pPr algn="l">
              <a:defRPr sz="2399"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1008773328"/>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3115504961"/>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01.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234970509"/>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02.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740203429"/>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03"/>
            <a:fld id="{1C862299-229D-45FE-9F9F-1F2494F82C69}" type="datetimeFigureOut">
              <a:rPr lang="zh-CN" altLang="en-US" sz="1799" smtClean="0">
                <a:solidFill>
                  <a:prstClr val="black"/>
                </a:solidFill>
              </a:rPr>
              <a:pPr defTabSz="914103"/>
              <a:t>2026/9/3</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03"/>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03"/>
            <a:fld id="{29B795AA-FAE0-4C25-9718-078AF4030C97}" type="slidenum">
              <a:rPr lang="zh-CN" altLang="en-US" sz="1799" smtClean="0">
                <a:solidFill>
                  <a:prstClr val="black"/>
                </a:solidFill>
              </a:rPr>
              <a:pPr defTabSz="914103"/>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extLst>
      <p:ext uri="{BB962C8B-B14F-4D97-AF65-F5344CB8AC3E}">
        <p14:creationId xmlns:p14="http://schemas.microsoft.com/office/powerpoint/2010/main" val="2908552475"/>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xmlns:mv="urn:schemas-microsoft-com:mac:vml">
      <p:transition spd="slow">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6" name="图片 5">
            <a:extLst>
              <a:ext uri="{FF2B5EF4-FFF2-40B4-BE49-F238E27FC236}">
                <a16:creationId xmlns:a16="http://schemas.microsoft.com/office/drawing/2014/main" id="{86F0358B-CD8F-4042-8DC2-2F8477491A17}"/>
              </a:ext>
            </a:extLst>
          </p:cNvPr>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3"/>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3322533865"/>
      </p:ext>
    </p:extLst>
  </p:cSld>
  <p:clrMapOvr>
    <a:masterClrMapping/>
  </p:clrMapOvr>
  <p:extLst>
    <p:ext uri="{DCECCB84-F9BA-43D5-87BE-67443E8EF086}">
      <p15:sldGuideLst xmlns:p15="http://schemas.microsoft.com/office/powerpoint/2012/main"/>
    </p:ext>
  </p:extLs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a:xfrm>
            <a:off x="503870" y="504001"/>
            <a:ext cx="9074239" cy="430887"/>
          </a:xfrm>
        </p:spPr>
        <p:txBody>
          <a:bodyPr/>
          <a:lstStyle>
            <a:lvl1pPr>
              <a:defRPr/>
            </a:lvl1pPr>
          </a:lstStyle>
          <a:p>
            <a:r>
              <a:rPr lang="en-US" dirty="0"/>
              <a:t>Agenda</a:t>
            </a:r>
          </a:p>
        </p:txBody>
      </p:sp>
    </p:spTree>
    <p:extLst>
      <p:ext uri="{BB962C8B-B14F-4D97-AF65-F5344CB8AC3E}">
        <p14:creationId xmlns:p14="http://schemas.microsoft.com/office/powerpoint/2010/main" val="3626269645"/>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53213221"/>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057798157"/>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95446365"/>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685297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2546154044"/>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15289783"/>
      </p:ext>
    </p:extLst>
  </p:cSld>
  <p:clrMapOvr>
    <a:masterClrMapping/>
  </p:clrMapOvr>
  <p:hf sldNum="0" hdr="0" ftr="0" dt="0"/>
</p:sldLayout>
</file>

<file path=ppt/slideLayouts/slideLayout21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5055921"/>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94807604"/>
      </p:ext>
    </p:extLst>
  </p:cSld>
  <p:clrMapOvr>
    <a:masterClrMapping/>
  </p:clrMapOv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27337342"/>
      </p:ext>
    </p:extLst>
  </p:cSld>
  <p:clrMapOvr>
    <a:masterClrMapping/>
  </p:clrMapOv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3756812987"/>
      </p:ext>
    </p:extLst>
  </p:cSld>
  <p:clrMapOvr>
    <a:masterClrMapping/>
  </p:clrMapOvr>
  <p:extLst>
    <p:ext uri="{DCECCB84-F9BA-43D5-87BE-67443E8EF086}">
      <p15:sldGuideLst xmlns:p15="http://schemas.microsoft.com/office/powerpoint/2012/main"/>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1295183748"/>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991444568"/>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657000018"/>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9237113"/>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3491"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tint val="75000"/>
                </a:prstClr>
              </a:solidFill>
              <a:effectLst/>
              <a:uLnTx/>
              <a:uFillTx/>
              <a:latin typeface="Arial"/>
              <a:ea typeface="+mn-ea"/>
              <a:cs typeface="+mn-cs"/>
            </a:endParaRPr>
          </a:p>
        </p:txBody>
      </p:sp>
      <p:sp>
        <p:nvSpPr>
          <p:cNvPr id="3" name="页脚占位符 2"/>
          <p:cNvSpPr>
            <a:spLocks noGrp="1"/>
          </p:cNvSpPr>
          <p:nvPr>
            <p:ph type="ftr" sz="quarter" idx="11"/>
          </p:nvPr>
        </p:nvSpPr>
        <p:spPr/>
        <p:txBody>
          <a:bodyPr/>
          <a:lstStyle/>
          <a:p>
            <a:pPr marL="0" marR="0" lvl="0" indent="0" algn="ctr" defTabSz="913491"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tint val="75000"/>
                </a:prstClr>
              </a:solidFill>
              <a:effectLst/>
              <a:uLnTx/>
              <a:uFillTx/>
              <a:latin typeface="Arial"/>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0DB2DC-4C9A-4742-B13C-FB6460FD3503}" type="slidenum">
              <a:rPr kumimoji="0" lang="zh-CN" altLang="en-US" sz="1200" b="0" i="0" u="none" strike="noStrike" kern="1200" cap="none" spc="0" normalizeH="0" baseline="0" noProof="0" dirty="0">
                <a:ln>
                  <a:noFill/>
                </a:ln>
                <a:solidFill>
                  <a:srgbClr val="89898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dirty="0">
              <a:ln>
                <a:noFill/>
              </a:ln>
              <a:solidFill>
                <a:srgbClr val="898989"/>
              </a:solidFill>
              <a:effectLst/>
              <a:uLnTx/>
              <a:uFillTx/>
              <a:latin typeface="Calibri" panose="020F0702030404030204" pitchFamily="34" charset="0"/>
              <a:ea typeface="+mn-ea"/>
              <a:cs typeface="+mn-cs"/>
            </a:endParaRPr>
          </a:p>
        </p:txBody>
      </p:sp>
    </p:spTree>
    <p:extLst>
      <p:ext uri="{BB962C8B-B14F-4D97-AF65-F5344CB8AC3E}">
        <p14:creationId xmlns:p14="http://schemas.microsoft.com/office/powerpoint/2010/main" val="8855621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889217452"/>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userDrawn="1">
  <p:cSld name="1_160726_Contents">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ltLang="zh-CN"/>
              <a:t>Click to edit Master title style</a:t>
            </a:r>
            <a:endParaRPr lang="zh-CN" altLang="en-US"/>
          </a:p>
        </p:txBody>
      </p:sp>
    </p:spTree>
    <p:extLst>
      <p:ext uri="{BB962C8B-B14F-4D97-AF65-F5344CB8AC3E}">
        <p14:creationId xmlns:p14="http://schemas.microsoft.com/office/powerpoint/2010/main" val="2984126174"/>
      </p:ext>
    </p:extLst>
  </p:cSld>
  <p:clrMapOvr>
    <a:masterClrMapping/>
  </p:clrMapOvr>
  <p:transition>
    <p:fade/>
  </p:transition>
  <p:hf hdr="0" dt="0"/>
</p:sldLayout>
</file>

<file path=ppt/slideLayouts/slideLayout221.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876701706"/>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4" name="图片 13"/>
          <p:cNvPicPr>
            <a:picLocks noChangeAspect="1"/>
          </p:cNvPicPr>
          <p:nvPr userDrawn="1"/>
        </p:nvPicPr>
        <p:blipFill>
          <a:blip r:embed="rId2"/>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4122732023"/>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022584067"/>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782167641"/>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995407965"/>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881230195"/>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109663633"/>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pic>
        <p:nvPicPr>
          <p:cNvPr id="5" name="图片 4"/>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22185202"/>
      </p:ext>
    </p:extLst>
  </p:cSld>
  <p:clrMapOvr>
    <a:masterClrMapping/>
  </p:clrMapOvr>
  <p:hf sldNum="0" hdr="0" ftr="0" dt="0"/>
</p:sldLayout>
</file>

<file path=ppt/slideLayouts/slideLayout229.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422355496"/>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228083180"/>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latin typeface="微软雅黑" panose="020B0503020204020204" pitchFamily="34" charset="-122"/>
                <a:ea typeface="微软雅黑" panose="020B0503020204020204" pitchFamily="34" charset="-122"/>
              </a:defRPr>
            </a:lvl1pPr>
            <a:lvl2pPr marL="144102" marR="0" indent="-144102" algn="l" defTabSz="1088063" rtl="0" eaLnBrk="1" fontAlgn="auto" latinLnBrk="0" hangingPunct="1">
              <a:lnSpc>
                <a:spcPct val="120000"/>
              </a:lnSpc>
              <a:spcBef>
                <a:spcPts val="0"/>
              </a:spcBef>
              <a:spcAft>
                <a:spcPts val="0"/>
              </a:spcAft>
              <a:buClrTx/>
              <a:buSzPct val="100000"/>
              <a:buFont typeface="Arial" panose="020B0604020202020204" pitchFamily="34" charset="0"/>
              <a:buChar char="•"/>
              <a:defRPr sz="1200" b="0">
                <a:solidFill>
                  <a:schemeClr val="tx1"/>
                </a:solidFill>
                <a:latin typeface="微软雅黑" panose="020B0503020204020204" pitchFamily="34" charset="-122"/>
                <a:ea typeface="微软雅黑" panose="020B0503020204020204" pitchFamily="34" charset="-122"/>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1905122011"/>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defRPr>
            </a:lvl1pPr>
            <a:lvl2pPr marL="144102" marR="0" indent="-144102" algn="l" defTabSz="1088063"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767939229"/>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272983713"/>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userDrawn="1">
  <p:cSld name="1_Page2_white: Details on benefits ">
    <p:bg>
      <p:bgPr>
        <a:solidFill>
          <a:schemeClr val="bg1"/>
        </a:solidFill>
        <a:effectLst/>
      </p:bgPr>
    </p:bg>
    <p:spTree>
      <p:nvGrpSpPr>
        <p:cNvPr id="1" name=""/>
        <p:cNvGrpSpPr/>
        <p:nvPr/>
      </p:nvGrpSpPr>
      <p:grpSpPr>
        <a:xfrm>
          <a:off x="0" y="0"/>
          <a:ext cx="0" cy="0"/>
          <a:chOff x="0" y="0"/>
          <a:chExt cx="0" cy="0"/>
        </a:xfrm>
      </p:grpSpPr>
      <p:sp>
        <p:nvSpPr>
          <p:cNvPr id="7" name="Text Placeholder"/>
          <p:cNvSpPr>
            <a:spLocks noGrp="1"/>
          </p:cNvSpPr>
          <p:nvPr>
            <p:ph type="body" sz="quarter" idx="11" hasCustomPrompt="1"/>
          </p:nvPr>
        </p:nvSpPr>
        <p:spPr bwMode="black">
          <a:xfrm>
            <a:off x="503867" y="1434730"/>
            <a:ext cx="10148388" cy="4194343"/>
          </a:xfrm>
        </p:spPr>
        <p:txBody>
          <a:bodyPr>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100" b="1">
                <a:solidFill>
                  <a:schemeClr val="tx1"/>
                </a:solidFill>
              </a:defRPr>
            </a:lvl1pPr>
            <a:lvl2pPr marL="144102" marR="0" indent="-144102" algn="l" defTabSz="1088063" rtl="0" eaLnBrk="1" fontAlgn="auto" latinLnBrk="0" hangingPunct="1">
              <a:lnSpc>
                <a:spcPct val="100000"/>
              </a:lnSpc>
              <a:spcBef>
                <a:spcPts val="200"/>
              </a:spcBef>
              <a:spcAft>
                <a:spcPts val="0"/>
              </a:spcAft>
              <a:buClr>
                <a:schemeClr val="tx1"/>
              </a:buClr>
              <a:buSzPct val="100000"/>
              <a:buFont typeface="Arial" panose="020B0604020202020204" pitchFamily="34" charset="0"/>
              <a:buChar char="•"/>
              <a:defRPr sz="11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0" y="504000"/>
            <a:ext cx="7090154" cy="553998"/>
          </a:xfrm>
        </p:spPr>
        <p:txBody>
          <a:bodyP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pic>
        <p:nvPicPr>
          <p:cNvPr id="5" name="Picture 4"/>
          <p:cNvPicPr>
            <a:picLocks noChangeAspect="1"/>
          </p:cNvPicPr>
          <p:nvPr userDrawn="1"/>
        </p:nvPicPr>
        <p:blipFill rotWithShape="1">
          <a:blip r:embed="rId2"/>
          <a:srcRect l="25127" t="28262" b="18282"/>
          <a:stretch>
            <a:fillRect/>
          </a:stretch>
        </p:blipFill>
        <p:spPr>
          <a:xfrm>
            <a:off x="10016881" y="6005249"/>
            <a:ext cx="1627337" cy="433403"/>
          </a:xfrm>
          <a:prstGeom prst="rect">
            <a:avLst/>
          </a:prstGeom>
        </p:spPr>
      </p:pic>
    </p:spTree>
    <p:extLst>
      <p:ext uri="{BB962C8B-B14F-4D97-AF65-F5344CB8AC3E}">
        <p14:creationId xmlns:p14="http://schemas.microsoft.com/office/powerpoint/2010/main" val="1311392430"/>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userDrawn="1">
  <p:cSld name="2_垂直排列标题与&#10;文本">
    <p:spTree>
      <p:nvGrpSpPr>
        <p:cNvPr id="1" name=""/>
        <p:cNvGrpSpPr/>
        <p:nvPr/>
      </p:nvGrpSpPr>
      <p:grpSpPr>
        <a:xfrm>
          <a:off x="0" y="0"/>
          <a:ext cx="0" cy="0"/>
          <a:chOff x="0" y="0"/>
          <a:chExt cx="0" cy="0"/>
        </a:xfrm>
      </p:grpSpPr>
      <p:cxnSp>
        <p:nvCxnSpPr>
          <p:cNvPr id="7" name="直接连接符 6"/>
          <p:cNvCxnSpPr>
            <a:cxnSpLocks noChangeShapeType="1"/>
          </p:cNvCxnSpPr>
          <p:nvPr userDrawn="1"/>
        </p:nvCxnSpPr>
        <p:spPr bwMode="auto">
          <a:xfrm>
            <a:off x="209551" y="684213"/>
            <a:ext cx="11779250" cy="0"/>
          </a:xfrm>
          <a:prstGeom prst="line">
            <a:avLst/>
          </a:prstGeom>
          <a:noFill/>
          <a:ln w="28575" algn="ctr">
            <a:solidFill>
              <a:srgbClr val="A50021"/>
            </a:solidFill>
            <a:round/>
          </a:ln>
          <a:extLst>
            <a:ext uri="{909E8E84-426E-40DD-AFC4-6F175D3DCCD1}">
              <a14:hiddenFill xmlns:a14="http://schemas.microsoft.com/office/drawing/2010/main">
                <a:noFill/>
              </a14:hiddenFill>
            </a:ext>
          </a:extLst>
        </p:spPr>
      </p:cxnSp>
      <p:cxnSp>
        <p:nvCxnSpPr>
          <p:cNvPr id="8" name="直接连接符 7"/>
          <p:cNvCxnSpPr/>
          <p:nvPr userDrawn="1"/>
        </p:nvCxnSpPr>
        <p:spPr bwMode="auto">
          <a:xfrm>
            <a:off x="0" y="6553200"/>
            <a:ext cx="12192000" cy="0"/>
          </a:xfrm>
          <a:prstGeom prst="line">
            <a:avLst/>
          </a:prstGeom>
          <a:solidFill>
            <a:srgbClr val="FFFF99"/>
          </a:solidFill>
          <a:ln w="9525" cap="flat" cmpd="sng" algn="ctr">
            <a:solidFill>
              <a:schemeClr val="bg1">
                <a:lumMod val="65000"/>
              </a:schemeClr>
            </a:solidFill>
            <a:prstDash val="solid"/>
            <a:round/>
            <a:headEnd type="none" w="med" len="med"/>
            <a:tailEnd type="none" w="med" len="med"/>
          </a:ln>
          <a:effectLst/>
        </p:spPr>
      </p:cxnSp>
      <p:sp>
        <p:nvSpPr>
          <p:cNvPr id="9" name="灯片编号占位符 3"/>
          <p:cNvSpPr txBox="1">
            <a:spLocks noGrp="1" noChangeArrowheads="1"/>
          </p:cNvSpPr>
          <p:nvPr userDrawn="1"/>
        </p:nvSpPr>
        <p:spPr bwMode="auto">
          <a:xfrm>
            <a:off x="1" y="6553200"/>
            <a:ext cx="533400" cy="304800"/>
          </a:xfrm>
          <a:prstGeom prst="rect">
            <a:avLst/>
          </a:prstGeom>
          <a:noFill/>
          <a:ln w="9525">
            <a:noFill/>
            <a:miter lim="800000"/>
          </a:ln>
        </p:spPr>
        <p:txBody>
          <a:bodyPr lIns="0" bIns="0"/>
          <a:lstStyle/>
          <a:p>
            <a:pPr algn="ctr">
              <a:defRPr/>
            </a:pPr>
            <a:fld id="{AB278A54-E6D8-4B12-924F-849BF6ED5D44}" type="slidenum">
              <a:rPr lang="en-GB" altLang="zh-CN" sz="1400" b="1">
                <a:latin typeface="Arial" panose="020B0604020202020204" pitchFamily="34" charset="0"/>
              </a:rPr>
              <a:t>‹#›</a:t>
            </a:fld>
            <a:endParaRPr lang="en-GB" altLang="zh-CN" sz="1400" b="1" dirty="0">
              <a:latin typeface="Arial" panose="020B0604020202020204" pitchFamily="34" charset="0"/>
            </a:endParaRPr>
          </a:p>
        </p:txBody>
      </p:sp>
      <p:sp>
        <p:nvSpPr>
          <p:cNvPr id="11" name="Rectangle 1032"/>
          <p:cNvSpPr>
            <a:spLocks noChangeArrowheads="1"/>
          </p:cNvSpPr>
          <p:nvPr userDrawn="1"/>
        </p:nvSpPr>
        <p:spPr bwMode="auto">
          <a:xfrm>
            <a:off x="3886200" y="6596856"/>
            <a:ext cx="4419600" cy="217488"/>
          </a:xfrm>
          <a:prstGeom prst="rect">
            <a:avLst/>
          </a:prstGeom>
          <a:noFill/>
          <a:ln w="9525">
            <a:noFill/>
            <a:miter lim="800000"/>
          </a:ln>
        </p:spPr>
        <p:txBody>
          <a:bodyPr/>
          <a:lstStyle/>
          <a:p>
            <a:pPr algn="ctr">
              <a:defRPr/>
            </a:pPr>
            <a:r>
              <a:rPr lang="zh-CN" altLang="en-US" sz="1000" dirty="0">
                <a:solidFill>
                  <a:schemeClr val="bg1">
                    <a:lumMod val="50000"/>
                  </a:schemeClr>
                </a:solidFill>
                <a:latin typeface="微软雅黑 Light" panose="020B0502040204020203" pitchFamily="34" charset="-122"/>
                <a:ea typeface="微软雅黑 Light" panose="020B0502040204020203" pitchFamily="34" charset="-122"/>
              </a:rPr>
              <a:t>领益智造</a:t>
            </a: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000" dirty="0">
                <a:solidFill>
                  <a:schemeClr val="bg1">
                    <a:lumMod val="50000"/>
                  </a:schemeClr>
                </a:solidFill>
                <a:latin typeface="微软雅黑 Light" panose="020B0502040204020203" pitchFamily="34" charset="-122"/>
                <a:ea typeface="微软雅黑 Light" panose="020B0502040204020203" pitchFamily="34" charset="-122"/>
              </a:rPr>
              <a:t>汉得信息</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10" name="图片 13" descr="logo.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81557" y="6607956"/>
            <a:ext cx="865293" cy="20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209550" y="76200"/>
            <a:ext cx="10515600" cy="492314"/>
          </a:xfrm>
          <a:prstGeom prst="rect">
            <a:avLst/>
          </a:prstGeom>
        </p:spPr>
        <p:txBody>
          <a:bodyPr/>
          <a:lstStyle>
            <a:lvl1pPr>
              <a:defRPr sz="3199"/>
            </a:lvl1pPr>
          </a:lstStyle>
          <a:p>
            <a:r>
              <a:rPr lang="zh-CN" altLang="en-US" dirty="0"/>
              <a:t>单击此处编辑母版标题样式</a:t>
            </a: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70506" y="100577"/>
            <a:ext cx="554644" cy="543551"/>
          </a:xfrm>
          <a:prstGeom prst="rect">
            <a:avLst/>
          </a:prstGeom>
        </p:spPr>
      </p:pic>
      <p:pic>
        <p:nvPicPr>
          <p:cNvPr id="15" name="Picture 4" descr="C:\Documents and Settings\IBM\桌面\logo.png"/>
          <p:cNvPicPr>
            <a:picLocks noChangeAspect="1" noChangeArrowheads="1"/>
          </p:cNvPicPr>
          <p:nvPr userDrawn="1"/>
        </p:nvPicPr>
        <p:blipFill>
          <a:blip r:embed="rId4" cstate="screen"/>
          <a:srcRect/>
          <a:stretch>
            <a:fillRect/>
          </a:stretch>
        </p:blipFill>
        <p:spPr bwMode="auto">
          <a:xfrm>
            <a:off x="10759623" y="125174"/>
            <a:ext cx="1229177" cy="515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8892619"/>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2586953"/>
            <a:ext cx="9144000" cy="923010"/>
          </a:xfrm>
        </p:spPr>
        <p:txBody>
          <a:bodyPr anchor="b"/>
          <a:lstStyle>
            <a:lvl1pPr algn="ctr">
              <a:defRPr sz="5996"/>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238275972"/>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userDrawn="1">
  <p:cSld name="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481094999"/>
      </p:ext>
    </p:extLst>
  </p:cSld>
  <p:clrMapOvr>
    <a:masterClrMapping/>
  </p:clrMapOvr>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err="1">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err="1">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err="1">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4056670040"/>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1761208"/>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userDrawn="1">
  <p:cSld name="1_Blank with motion ban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7A2487AA-9AE6-64F3-B559-39D1A40EC1D2}"/>
              </a:ext>
            </a:extLst>
          </p:cNvPr>
          <p:cNvCxnSpPr>
            <a:cxnSpLocks/>
          </p:cNvCxnSpPr>
          <p:nvPr userDrawn="1"/>
        </p:nvCxnSpPr>
        <p:spPr>
          <a:xfrm>
            <a:off x="380899" y="922459"/>
            <a:ext cx="11638636" cy="0"/>
          </a:xfrm>
          <a:prstGeom prst="line">
            <a:avLst/>
          </a:prstGeom>
          <a:ln w="25400">
            <a:solidFill>
              <a:schemeClr val="accent1">
                <a:lumMod val="50000"/>
              </a:schemeClr>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8" name="标题 1">
            <a:extLst>
              <a:ext uri="{FF2B5EF4-FFF2-40B4-BE49-F238E27FC236}">
                <a16:creationId xmlns:a16="http://schemas.microsoft.com/office/drawing/2014/main" id="{02CCAE8F-93BD-32B2-95EB-EA774FC96253}"/>
              </a:ext>
            </a:extLst>
          </p:cNvPr>
          <p:cNvSpPr>
            <a:spLocks noGrp="1"/>
          </p:cNvSpPr>
          <p:nvPr>
            <p:ph type="title"/>
          </p:nvPr>
        </p:nvSpPr>
        <p:spPr>
          <a:xfrm>
            <a:off x="360584" y="459901"/>
            <a:ext cx="10561173" cy="430759"/>
          </a:xfrm>
          <a:prstGeom prst="rect">
            <a:avLst/>
          </a:prstGeom>
        </p:spPr>
        <p:txBody>
          <a:bodyPr/>
          <a:lstStyle/>
          <a:p>
            <a:r>
              <a:rPr lang="zh-CN" altLang="en-US" dirty="0"/>
              <a:t>单击此处编辑母版标题样式</a:t>
            </a:r>
          </a:p>
        </p:txBody>
      </p:sp>
    </p:spTree>
    <p:extLst>
      <p:ext uri="{BB962C8B-B14F-4D97-AF65-F5344CB8AC3E}">
        <p14:creationId xmlns:p14="http://schemas.microsoft.com/office/powerpoint/2010/main" val="7327992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052512406"/>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3628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1.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A5ADF22-DFD0-4B54-ADBA-CDB31ED0BAAB}" type="datetimeFigureOut">
              <a:rPr lang="zh-CN" altLang="en-US" smtClean="0"/>
              <a:t>2026/9/3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DE9E158-F938-4A69-8E3B-40A15C3982D7}" type="slidenum">
              <a:rPr lang="zh-CN" altLang="en-US" smtClean="0"/>
              <a:t>‹#›</a:t>
            </a:fld>
            <a:endParaRPr lang="zh-CN" altLang="en-US"/>
          </a:p>
        </p:txBody>
      </p:sp>
    </p:spTree>
    <p:extLst>
      <p:ext uri="{BB962C8B-B14F-4D97-AF65-F5344CB8AC3E}">
        <p14:creationId xmlns:p14="http://schemas.microsoft.com/office/powerpoint/2010/main" val="2477356534"/>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2"/>
            <a:ext cx="10897962" cy="430887"/>
          </a:xfrm>
        </p:spPr>
        <p:txBody>
          <a:bodyPr wrap="square" anchor="t" anchorCtr="0">
            <a:noAutofit/>
          </a:bodyPr>
          <a:lstStyle>
            <a:lvl1pPr marL="0" marR="0" indent="0" algn="l" defTabSz="1087905"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3953" indent="0" algn="ctr">
              <a:buNone/>
              <a:defRPr>
                <a:solidFill>
                  <a:schemeClr val="tx1">
                    <a:tint val="75000"/>
                  </a:schemeClr>
                </a:solidFill>
              </a:defRPr>
            </a:lvl2pPr>
            <a:lvl3pPr marL="1087905" indent="0" algn="ctr">
              <a:buNone/>
              <a:defRPr>
                <a:solidFill>
                  <a:schemeClr val="tx1">
                    <a:tint val="75000"/>
                  </a:schemeClr>
                </a:solidFill>
              </a:defRPr>
            </a:lvl3pPr>
            <a:lvl4pPr marL="1631857" indent="0" algn="ctr">
              <a:buNone/>
              <a:defRPr>
                <a:solidFill>
                  <a:schemeClr val="tx1">
                    <a:tint val="75000"/>
                  </a:schemeClr>
                </a:solidFill>
              </a:defRPr>
            </a:lvl4pPr>
            <a:lvl5pPr marL="2175810" indent="0" algn="ctr">
              <a:buNone/>
              <a:defRPr>
                <a:solidFill>
                  <a:schemeClr val="tx1">
                    <a:tint val="75000"/>
                  </a:schemeClr>
                </a:solidFill>
              </a:defRPr>
            </a:lvl5pPr>
            <a:lvl6pPr marL="2719764" indent="0" algn="ctr">
              <a:buNone/>
              <a:defRPr>
                <a:solidFill>
                  <a:schemeClr val="tx1">
                    <a:tint val="75000"/>
                  </a:schemeClr>
                </a:solidFill>
              </a:defRPr>
            </a:lvl6pPr>
            <a:lvl7pPr marL="3263716" indent="0" algn="ctr">
              <a:buNone/>
              <a:defRPr>
                <a:solidFill>
                  <a:schemeClr val="tx1">
                    <a:tint val="75000"/>
                  </a:schemeClr>
                </a:solidFill>
              </a:defRPr>
            </a:lvl7pPr>
            <a:lvl8pPr marL="3807668" indent="0" algn="ctr">
              <a:buNone/>
              <a:defRPr>
                <a:solidFill>
                  <a:schemeClr val="tx1">
                    <a:tint val="75000"/>
                  </a:schemeClr>
                </a:solidFill>
              </a:defRPr>
            </a:lvl8pPr>
            <a:lvl9pPr marL="4351621" indent="0" algn="ctr">
              <a:buNone/>
              <a:defRPr>
                <a:solidFill>
                  <a:schemeClr val="tx1">
                    <a:tint val="75000"/>
                  </a:schemeClr>
                </a:solidFill>
              </a:defRPr>
            </a:lvl9pPr>
          </a:lstStyle>
          <a:p>
            <a:r>
              <a:rPr lang="en-US" dirty="0"/>
              <a:t>Speaker’s Name, SAP</a:t>
            </a:r>
          </a:p>
          <a:p>
            <a:pPr marL="0" marR="0" lvl="0" indent="0" algn="l" defTabSz="1087905"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8"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3"/>
            <a:ext cx="914162" cy="425669"/>
          </a:xfrm>
          <a:prstGeom prst="rect">
            <a:avLst/>
          </a:prstGeom>
          <a:solidFill>
            <a:schemeClr val="bg1"/>
          </a:solidFill>
          <a:ln w="6350" algn="ctr">
            <a:noFill/>
            <a:miter lim="800000"/>
            <a:headEnd/>
            <a:tailEnd/>
          </a:ln>
        </p:spPr>
        <p:txBody>
          <a:bodyPr lIns="89954" tIns="71962" rIns="89954" bIns="71962" rtlCol="0" anchor="ctr"/>
          <a:lstStyle/>
          <a:p>
            <a:pPr marR="0" algn="ctr" defTabSz="913852" eaLnBrk="1" fontAlgn="base" latinLnBrk="0" hangingPunct="1">
              <a:lnSpc>
                <a:spcPct val="100000"/>
              </a:lnSpc>
              <a:spcBef>
                <a:spcPct val="50000"/>
              </a:spcBef>
              <a:spcAft>
                <a:spcPct val="0"/>
              </a:spcAft>
              <a:buClr>
                <a:srgbClr val="F0AB00"/>
              </a:buClr>
              <a:buSzPct val="80000"/>
              <a:tabLst/>
            </a:pPr>
            <a:endParaRPr kumimoji="0" lang="en-US" sz="1798"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6" name="图片 5">
            <a:extLst>
              <a:ext uri="{FF2B5EF4-FFF2-40B4-BE49-F238E27FC236}">
                <a16:creationId xmlns:a16="http://schemas.microsoft.com/office/drawing/2014/main" id="{86F0358B-CD8F-4042-8DC2-2F8477491A17}"/>
              </a:ext>
            </a:extLst>
          </p:cNvPr>
          <p:cNvPicPr>
            <a:picLocks noChangeAspect="1"/>
          </p:cNvPicPr>
          <p:nvPr userDrawn="1"/>
        </p:nvPicPr>
        <p:blipFill>
          <a:blip r:embed="rId2"/>
          <a:stretch>
            <a:fillRect/>
          </a:stretch>
        </p:blipFill>
        <p:spPr>
          <a:xfrm>
            <a:off x="10835466" y="6296443"/>
            <a:ext cx="1142761" cy="406421"/>
          </a:xfrm>
          <a:prstGeom prst="rect">
            <a:avLst/>
          </a:prstGeom>
        </p:spPr>
      </p:pic>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3"/>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3239841624"/>
      </p:ext>
    </p:extLst>
  </p:cSld>
  <p:clrMapOvr>
    <a:masterClrMapping/>
  </p:clrMapOvr>
  <p:extLst>
    <p:ext uri="{DCECCB84-F9BA-43D5-87BE-67443E8EF086}">
      <p15:sldGuideLst xmlns:p15="http://schemas.microsoft.com/office/powerpoint/2012/main"/>
    </p:ext>
  </p:extLs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905" rtl="0" eaLnBrk="1" fontAlgn="auto" latinLnBrk="0" hangingPunct="1">
              <a:lnSpc>
                <a:spcPct val="100000"/>
              </a:lnSpc>
              <a:spcBef>
                <a:spcPts val="2998"/>
              </a:spcBef>
              <a:spcAft>
                <a:spcPts val="0"/>
              </a:spcAft>
              <a:buClr>
                <a:schemeClr val="accent1"/>
              </a:buClr>
              <a:buSzPct val="80000"/>
              <a:buFontTx/>
              <a:buNone/>
              <a:tabLst/>
              <a:defRPr sz="1998" b="0"/>
            </a:lvl1pPr>
            <a:lvl2pPr marL="179856" marR="0" indent="-179856" algn="l" defTabSz="1087905"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8"/>
            </a:lvl2pPr>
            <a:lvl3pPr marL="359712" marR="0" indent="-179244" algn="l" defTabSz="1087905" rtl="0" eaLnBrk="1" fontAlgn="auto" latinLnBrk="0" hangingPunct="1">
              <a:lnSpc>
                <a:spcPct val="100000"/>
              </a:lnSpc>
              <a:spcBef>
                <a:spcPts val="400"/>
              </a:spcBef>
              <a:spcAft>
                <a:spcPts val="0"/>
              </a:spcAft>
              <a:buClr>
                <a:schemeClr val="tx1"/>
              </a:buClr>
              <a:buSzPct val="100000"/>
              <a:buFont typeface="Arial" pitchFamily="34" charset="0"/>
              <a:buChar char="–"/>
              <a:tabLst/>
              <a:defRPr sz="1798" baseline="0"/>
            </a:lvl3pPr>
            <a:lvl4pPr marL="539568" marR="0" indent="-179856" algn="l" defTabSz="1087905"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a:extLst>
              <a:ext uri="{FF2B5EF4-FFF2-40B4-BE49-F238E27FC236}">
                <a16:creationId xmlns:a16="http://schemas.microsoft.com/office/drawing/2014/main" id="{16F9894D-910E-4061-9355-9A786438E191}"/>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34625305"/>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905" rtl="0" eaLnBrk="1" latinLnBrk="0" hangingPunct="1">
              <a:spcBef>
                <a:spcPct val="0"/>
              </a:spcBef>
              <a:buNone/>
              <a:defRPr lang="en-US" sz="2798"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409833558"/>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3"/>
            <a:ext cx="11183564" cy="430887"/>
          </a:xfrm>
        </p:spPr>
        <p:txBody>
          <a:bodyPr/>
          <a:lstStyle>
            <a:lvl1pPr algn="l" defTabSz="1087905" rtl="0" eaLnBrk="1" latinLnBrk="0" hangingPunct="1">
              <a:spcBef>
                <a:spcPct val="0"/>
              </a:spcBef>
              <a:buNone/>
              <a:defRPr lang="en-US" sz="2798"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22580920"/>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035285099"/>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405837122"/>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70"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70" y="1467009"/>
            <a:ext cx="5326613" cy="923116"/>
          </a:xfrm>
        </p:spPr>
        <p:txBody>
          <a:bodyPr anchor="t" anchorCtr="0">
            <a:noAutofit/>
          </a:bodyPr>
          <a:lstStyle>
            <a:lvl1pPr>
              <a:defRPr sz="5496">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70"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061515488"/>
      </p:ext>
    </p:extLst>
  </p:cSld>
  <p:clrMapOvr>
    <a:masterClrMapping/>
  </p:clrMapOvr>
  <p:hf sldNum="0" hdr="0" ftr="0" dt="0"/>
</p:sldLayout>
</file>

<file path=ppt/slideLayouts/slideLayout249.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3" y="116637"/>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2" y="1484784"/>
            <a:ext cx="10072017" cy="4213732"/>
          </a:xfrm>
          <a:prstGeom prst="rect">
            <a:avLst/>
          </a:prstGeom>
        </p:spPr>
        <p:txBody>
          <a:bodyPr lIns="81043" tIns="40522" rIns="81043" bIns="40522"/>
          <a:lstStyle>
            <a:lvl1pPr>
              <a:defRPr sz="1798">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708092092"/>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39888685"/>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7" y="360002"/>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144501673"/>
      </p:ext>
    </p:extLst>
  </p:cSld>
  <p:clrMapOvr>
    <a:masterClrMapping/>
  </p:clrMapOvr>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7"/>
            <a:ext cx="8592933" cy="997196"/>
          </a:xfrm>
        </p:spPr>
        <p:txBody>
          <a:bodyPr wrap="square">
            <a:noAutofit/>
          </a:bodyPr>
          <a:lstStyle>
            <a:lvl1pPr>
              <a:lnSpc>
                <a:spcPct val="90000"/>
              </a:lnSpc>
              <a:spcBef>
                <a:spcPts val="0"/>
              </a:spcBef>
              <a:defRPr sz="3598"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669" eaLnBrk="1" fontAlgn="base" latinLnBrk="0" hangingPunct="1">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2216472401"/>
      </p:ext>
    </p:extLst>
  </p:cSld>
  <p:clrMapOvr>
    <a:masterClrMapping/>
  </p:clrMapOvr>
  <p:extLst>
    <p:ext uri="{DCECCB84-F9BA-43D5-87BE-67443E8EF086}">
      <p15:sldGuideLst xmlns:p15="http://schemas.microsoft.com/office/powerpoint/2012/main"/>
    </p:ext>
  </p:extLst>
</p:sldLayout>
</file>

<file path=ppt/slideLayouts/slideLayout252.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3"/>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589" rtl="0" eaLnBrk="1" fontAlgn="auto" latinLnBrk="0" hangingPunct="1">
              <a:lnSpc>
                <a:spcPct val="100000"/>
              </a:lnSpc>
              <a:spcBef>
                <a:spcPts val="1798"/>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872" marR="0" indent="-143872" algn="l" defTabSz="1087589"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8">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3"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3"/>
            <a:ext cx="887330" cy="522341"/>
          </a:xfrm>
          <a:prstGeom prst="rect">
            <a:avLst/>
          </a:prstGeom>
        </p:spPr>
      </p:pic>
    </p:spTree>
    <p:extLst>
      <p:ext uri="{BB962C8B-B14F-4D97-AF65-F5344CB8AC3E}">
        <p14:creationId xmlns:p14="http://schemas.microsoft.com/office/powerpoint/2010/main" val="3167310650"/>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53.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7" y="5881436"/>
            <a:ext cx="1963124" cy="360000"/>
          </a:xfrm>
          <a:prstGeom prst="rect">
            <a:avLst/>
          </a:prstGeom>
        </p:spPr>
      </p:pic>
      <p:sp>
        <p:nvSpPr>
          <p:cNvPr id="7" name="Text Placeholder"/>
          <p:cNvSpPr>
            <a:spLocks noGrp="1"/>
          </p:cNvSpPr>
          <p:nvPr>
            <p:ph type="body" sz="quarter" idx="11" hasCustomPrompt="1"/>
          </p:nvPr>
        </p:nvSpPr>
        <p:spPr bwMode="black">
          <a:xfrm>
            <a:off x="503871" y="1434731"/>
            <a:ext cx="7090153" cy="3866693"/>
          </a:xfrm>
        </p:spPr>
        <p:txBody>
          <a:bodyPr>
            <a:noAutofit/>
          </a:bodyPr>
          <a:lstStyle>
            <a:lvl1pPr marL="0" marR="0" indent="0" algn="l" defTabSz="1087589" rtl="0" eaLnBrk="1" fontAlgn="auto" latinLnBrk="0" hangingPunct="1">
              <a:lnSpc>
                <a:spcPct val="100000"/>
              </a:lnSpc>
              <a:spcBef>
                <a:spcPts val="1798"/>
              </a:spcBef>
              <a:spcAft>
                <a:spcPts val="0"/>
              </a:spcAft>
              <a:buClr>
                <a:schemeClr val="accent1"/>
              </a:buClr>
              <a:buSzPct val="80000"/>
              <a:buFontTx/>
              <a:buNone/>
              <a:tabLst/>
              <a:defRPr sz="1200" b="1">
                <a:solidFill>
                  <a:schemeClr val="tx1"/>
                </a:solidFill>
              </a:defRPr>
            </a:lvl1pPr>
            <a:lvl2pPr marL="143872" marR="0" indent="-143872" algn="l" defTabSz="1087589"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2" y="555765"/>
            <a:ext cx="7090153" cy="553999"/>
          </a:xfrm>
        </p:spPr>
        <p:txBody>
          <a:bodyPr anchor="ctr">
            <a:noAutofit/>
          </a:bodyPr>
          <a:lstStyle>
            <a:lvl1pPr>
              <a:defRPr sz="1798">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3"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1"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9"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6"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3"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9" y="3070422"/>
            <a:ext cx="1619579" cy="430887"/>
          </a:xfrm>
        </p:spPr>
        <p:txBody>
          <a:bodyPr wrap="square" anchor="ctr">
            <a:noAutofit/>
          </a:bodyPr>
          <a:lstStyle>
            <a:lvl1pPr>
              <a:spcBef>
                <a:spcPts val="0"/>
              </a:spcBef>
              <a:defRPr sz="2797"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9"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6" y="3070422"/>
            <a:ext cx="1619579" cy="430887"/>
          </a:xfrm>
        </p:spPr>
        <p:txBody>
          <a:bodyPr wrap="square" anchor="ctr">
            <a:noAutofit/>
          </a:bodyPr>
          <a:lstStyle>
            <a:lvl1pPr>
              <a:spcBef>
                <a:spcPts val="0"/>
              </a:spcBef>
              <a:defRPr sz="2797"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6"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872" indent="-14387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90" y="5881440"/>
            <a:ext cx="863776" cy="508475"/>
          </a:xfrm>
          <a:prstGeom prst="rect">
            <a:avLst/>
          </a:prstGeom>
        </p:spPr>
      </p:pic>
    </p:spTree>
    <p:extLst>
      <p:ext uri="{BB962C8B-B14F-4D97-AF65-F5344CB8AC3E}">
        <p14:creationId xmlns:p14="http://schemas.microsoft.com/office/powerpoint/2010/main" val="44427833"/>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54.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258812686"/>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2"/>
            <a:ext cx="10897962" cy="430887"/>
          </a:xfrm>
        </p:spPr>
        <p:txBody>
          <a:bodyPr wrap="square" anchor="t" anchorCtr="0">
            <a:noAutofit/>
          </a:bodyPr>
          <a:lstStyle>
            <a:lvl1pPr marL="0" marR="0" indent="0" algn="l" defTabSz="1087737"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3869" indent="0" algn="ctr">
              <a:buNone/>
              <a:defRPr>
                <a:solidFill>
                  <a:schemeClr val="tx1">
                    <a:tint val="75000"/>
                  </a:schemeClr>
                </a:solidFill>
              </a:defRPr>
            </a:lvl2pPr>
            <a:lvl3pPr marL="1087737" indent="0" algn="ctr">
              <a:buNone/>
              <a:defRPr>
                <a:solidFill>
                  <a:schemeClr val="tx1">
                    <a:tint val="75000"/>
                  </a:schemeClr>
                </a:solidFill>
              </a:defRPr>
            </a:lvl3pPr>
            <a:lvl4pPr marL="1631605" indent="0" algn="ctr">
              <a:buNone/>
              <a:defRPr>
                <a:solidFill>
                  <a:schemeClr val="tx1">
                    <a:tint val="75000"/>
                  </a:schemeClr>
                </a:solidFill>
              </a:defRPr>
            </a:lvl4pPr>
            <a:lvl5pPr marL="2176109" indent="0" algn="ctr">
              <a:buNone/>
              <a:defRPr>
                <a:solidFill>
                  <a:schemeClr val="tx1">
                    <a:tint val="75000"/>
                  </a:schemeClr>
                </a:solidFill>
              </a:defRPr>
            </a:lvl5pPr>
            <a:lvl6pPr marL="2719978" indent="0" algn="ctr">
              <a:buNone/>
              <a:defRPr>
                <a:solidFill>
                  <a:schemeClr val="tx1">
                    <a:tint val="75000"/>
                  </a:schemeClr>
                </a:solidFill>
              </a:defRPr>
            </a:lvl6pPr>
            <a:lvl7pPr marL="3263846" indent="0" algn="ctr">
              <a:buNone/>
              <a:defRPr>
                <a:solidFill>
                  <a:schemeClr val="tx1">
                    <a:tint val="75000"/>
                  </a:schemeClr>
                </a:solidFill>
              </a:defRPr>
            </a:lvl7pPr>
            <a:lvl8pPr marL="3807714" indent="0" algn="ctr">
              <a:buNone/>
              <a:defRPr>
                <a:solidFill>
                  <a:schemeClr val="tx1">
                    <a:tint val="75000"/>
                  </a:schemeClr>
                </a:solidFill>
              </a:defRPr>
            </a:lvl8pPr>
            <a:lvl9pPr marL="4351583" indent="0" algn="ctr">
              <a:buNone/>
              <a:defRPr>
                <a:solidFill>
                  <a:schemeClr val="tx1">
                    <a:tint val="75000"/>
                  </a:schemeClr>
                </a:solidFill>
              </a:defRPr>
            </a:lvl9pPr>
          </a:lstStyle>
          <a:p>
            <a:r>
              <a:rPr lang="en-US" dirty="0"/>
              <a:t>Speaker’s Name, SAP</a:t>
            </a:r>
          </a:p>
          <a:p>
            <a:pPr marL="0" marR="0" lvl="0" indent="0" algn="l" defTabSz="1087737"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8"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3"/>
            <a:ext cx="914162" cy="425669"/>
          </a:xfrm>
          <a:prstGeom prst="rect">
            <a:avLst/>
          </a:prstGeom>
          <a:solidFill>
            <a:schemeClr val="bg1"/>
          </a:solidFill>
          <a:ln w="6350" algn="ctr">
            <a:noFill/>
            <a:miter lim="800000"/>
          </a:ln>
        </p:spPr>
        <p:txBody>
          <a:bodyPr lIns="89954" tIns="71962" rIns="89954" bIns="71962"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798"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12" name="Picture 1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4" y="6217086"/>
            <a:ext cx="1745795" cy="400050"/>
          </a:xfrm>
          <a:prstGeom prst="rect">
            <a:avLst/>
          </a:prstGeom>
          <a:noFill/>
          <a:ln>
            <a:noFill/>
          </a:ln>
        </p:spPr>
      </p:pic>
    </p:spTree>
    <p:extLst>
      <p:ext uri="{BB962C8B-B14F-4D97-AF65-F5344CB8AC3E}">
        <p14:creationId xmlns:p14="http://schemas.microsoft.com/office/powerpoint/2010/main" val="1824389842"/>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7737" rtl="0" eaLnBrk="1" fontAlgn="auto" latinLnBrk="0" hangingPunct="1">
              <a:lnSpc>
                <a:spcPct val="100000"/>
              </a:lnSpc>
              <a:spcBef>
                <a:spcPts val="2998"/>
              </a:spcBef>
              <a:spcAft>
                <a:spcPts val="0"/>
              </a:spcAft>
              <a:buClr>
                <a:schemeClr val="accent1"/>
              </a:buClr>
              <a:buSzPct val="80000"/>
              <a:buFontTx/>
              <a:buNone/>
              <a:defRPr sz="1998" b="0"/>
            </a:lvl1pPr>
            <a:lvl2pPr marL="179597" marR="0" indent="-179597" algn="l" defTabSz="1087737"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8"/>
            </a:lvl2pPr>
            <a:lvl3pPr marL="359829" marR="0" indent="-178962" algn="l" defTabSz="1087737"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8" baseline="0"/>
            </a:lvl3pPr>
            <a:lvl4pPr marL="539426" marR="0" indent="-179597" algn="l" defTabSz="1087737"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803398685"/>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7737" rtl="0" eaLnBrk="1" latinLnBrk="0" hangingPunct="1">
              <a:spcBef>
                <a:spcPct val="0"/>
              </a:spcBef>
              <a:buNone/>
              <a:defRPr lang="en-US" sz="2798"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129951930"/>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3"/>
            <a:ext cx="11183564" cy="430887"/>
          </a:xfrm>
        </p:spPr>
        <p:txBody>
          <a:bodyPr/>
          <a:lstStyle>
            <a:lvl1pPr algn="l" defTabSz="1087737" rtl="0" eaLnBrk="1" latinLnBrk="0" hangingPunct="1">
              <a:spcBef>
                <a:spcPct val="0"/>
              </a:spcBef>
              <a:buNone/>
              <a:defRPr lang="en-US" sz="2798"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151621102"/>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896617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796746323"/>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31980240"/>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70"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70" y="1467009"/>
            <a:ext cx="5326613" cy="923116"/>
          </a:xfrm>
        </p:spPr>
        <p:txBody>
          <a:bodyPr anchor="t" anchorCtr="0">
            <a:noAutofit/>
          </a:bodyPr>
          <a:lstStyle>
            <a:lvl1pPr>
              <a:defRPr sz="5496">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70" y="5994000"/>
            <a:ext cx="1578051" cy="360000"/>
          </a:xfrm>
          <a:prstGeom prst="rect">
            <a:avLst/>
          </a:prstGeom>
        </p:spPr>
      </p:pic>
    </p:spTree>
    <p:extLst>
      <p:ext uri="{BB962C8B-B14F-4D97-AF65-F5344CB8AC3E}">
        <p14:creationId xmlns:p14="http://schemas.microsoft.com/office/powerpoint/2010/main" val="4045859858"/>
      </p:ext>
    </p:extLst>
  </p:cSld>
  <p:clrMapOvr>
    <a:masterClrMapping/>
  </p:clrMapOvr>
  <p:hf sldNum="0" hdr="0" ftr="0" dt="0"/>
</p:sldLayout>
</file>

<file path=ppt/slideLayouts/slideLayout262.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7"/>
            <a:ext cx="8592933" cy="997196"/>
          </a:xfrm>
        </p:spPr>
        <p:txBody>
          <a:bodyPr wrap="square">
            <a:noAutofit/>
          </a:bodyPr>
          <a:lstStyle>
            <a:lvl1pPr>
              <a:lnSpc>
                <a:spcPct val="90000"/>
              </a:lnSpc>
              <a:spcBef>
                <a:spcPts val="0"/>
              </a:spcBef>
              <a:defRPr sz="3598"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3852" eaLnBrk="1" fontAlgn="base" latinLnBrk="0" hangingPunct="1">
                <a:lnSpc>
                  <a:spcPct val="100000"/>
                </a:lnSpc>
                <a:spcBef>
                  <a:spcPct val="50000"/>
                </a:spcBef>
                <a:spcAft>
                  <a:spcPct val="0"/>
                </a:spcAft>
                <a:buClr>
                  <a:srgbClr val="F0AB00"/>
                </a:buClr>
                <a:buSzPct val="80000"/>
              </a:pPr>
              <a:endParaRPr kumimoji="0" lang="en-US" sz="1998"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3762440723"/>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6" name="图片 5">
            <a:extLst>
              <a:ext uri="{FF2B5EF4-FFF2-40B4-BE49-F238E27FC236}">
                <a16:creationId xmlns:a16="http://schemas.microsoft.com/office/drawing/2014/main" id="{86F0358B-CD8F-4042-8DC2-2F8477491A17}"/>
              </a:ext>
            </a:extLst>
          </p:cNvPr>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a:extLst>
              <a:ext uri="{FF2B5EF4-FFF2-40B4-BE49-F238E27FC236}">
                <a16:creationId xmlns:a16="http://schemas.microsoft.com/office/drawing/2014/main" id="{203E6A0A-51E9-4C2E-92A1-FE18F6258A6E}"/>
              </a:ext>
            </a:extLst>
          </p:cNvPr>
          <p:cNvPicPr>
            <a:picLocks noChangeAspect="1"/>
          </p:cNvPicPr>
          <p:nvPr userDrawn="1"/>
        </p:nvPicPr>
        <p:blipFill>
          <a:blip r:embed="rId3"/>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1036133657"/>
      </p:ext>
    </p:extLst>
  </p:cSld>
  <p:clrMapOvr>
    <a:masterClrMapping/>
  </p:clrMapOvr>
  <p:extLst>
    <p:ext uri="{DCECCB84-F9BA-43D5-87BE-67443E8EF086}">
      <p15:sldGuideLst xmlns:p15="http://schemas.microsoft.com/office/powerpoint/2012/main"/>
    </p:ext>
  </p:extLst>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a:extLst>
              <a:ext uri="{FF2B5EF4-FFF2-40B4-BE49-F238E27FC236}">
                <a16:creationId xmlns:a16="http://schemas.microsoft.com/office/drawing/2014/main" id="{16F9894D-910E-4061-9355-9A786438E191}"/>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680240802"/>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CE2ED30D-6FA8-4F09-B3CB-1DA97414E45D}"/>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150080928"/>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a:extLst>
              <a:ext uri="{FF2B5EF4-FFF2-40B4-BE49-F238E27FC236}">
                <a16:creationId xmlns:a16="http://schemas.microsoft.com/office/drawing/2014/main" id="{600311DF-C039-4652-B31E-3094D9F41013}"/>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148233238"/>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a:extLst>
              <a:ext uri="{FF2B5EF4-FFF2-40B4-BE49-F238E27FC236}">
                <a16:creationId xmlns:a16="http://schemas.microsoft.com/office/drawing/2014/main" id="{256C663E-303A-49BB-887E-5D65F080B4C2}"/>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502158586"/>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A14B61B-741A-4AAD-B03A-F58D5DA672E6}"/>
              </a:ext>
            </a:extLst>
          </p:cNvPr>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587120443"/>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pic>
        <p:nvPicPr>
          <p:cNvPr id="5" name="图片 4">
            <a:extLst>
              <a:ext uri="{FF2B5EF4-FFF2-40B4-BE49-F238E27FC236}">
                <a16:creationId xmlns:a16="http://schemas.microsoft.com/office/drawing/2014/main" id="{247F99C1-3CC1-4F78-A7FE-EA199037954E}"/>
              </a:ext>
            </a:extLst>
          </p:cNvPr>
          <p:cNvPicPr>
            <a:picLocks noChangeAspect="1"/>
          </p:cNvPicPr>
          <p:nvPr userDrawn="1"/>
        </p:nvPicPr>
        <p:blipFill>
          <a:blip r:embed="rId3"/>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039075063"/>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1348699027"/>
      </p:ext>
    </p:extLst>
  </p:cSld>
  <p:clrMapOvr>
    <a:masterClrMapping/>
  </p:clrMapOvr>
  <p:hf sldNum="0" hdr="0" ftr="0" dt="0"/>
</p:sldLayout>
</file>

<file path=ppt/slideLayouts/slideLayout270.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62920592"/>
      </p:ext>
    </p:extLst>
  </p:cSld>
  <p:clrMapOvr>
    <a:masterClrMapping/>
  </p:clrMapOvr>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10757004"/>
      </p:ext>
    </p:extLst>
  </p:cSld>
  <p:clrMapOvr>
    <a:masterClrMapping/>
  </p:clrMapOvr>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1496228322"/>
      </p:ext>
    </p:extLst>
  </p:cSld>
  <p:clrMapOvr>
    <a:masterClrMapping/>
  </p:clrMapOvr>
  <p:extLst>
    <p:ext uri="{DCECCB84-F9BA-43D5-87BE-67443E8EF086}">
      <p15:sldGuideLst xmlns:p15="http://schemas.microsoft.com/office/powerpoint/2012/main"/>
    </p:ext>
  </p:extLst>
</p:sldLayout>
</file>

<file path=ppt/slideLayouts/slideLayout273.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latin typeface="微软雅黑" panose="020B0503020204020204" pitchFamily="34" charset="-122"/>
                <a:ea typeface="微软雅黑" panose="020B0503020204020204" pitchFamily="34" charset="-122"/>
              </a:defRPr>
            </a:lvl1pPr>
            <a:lvl2pPr marL="143915" marR="0" indent="-143915" algn="l" defTabSz="1087915" rtl="0" eaLnBrk="1" fontAlgn="auto" latinLnBrk="0" hangingPunct="1">
              <a:lnSpc>
                <a:spcPct val="120000"/>
              </a:lnSpc>
              <a:spcBef>
                <a:spcPts val="0"/>
              </a:spcBef>
              <a:spcAft>
                <a:spcPts val="0"/>
              </a:spcAft>
              <a:buClrTx/>
              <a:buSzPct val="100000"/>
              <a:buFont typeface="Arial" panose="020B0604020202020204" pitchFamily="34" charset="0"/>
              <a:buChar char="•"/>
              <a:tabLst/>
              <a:defRPr sz="1200" b="0">
                <a:solidFill>
                  <a:schemeClr val="tx1"/>
                </a:solidFill>
                <a:latin typeface="微软雅黑" panose="020B0503020204020204" pitchFamily="34" charset="-122"/>
                <a:ea typeface="微软雅黑" panose="020B0503020204020204" pitchFamily="34" charset="-122"/>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a:extLst>
              <a:ext uri="{FF2B5EF4-FFF2-40B4-BE49-F238E27FC236}">
                <a16:creationId xmlns:a16="http://schemas.microsoft.com/office/drawing/2014/main" id="{48EC01CA-5D70-4C8C-9C61-4FEDA3148D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3819163673"/>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74.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560490582"/>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275.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2026/9/3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37366015"/>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03"/>
            <a:fld id="{1C862299-229D-45FE-9F9F-1F2494F82C69}" type="datetimeFigureOut">
              <a:rPr lang="zh-CN" altLang="en-US" sz="1799" smtClean="0">
                <a:solidFill>
                  <a:prstClr val="black"/>
                </a:solidFill>
              </a:rPr>
              <a:pPr defTabSz="914103"/>
              <a:t>2026/9/3</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03"/>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03"/>
            <a:fld id="{29B795AA-FAE0-4C25-9718-078AF4030C97}" type="slidenum">
              <a:rPr lang="zh-CN" altLang="en-US" sz="1799" smtClean="0">
                <a:solidFill>
                  <a:prstClr val="black"/>
                </a:solidFill>
              </a:rPr>
              <a:pPr defTabSz="914103"/>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extLst>
      <p:ext uri="{BB962C8B-B14F-4D97-AF65-F5344CB8AC3E}">
        <p14:creationId xmlns:p14="http://schemas.microsoft.com/office/powerpoint/2010/main" val="2818457232"/>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xmlns:mv="urn:schemas-microsoft-com:mac:vml">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36437832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2" name="Picture 11">
            <a:extLst>
              <a:ext uri="{FF2B5EF4-FFF2-40B4-BE49-F238E27FC236}">
                <a16:creationId xmlns:a16="http://schemas.microsoft.com/office/drawing/2014/main" id="{03050349-7D0C-42FC-8D0C-2317FC76A926}"/>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398977016"/>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8903213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5582532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5901431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6835423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7594419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9153461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526088076"/>
      </p:ext>
    </p:extLst>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4273689236"/>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50"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8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8 h 10000"/>
              <a:gd name="connsiteX0" fmla="*/ 0 w 11000"/>
              <a:gd name="connsiteY0" fmla="*/ 188 h 10000"/>
              <a:gd name="connsiteX1" fmla="*/ 11000 w 11000"/>
              <a:gd name="connsiteY1" fmla="*/ 0 h 10000"/>
              <a:gd name="connsiteX2" fmla="*/ 11000 w 11000"/>
              <a:gd name="connsiteY2" fmla="*/ 10000 h 10000"/>
              <a:gd name="connsiteX3" fmla="*/ 1000 w 11000"/>
              <a:gd name="connsiteY3" fmla="*/ 10000 h 10000"/>
              <a:gd name="connsiteX4" fmla="*/ 0 w 11000"/>
              <a:gd name="connsiteY4" fmla="*/ 188 h 10000"/>
              <a:gd name="connsiteX0" fmla="*/ 0 w 10719"/>
              <a:gd name="connsiteY0" fmla="*/ 521 h 10000"/>
              <a:gd name="connsiteX1" fmla="*/ 10719 w 10719"/>
              <a:gd name="connsiteY1" fmla="*/ 0 h 10000"/>
              <a:gd name="connsiteX2" fmla="*/ 10719 w 10719"/>
              <a:gd name="connsiteY2" fmla="*/ 10000 h 10000"/>
              <a:gd name="connsiteX3" fmla="*/ 719 w 10719"/>
              <a:gd name="connsiteY3" fmla="*/ 10000 h 10000"/>
              <a:gd name="connsiteX4" fmla="*/ 0 w 10719"/>
              <a:gd name="connsiteY4" fmla="*/ 52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7" dirty="0">
                <a:solidFill>
                  <a:schemeClr val="bg1"/>
                </a:solidFill>
                <a:latin typeface="微软雅黑" panose="020B0503020204020204" pitchFamily="34" charset="-122"/>
                <a:ea typeface="微软雅黑" panose="020B0503020204020204" pitchFamily="34" charset="-122"/>
              </a:rPr>
              <a:t>Copyright ©2018</a:t>
            </a:r>
            <a:r>
              <a:rPr lang="en-US" altLang="zh-CN" sz="487" baseline="0" dirty="0">
                <a:solidFill>
                  <a:schemeClr val="bg1"/>
                </a:solidFill>
                <a:latin typeface="微软雅黑" panose="020B0503020204020204" pitchFamily="34" charset="-122"/>
                <a:ea typeface="微软雅黑" panose="020B0503020204020204" pitchFamily="34" charset="-122"/>
              </a:rPr>
              <a:t> </a:t>
            </a:r>
            <a:r>
              <a:rPr lang="en-US" altLang="zh-CN" sz="487" baseline="0" dirty="0" err="1">
                <a:solidFill>
                  <a:schemeClr val="bg1"/>
                </a:solidFill>
                <a:latin typeface="微软雅黑" panose="020B0503020204020204" pitchFamily="34" charset="-122"/>
                <a:ea typeface="微软雅黑" panose="020B0503020204020204" pitchFamily="34" charset="-122"/>
              </a:rPr>
              <a:t>Bosyun</a:t>
            </a:r>
            <a:r>
              <a:rPr lang="en-US" altLang="zh-CN" sz="487" dirty="0">
                <a:solidFill>
                  <a:schemeClr val="bg1"/>
                </a:solidFill>
                <a:latin typeface="微软雅黑" panose="020B0503020204020204" pitchFamily="34" charset="-122"/>
                <a:ea typeface="微软雅黑" panose="020B0503020204020204" pitchFamily="34" charset="-122"/>
              </a:rPr>
              <a:t> Co., Ltd.</a:t>
            </a:r>
            <a:r>
              <a:rPr lang="en-US" altLang="zh-CN" sz="487"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7"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98"/>
          </a:p>
        </p:txBody>
      </p:sp>
    </p:spTree>
    <p:extLst>
      <p:ext uri="{BB962C8B-B14F-4D97-AF65-F5344CB8AC3E}">
        <p14:creationId xmlns:p14="http://schemas.microsoft.com/office/powerpoint/2010/main" val="157310881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3088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3"/>
            <a:ext cx="2743200" cy="365125"/>
          </a:xfrm>
          <a:prstGeom prst="rect">
            <a:avLst/>
          </a:prstGeom>
        </p:spPr>
        <p:txBody>
          <a:bodyPr/>
          <a:lstStyle/>
          <a:p>
            <a:pPr defTabSz="914103"/>
            <a:fld id="{1C862299-229D-45FE-9F9F-1F2494F82C69}" type="datetimeFigureOut">
              <a:rPr lang="zh-CN" altLang="en-US" sz="1799" smtClean="0">
                <a:solidFill>
                  <a:prstClr val="black"/>
                </a:solidFill>
              </a:rPr>
              <a:pPr defTabSz="914103"/>
              <a:t>2026/9/3</a:t>
            </a:fld>
            <a:endParaRPr lang="zh-CN" altLang="en-US" sz="1799">
              <a:solidFill>
                <a:prstClr val="black"/>
              </a:solidFill>
            </a:endParaRPr>
          </a:p>
        </p:txBody>
      </p:sp>
      <p:sp>
        <p:nvSpPr>
          <p:cNvPr id="4" name="Footer Placeholder 3"/>
          <p:cNvSpPr>
            <a:spLocks noGrp="1"/>
          </p:cNvSpPr>
          <p:nvPr>
            <p:ph type="ftr" sz="quarter" idx="11"/>
          </p:nvPr>
        </p:nvSpPr>
        <p:spPr>
          <a:xfrm>
            <a:off x="4038600" y="6356353"/>
            <a:ext cx="4114800" cy="365125"/>
          </a:xfrm>
          <a:prstGeom prst="rect">
            <a:avLst/>
          </a:prstGeom>
        </p:spPr>
        <p:txBody>
          <a:bodyPr/>
          <a:lstStyle/>
          <a:p>
            <a:pPr defTabSz="914103"/>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3"/>
            <a:ext cx="2743200" cy="365125"/>
          </a:xfrm>
          <a:prstGeom prst="rect">
            <a:avLst/>
          </a:prstGeom>
        </p:spPr>
        <p:txBody>
          <a:bodyPr/>
          <a:lstStyle/>
          <a:p>
            <a:pPr defTabSz="914103"/>
            <a:fld id="{29B795AA-FAE0-4C25-9718-078AF4030C97}" type="slidenum">
              <a:rPr lang="zh-CN" altLang="en-US" sz="1799" smtClean="0">
                <a:solidFill>
                  <a:prstClr val="black"/>
                </a:solidFill>
              </a:rPr>
              <a:pPr defTabSz="914103"/>
              <a:t>‹#›</a:t>
            </a:fld>
            <a:endParaRPr lang="zh-CN" altLang="en-US" sz="1799">
              <a:solidFill>
                <a:prstClr val="black"/>
              </a:solidFill>
            </a:endParaRPr>
          </a:p>
        </p:txBody>
      </p:sp>
      <p:grpSp>
        <p:nvGrpSpPr>
          <p:cNvPr id="12" name="组合 11"/>
          <p:cNvGrpSpPr/>
          <p:nvPr userDrawn="1"/>
        </p:nvGrpSpPr>
        <p:grpSpPr>
          <a:xfrm>
            <a:off x="0" y="362268"/>
            <a:ext cx="1371600" cy="376887"/>
            <a:chOff x="0" y="224500"/>
            <a:chExt cx="2820139" cy="774915"/>
          </a:xfrm>
          <a:solidFill>
            <a:srgbClr val="92D050"/>
          </a:solidFill>
        </p:grpSpPr>
        <p:sp>
          <p:nvSpPr>
            <p:cNvPr id="13" name="任意多边形 12"/>
            <p:cNvSpPr/>
            <p:nvPr/>
          </p:nvSpPr>
          <p:spPr>
            <a:xfrm>
              <a:off x="0" y="224500"/>
              <a:ext cx="2249962"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4" name="任意多边形 13"/>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sp>
          <p:nvSpPr>
            <p:cNvPr id="15" name="任意多边形 14"/>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351">
                <a:solidFill>
                  <a:prstClr val="white"/>
                </a:solidFill>
              </a:endParaRPr>
            </a:p>
          </p:txBody>
        </p:sp>
      </p:gr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1948" y="213581"/>
            <a:ext cx="1213104" cy="714112"/>
          </a:xfrm>
          <a:prstGeom prst="rect">
            <a:avLst/>
          </a:prstGeom>
        </p:spPr>
      </p:pic>
    </p:spTree>
    <p:extLst>
      <p:ext uri="{BB962C8B-B14F-4D97-AF65-F5344CB8AC3E}">
        <p14:creationId xmlns:p14="http://schemas.microsoft.com/office/powerpoint/2010/main" val="32487568"/>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mv="urn:schemas-microsoft-com:mac:vml" xmlns="">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a:extLst>
              <a:ext uri="{FF2B5EF4-FFF2-40B4-BE49-F238E27FC236}">
                <a16:creationId xmlns:a16="http://schemas.microsoft.com/office/drawing/2014/main" id="{D4BB54DC-F77C-4090-987C-BC7FCFCFF80D}"/>
              </a:ext>
            </a:extLst>
          </p:cNvPr>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7915" rtl="0" eaLnBrk="1" fontAlgn="auto" latinLnBrk="0" hangingPunct="1">
              <a:lnSpc>
                <a:spcPct val="100000"/>
              </a:lnSpc>
              <a:spcBef>
                <a:spcPts val="1799"/>
              </a:spcBef>
              <a:spcAft>
                <a:spcPts val="0"/>
              </a:spcAft>
              <a:buClr>
                <a:schemeClr val="accent1"/>
              </a:buClr>
              <a:buSzPct val="80000"/>
              <a:buFontTx/>
              <a:buNone/>
              <a:tabLst/>
              <a:defRPr sz="1200" b="1">
                <a:solidFill>
                  <a:schemeClr val="tx1"/>
                </a:solidFill>
              </a:defRPr>
            </a:lvl1pPr>
            <a:lvl2pPr marL="143915" marR="0" indent="-143915" algn="l" defTabSz="1087915" rtl="0" eaLnBrk="1" fontAlgn="auto" latinLnBrk="0" hangingPunct="1">
              <a:lnSpc>
                <a:spcPct val="100000"/>
              </a:lnSpc>
              <a:spcBef>
                <a:spcPts val="0"/>
              </a:spcBef>
              <a:spcAft>
                <a:spcPts val="0"/>
              </a:spcAft>
              <a:buClrTx/>
              <a:buSzPct val="100000"/>
              <a:buFont typeface="Arial" panose="020B0604020202020204" pitchFamily="34" charset="0"/>
              <a:buChar char="•"/>
              <a:tabLst/>
              <a:defRPr sz="12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a:extLst>
              <a:ext uri="{FF2B5EF4-FFF2-40B4-BE49-F238E27FC236}">
                <a16:creationId xmlns:a16="http://schemas.microsoft.com/office/drawing/2014/main" id="{31A034C5-3DA5-4945-A987-73F0E9776F09}"/>
              </a:ext>
            </a:extLst>
          </p:cNvP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a:extLst>
              <a:ext uri="{FF2B5EF4-FFF2-40B4-BE49-F238E27FC236}">
                <a16:creationId xmlns:a16="http://schemas.microsoft.com/office/drawing/2014/main" id="{A94DBCA6-C1ED-4F62-A230-6A95EDC13295}"/>
              </a:ext>
            </a:extLst>
          </p:cNvP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a:extLst>
              <a:ext uri="{FF2B5EF4-FFF2-40B4-BE49-F238E27FC236}">
                <a16:creationId xmlns:a16="http://schemas.microsoft.com/office/drawing/2014/main" id="{B90CC14E-5372-4925-8E78-B9D40913045E}"/>
              </a:ext>
            </a:extLst>
          </p:cNvP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a:extLst>
              <a:ext uri="{FF2B5EF4-FFF2-40B4-BE49-F238E27FC236}">
                <a16:creationId xmlns:a16="http://schemas.microsoft.com/office/drawing/2014/main" id="{4FE68ED5-984C-4D38-B656-CC6C94C43DBF}"/>
              </a:ext>
            </a:extLst>
          </p:cNvP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a:extLst>
              <a:ext uri="{FF2B5EF4-FFF2-40B4-BE49-F238E27FC236}">
                <a16:creationId xmlns:a16="http://schemas.microsoft.com/office/drawing/2014/main" id="{713C1F00-759E-4B35-AD44-B30F6938AA20}"/>
              </a:ext>
            </a:extLst>
          </p:cNvP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a:extLst>
              <a:ext uri="{FF2B5EF4-FFF2-40B4-BE49-F238E27FC236}">
                <a16:creationId xmlns:a16="http://schemas.microsoft.com/office/drawing/2014/main" id="{33510437-C838-4F53-9C59-4C01AFE4DD8D}"/>
              </a:ext>
            </a:extLst>
          </p:cNvPr>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1" dirty="0"/>
          </a:p>
        </p:txBody>
      </p:sp>
      <p:sp>
        <p:nvSpPr>
          <p:cNvPr id="15" name="Text Placeholder">
            <a:extLst>
              <a:ext uri="{FF2B5EF4-FFF2-40B4-BE49-F238E27FC236}">
                <a16:creationId xmlns:a16="http://schemas.microsoft.com/office/drawing/2014/main" id="{F69F6118-6DEA-4B0E-A587-241AE19FCEBC}"/>
              </a:ext>
            </a:extLst>
          </p:cNvP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a:extLst>
              <a:ext uri="{FF2B5EF4-FFF2-40B4-BE49-F238E27FC236}">
                <a16:creationId xmlns:a16="http://schemas.microsoft.com/office/drawing/2014/main" id="{FD85B15F-A587-433C-B85B-CA6C96ECA186}"/>
              </a:ext>
            </a:extLst>
          </p:cNvP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a:extLst>
              <a:ext uri="{FF2B5EF4-FFF2-40B4-BE49-F238E27FC236}">
                <a16:creationId xmlns:a16="http://schemas.microsoft.com/office/drawing/2014/main" id="{28ACD5D5-5874-4D39-BDF3-E36C6AC1353A}"/>
              </a:ext>
            </a:extLst>
          </p:cNvP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a:extLst>
              <a:ext uri="{FF2B5EF4-FFF2-40B4-BE49-F238E27FC236}">
                <a16:creationId xmlns:a16="http://schemas.microsoft.com/office/drawing/2014/main" id="{449460A6-CD04-44D5-AB91-0EC242157A1C}"/>
              </a:ext>
            </a:extLst>
          </p:cNvP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a:extLst>
              <a:ext uri="{FF2B5EF4-FFF2-40B4-BE49-F238E27FC236}">
                <a16:creationId xmlns:a16="http://schemas.microsoft.com/office/drawing/2014/main" id="{8C413235-F81F-4E76-9BDC-0E428F79F56B}"/>
              </a:ext>
            </a:extLst>
          </p:cNvP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8"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a:extLst>
              <a:ext uri="{FF2B5EF4-FFF2-40B4-BE49-F238E27FC236}">
                <a16:creationId xmlns:a16="http://schemas.microsoft.com/office/drawing/2014/main" id="{57851D8F-5140-4857-BC42-78B5EB47C927}"/>
              </a:ext>
            </a:extLst>
          </p:cNvP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3915" indent="-143915">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a:extLst>
              <a:ext uri="{FF2B5EF4-FFF2-40B4-BE49-F238E27FC236}">
                <a16:creationId xmlns:a16="http://schemas.microsoft.com/office/drawing/2014/main" id="{920F2D40-34CF-4F70-BA78-80855D5E29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1990185776"/>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46">
          <p15:clr>
            <a:srgbClr val="FBAE40"/>
          </p15:clr>
        </p15:guide>
        <p15:guide id="6" orient="horz" pos="3339">
          <p15:clr>
            <a:srgbClr val="FBAE40"/>
          </p15:clr>
        </p15:guide>
        <p15:guide id="7" orient="horz" pos="902">
          <p15:clr>
            <a:srgbClr val="FBAE40"/>
          </p15:clr>
        </p15:guide>
        <p15:guide id="8" pos="736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716559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grpSp>
        <p:nvGrpSpPr>
          <p:cNvPr id="2" name="组合 9"/>
          <p:cNvGrpSpPr/>
          <p:nvPr userDrawn="1"/>
        </p:nvGrpSpPr>
        <p:grpSpPr bwMode="auto">
          <a:xfrm>
            <a:off x="0" y="3"/>
            <a:ext cx="12192000" cy="168275"/>
            <a:chOff x="0" y="0"/>
            <a:chExt cx="9144000" cy="167640"/>
          </a:xfrm>
        </p:grpSpPr>
        <p:sp>
          <p:nvSpPr>
            <p:cNvPr id="3" name="矩形 2"/>
            <p:cNvSpPr/>
            <p:nvPr userDrawn="1"/>
          </p:nvSpPr>
          <p:spPr>
            <a:xfrm>
              <a:off x="0" y="0"/>
              <a:ext cx="6492875" cy="759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srgbClr val="FFFFFF"/>
                </a:solidFill>
                <a:ea typeface="宋体" panose="02010600030101010101" pitchFamily="2" charset="-122"/>
              </a:endParaRPr>
            </a:p>
          </p:txBody>
        </p:sp>
        <p:sp>
          <p:nvSpPr>
            <p:cNvPr id="4" name="矩形 3"/>
            <p:cNvSpPr/>
            <p:nvPr userDrawn="1"/>
          </p:nvSpPr>
          <p:spPr>
            <a:xfrm>
              <a:off x="6432550" y="0"/>
              <a:ext cx="2711450" cy="759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sp>
          <p:nvSpPr>
            <p:cNvPr id="5" name="矩形 4"/>
            <p:cNvSpPr/>
            <p:nvPr userDrawn="1"/>
          </p:nvSpPr>
          <p:spPr>
            <a:xfrm>
              <a:off x="0" y="75912"/>
              <a:ext cx="9144000" cy="917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FFFFFF"/>
                </a:solidFill>
                <a:ea typeface="宋体" panose="02010600030101010101" pitchFamily="2" charset="-122"/>
              </a:endParaRPr>
            </a:p>
          </p:txBody>
        </p:sp>
      </p:grpSp>
      <p:cxnSp>
        <p:nvCxnSpPr>
          <p:cNvPr id="7" name="直接连接符 6"/>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248400"/>
            <a:ext cx="115824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6600" y="6340482"/>
            <a:ext cx="1184915" cy="433977"/>
          </a:xfrm>
          <a:prstGeom prst="rect">
            <a:avLst/>
          </a:prstGeom>
        </p:spPr>
      </p:pic>
    </p:spTree>
    <p:extLst>
      <p:ext uri="{BB962C8B-B14F-4D97-AF65-F5344CB8AC3E}">
        <p14:creationId xmlns:p14="http://schemas.microsoft.com/office/powerpoint/2010/main" val="13434153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标题和文本">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430759"/>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99845923"/>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19">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itchFamily="34" charset="-122"/>
                <a:ea typeface="微软雅黑" pitchFamily="34" charset="-122"/>
              </a:defRPr>
            </a:lvl1pPr>
            <a:lvl2pPr>
              <a:defRPr sz="1600" b="0">
                <a:latin typeface="微软雅黑" pitchFamily="34" charset="-122"/>
                <a:ea typeface="微软雅黑" pitchFamily="34" charset="-122"/>
              </a:defRPr>
            </a:lvl2pPr>
            <a:lvl3pPr>
              <a:defRPr sz="1400">
                <a:latin typeface="微软雅黑" pitchFamily="34" charset="-122"/>
                <a:ea typeface="微软雅黑" pitchFamily="34" charset="-122"/>
              </a:defRPr>
            </a:lvl3pPr>
            <a:lvl4pPr>
              <a:defRPr sz="1200">
                <a:latin typeface="微软雅黑" pitchFamily="34" charset="-122"/>
                <a:ea typeface="微软雅黑" pitchFamily="34" charset="-122"/>
              </a:defRPr>
            </a:lvl4pPr>
            <a:lvl5pPr>
              <a:defRPr sz="11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24001031"/>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160726_Contents">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ltLang="zh-CN"/>
              <a:t>Click to edit Master title style</a:t>
            </a:r>
            <a:endParaRPr lang="zh-CN" altLang="en-US"/>
          </a:p>
        </p:txBody>
      </p:sp>
    </p:spTree>
    <p:extLst>
      <p:ext uri="{BB962C8B-B14F-4D97-AF65-F5344CB8AC3E}">
        <p14:creationId xmlns:p14="http://schemas.microsoft.com/office/powerpoint/2010/main" val="1510319254"/>
      </p:ext>
    </p:extLst>
  </p:cSld>
  <p:clrMapOvr>
    <a:masterClrMapping/>
  </p:clrMapOvr>
  <p:transition>
    <p:fade/>
  </p:transition>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7905" rtl="0" eaLnBrk="1" latinLnBrk="0" hangingPunct="1">
              <a:spcBef>
                <a:spcPts val="1927"/>
              </a:spcBef>
              <a:buClr>
                <a:schemeClr val="accent1"/>
              </a:buClr>
              <a:buSzPct val="80000"/>
              <a:buFontTx/>
              <a:buNone/>
              <a:defRPr lang="de-DE" sz="2098"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902043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1169692" y="368823"/>
            <a:ext cx="6478313" cy="430759"/>
          </a:xfrm>
        </p:spPr>
        <p:txBody>
          <a:bodyPr/>
          <a:lstStyle>
            <a:lvl1pPr>
              <a:defRPr/>
            </a:lvl1pPr>
          </a:lstStyle>
          <a:p>
            <a:r>
              <a:rPr lang="en-US" noProof="0" dirty="0"/>
              <a:t>Insert page title</a:t>
            </a:r>
            <a:endParaRPr lang="de-DE" dirty="0"/>
          </a:p>
        </p:txBody>
      </p:sp>
      <p:sp>
        <p:nvSpPr>
          <p:cNvPr id="5" name="Picture Placeholder 4"/>
          <p:cNvSpPr>
            <a:spLocks noGrp="1"/>
          </p:cNvSpPr>
          <p:nvPr>
            <p:ph type="pic" sz="quarter" idx="10"/>
          </p:nvPr>
        </p:nvSpPr>
        <p:spPr bwMode="gray">
          <a:xfrm>
            <a:off x="8125059" y="0"/>
            <a:ext cx="4066941" cy="6858000"/>
          </a:xfrm>
          <a:solidFill>
            <a:schemeClr val="tx2"/>
          </a:solidFill>
        </p:spPr>
        <p:txBody>
          <a:bodyPr vert="horz" lIns="0" tIns="2448000" rIns="0" bIns="0" rtlCol="0" anchor="t" anchorCtr="0">
            <a:noAutofit/>
          </a:bodyPr>
          <a:lstStyle>
            <a:lvl1pPr marL="0" indent="0" algn="ctr" defTabSz="1087796" rtl="0" eaLnBrk="1" latinLnBrk="0" hangingPunct="1">
              <a:spcBef>
                <a:spcPts val="1926"/>
              </a:spcBef>
              <a:buClr>
                <a:schemeClr val="accent1"/>
              </a:buClr>
              <a:buSzPct val="80000"/>
              <a:buFontTx/>
              <a:buNone/>
              <a:defRPr lang="de-DE" sz="2097" b="0" kern="1200" dirty="0">
                <a:solidFill>
                  <a:schemeClr val="tx1"/>
                </a:solidFill>
                <a:latin typeface="+mn-lt"/>
                <a:ea typeface="+mn-ea"/>
                <a:cs typeface="+mn-cs"/>
              </a:defRPr>
            </a:lvl1pPr>
          </a:lstStyle>
          <a:p>
            <a:r>
              <a:rPr lang="en-US"/>
              <a:t>Click icon to add picture</a:t>
            </a:r>
            <a:endParaRPr lang="de-DE" dirty="0"/>
          </a:p>
        </p:txBody>
      </p:sp>
      <p:sp>
        <p:nvSpPr>
          <p:cNvPr id="7" name="Text Placeholder 6"/>
          <p:cNvSpPr>
            <a:spLocks noGrp="1"/>
          </p:cNvSpPr>
          <p:nvPr>
            <p:ph type="body" sz="quarter" idx="11" hasCustomPrompt="1"/>
          </p:nvPr>
        </p:nvSpPr>
        <p:spPr bwMode="gray">
          <a:xfrm>
            <a:off x="1169692" y="1601629"/>
            <a:ext cx="6478313" cy="435499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extLst>
      <p:ext uri="{BB962C8B-B14F-4D97-AF65-F5344CB8AC3E}">
        <p14:creationId xmlns:p14="http://schemas.microsoft.com/office/powerpoint/2010/main" val="361799884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8">
            <a:extLst>
              <a:ext uri="{FF2B5EF4-FFF2-40B4-BE49-F238E27FC236}">
                <a16:creationId xmlns:a16="http://schemas.microsoft.com/office/drawing/2014/main" id="{97222DEB-98BE-4F53-8332-8A632EB2C2D3}"/>
              </a:ext>
            </a:extLst>
          </p:cNvPr>
          <p:cNvSpPr>
            <a:spLocks noGrp="1" noChangeArrowheads="1"/>
          </p:cNvSpPr>
          <p:nvPr>
            <p:ph type="sldNum" sz="quarter" idx="10"/>
            <p:custDataLst>
              <p:tags r:id="rId1"/>
            </p:custDataLst>
          </p:nvPr>
        </p:nvSpPr>
        <p:spPr>
          <a:ln/>
        </p:spPr>
        <p:txBody>
          <a:bodyPr/>
          <a:lstStyle>
            <a:lvl1pPr>
              <a:defRPr/>
            </a:lvl1pPr>
          </a:lstStyle>
          <a:p>
            <a:fld id="{E95CDF36-14AD-446C-96CC-EC4B4B767604}" type="slidenum">
              <a:rPr lang="de-DE" altLang="zh-CN"/>
              <a:pPr/>
              <a:t>‹#›</a:t>
            </a:fld>
            <a:endParaRPr lang="de-DE" altLang="zh-CN"/>
          </a:p>
        </p:txBody>
      </p:sp>
      <p:sp>
        <p:nvSpPr>
          <p:cNvPr id="5" name="Rectangle 51">
            <a:extLst>
              <a:ext uri="{FF2B5EF4-FFF2-40B4-BE49-F238E27FC236}">
                <a16:creationId xmlns:a16="http://schemas.microsoft.com/office/drawing/2014/main" id="{5D011123-CBA7-4C1D-AB59-9E00936D4757}"/>
              </a:ext>
            </a:extLst>
          </p:cNvPr>
          <p:cNvSpPr>
            <a:spLocks noGrp="1" noChangeArrowheads="1"/>
          </p:cNvSpPr>
          <p:nvPr>
            <p:ph type="ftr" sz="quarter" idx="11"/>
            <p:custDataLst>
              <p:tags r:id="rId2"/>
            </p:custDataLst>
          </p:nvPr>
        </p:nvSpPr>
        <p:spPr>
          <a:ln/>
        </p:spPr>
        <p:txBody>
          <a:bodyPr/>
          <a:lstStyle>
            <a:lvl1pPr>
              <a:defRPr/>
            </a:lvl1pPr>
          </a:lstStyle>
          <a:p>
            <a:pPr>
              <a:defRPr/>
            </a:pPr>
            <a:r>
              <a:rPr lang="de-DE"/>
              <a:t>2008-01-16-Slide Master S&amp;T DACH deutsch.ppt</a:t>
            </a:r>
          </a:p>
        </p:txBody>
      </p:sp>
    </p:spTree>
    <p:extLst>
      <p:ext uri="{BB962C8B-B14F-4D97-AF65-F5344CB8AC3E}">
        <p14:creationId xmlns:p14="http://schemas.microsoft.com/office/powerpoint/2010/main" val="1008612034"/>
      </p:ext>
    </p:extLst>
  </p:cSld>
  <p:clrMapOvr>
    <a:masterClrMapping/>
  </p:clrMapOvr>
  <p:transition spd="slow"/>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a:ln>
                <a:noFill/>
              </a:ln>
              <a:effectLst/>
              <a:uLnTx/>
              <a:uFillTx/>
              <a:ea typeface="Arial Unicode MS" panose="020B0604020202020204" pitchFamily="34" charset="-128"/>
              <a:cs typeface="Arial Unicode MS" panose="020B0604020202020204" pitchFamily="34" charset="-128"/>
            </a:endParaRPr>
          </a:p>
        </p:txBody>
      </p:sp>
      <p:pic>
        <p:nvPicPr>
          <p:cNvPr id="6" name="图片 5"/>
          <p:cNvPicPr>
            <a:picLocks noChangeAspect="1"/>
          </p:cNvPicPr>
          <p:nvPr userDrawn="1"/>
        </p:nvPicPr>
        <p:blipFill>
          <a:blip r:embed="rId2"/>
          <a:stretch>
            <a:fillRect/>
          </a:stretch>
        </p:blipFill>
        <p:spPr>
          <a:xfrm>
            <a:off x="10835465" y="6296441"/>
            <a:ext cx="1142761" cy="406421"/>
          </a:xfrm>
          <a:prstGeom prst="rect">
            <a:avLst/>
          </a:prstGeom>
        </p:spPr>
      </p:pic>
      <p:pic>
        <p:nvPicPr>
          <p:cNvPr id="14" name="图片 13"/>
          <p:cNvPicPr>
            <a:picLocks noChangeAspect="1"/>
          </p:cNvPicPr>
          <p:nvPr userDrawn="1"/>
        </p:nvPicPr>
        <p:blipFill>
          <a:blip r:embed="rId3"/>
          <a:stretch>
            <a:fillRect/>
          </a:stretch>
        </p:blipFill>
        <p:spPr>
          <a:xfrm>
            <a:off x="287925" y="6211768"/>
            <a:ext cx="2212464" cy="646232"/>
          </a:xfrm>
          <a:prstGeom prst="rect">
            <a:avLst/>
          </a:prstGeom>
        </p:spPr>
      </p:pic>
    </p:spTree>
    <p:extLst>
      <p:ext uri="{BB962C8B-B14F-4D97-AF65-F5344CB8AC3E}">
        <p14:creationId xmlns:p14="http://schemas.microsoft.com/office/powerpoint/2010/main" val="409662475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49806348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1195274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48287184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pic>
        <p:nvPicPr>
          <p:cNvPr id="5" name="图片 4"/>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20423059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pic>
        <p:nvPicPr>
          <p:cNvPr id="4" name="图片 3"/>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20496862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53396808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3406556574"/>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672056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标题+正文">
    <p:spTree>
      <p:nvGrpSpPr>
        <p:cNvPr id="1" name=""/>
        <p:cNvGrpSpPr/>
        <p:nvPr/>
      </p:nvGrpSpPr>
      <p:grpSpPr>
        <a:xfrm>
          <a:off x="0" y="0"/>
          <a:ext cx="0" cy="0"/>
          <a:chOff x="0" y="0"/>
          <a:chExt cx="0" cy="0"/>
        </a:xfrm>
      </p:grpSpPr>
      <p:sp>
        <p:nvSpPr>
          <p:cNvPr id="2" name="标题 1"/>
          <p:cNvSpPr>
            <a:spLocks noGrp="1"/>
          </p:cNvSpPr>
          <p:nvPr>
            <p:ph type="title"/>
          </p:nvPr>
        </p:nvSpPr>
        <p:spPr>
          <a:xfrm>
            <a:off x="143342" y="116635"/>
            <a:ext cx="10561173" cy="430759"/>
          </a:xfrm>
          <a:prstGeom prst="rect">
            <a:avLst/>
          </a:prstGeom>
        </p:spPr>
        <p:txBody>
          <a:bodyPr/>
          <a:lstStyle/>
          <a:p>
            <a:r>
              <a:rPr lang="zh-CN" altLang="en-US" dirty="0"/>
              <a:t>单击此处编辑母版标题样式</a:t>
            </a:r>
          </a:p>
        </p:txBody>
      </p:sp>
      <p:sp>
        <p:nvSpPr>
          <p:cNvPr id="3" name="内容占位符 2"/>
          <p:cNvSpPr>
            <a:spLocks noGrp="1"/>
          </p:cNvSpPr>
          <p:nvPr>
            <p:ph sz="half" idx="1"/>
          </p:nvPr>
        </p:nvSpPr>
        <p:spPr>
          <a:xfrm>
            <a:off x="239351" y="1484784"/>
            <a:ext cx="10072017" cy="4213732"/>
          </a:xfrm>
          <a:prstGeom prst="rect">
            <a:avLst/>
          </a:prstGeom>
        </p:spPr>
        <p:txBody>
          <a:bodyPr lIns="81043" tIns="40522" rIns="81043" bIns="40522"/>
          <a:lstStyle>
            <a:lvl1pPr>
              <a:defRPr sz="1799">
                <a:latin typeface="微软雅黑" panose="020B0503020204020204" pitchFamily="34" charset="-122"/>
                <a:ea typeface="微软雅黑" panose="020B0503020204020204" pitchFamily="34" charset="-122"/>
              </a:defRPr>
            </a:lvl1pPr>
            <a:lvl2pPr>
              <a:defRPr sz="1600" b="0">
                <a:latin typeface="微软雅黑" panose="020B0503020204020204" pitchFamily="34" charset="-122"/>
                <a:ea typeface="微软雅黑" panose="020B0503020204020204" pitchFamily="34" charset="-122"/>
              </a:defRPr>
            </a:lvl2pPr>
            <a:lvl3pPr>
              <a:defRPr sz="14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65358893"/>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32634179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目录1">
    <p:spTree>
      <p:nvGrpSpPr>
        <p:cNvPr id="1" name=""/>
        <p:cNvGrpSpPr/>
        <p:nvPr/>
      </p:nvGrpSpPr>
      <p:grpSpPr>
        <a:xfrm>
          <a:off x="0" y="0"/>
          <a:ext cx="0" cy="0"/>
          <a:chOff x="0" y="0"/>
          <a:chExt cx="0" cy="0"/>
        </a:xfrm>
      </p:grpSpPr>
      <p:sp>
        <p:nvSpPr>
          <p:cNvPr id="3" name="标题 2"/>
          <p:cNvSpPr>
            <a:spLocks noGrp="1"/>
          </p:cNvSpPr>
          <p:nvPr>
            <p:ph type="title"/>
          </p:nvPr>
        </p:nvSpPr>
        <p:spPr>
          <a:xfrm>
            <a:off x="236016" y="360000"/>
            <a:ext cx="10561173" cy="430759"/>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037235127"/>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13197502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219399" y="6036681"/>
            <a:ext cx="1824446" cy="334569"/>
          </a:xfrm>
          <a:prstGeom prst="rect">
            <a:avLst/>
          </a:prstGeom>
        </p:spPr>
      </p:pic>
      <p:sp>
        <p:nvSpPr>
          <p:cNvPr id="7" name="Text Placeholder"/>
          <p:cNvSpPr>
            <a:spLocks noGrp="1"/>
          </p:cNvSpPr>
          <p:nvPr>
            <p:ph type="body" sz="quarter" idx="11" hasCustomPrompt="1"/>
          </p:nvPr>
        </p:nvSpPr>
        <p:spPr bwMode="black">
          <a:xfrm>
            <a:off x="503868" y="1260000"/>
            <a:ext cx="7200000" cy="4372036"/>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latin typeface="微软雅黑" panose="020B0503020204020204" pitchFamily="34" charset="-122"/>
                <a:ea typeface="微软雅黑" panose="020B0503020204020204" pitchFamily="34" charset="-122"/>
              </a:defRPr>
            </a:lvl1pPr>
            <a:lvl2pPr marL="144102" marR="0" indent="-144102" algn="l" defTabSz="1088063" rtl="0" eaLnBrk="1" fontAlgn="auto" latinLnBrk="0" hangingPunct="1">
              <a:lnSpc>
                <a:spcPct val="120000"/>
              </a:lnSpc>
              <a:spcBef>
                <a:spcPts val="0"/>
              </a:spcBef>
              <a:spcAft>
                <a:spcPts val="0"/>
              </a:spcAft>
              <a:buClrTx/>
              <a:buSzPct val="100000"/>
              <a:buFont typeface="Arial" panose="020B0604020202020204" pitchFamily="34" charset="0"/>
              <a:buChar char="•"/>
              <a:defRPr sz="1200" b="0">
                <a:solidFill>
                  <a:schemeClr val="tx1"/>
                </a:solidFill>
                <a:latin typeface="微软雅黑" panose="020B0503020204020204" pitchFamily="34" charset="-122"/>
                <a:ea typeface="微软雅黑" panose="020B0503020204020204" pitchFamily="34" charset="-122"/>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69" y="540001"/>
            <a:ext cx="7200000" cy="553676"/>
          </a:xfrm>
        </p:spPr>
        <p:txBody>
          <a:bodyPr anchor="ctr">
            <a:noAutofit/>
          </a:bodyPr>
          <a:lstStyle>
            <a:lvl1pPr>
              <a:defRPr sz="1799">
                <a:solidFill>
                  <a:schemeClr val="tx1"/>
                </a:solidFill>
                <a:latin typeface="微软雅黑" panose="020B0503020204020204" pitchFamily="34" charset="-122"/>
                <a:ea typeface="微软雅黑" panose="020B0503020204020204" pitchFamily="34" charset="-122"/>
              </a:defRPr>
            </a:lvl1pPr>
          </a:lstStyle>
          <a:p>
            <a:pPr lvl="0"/>
            <a:r>
              <a:rPr lang="en-US" dirty="0"/>
              <a:t>Title runs here and here and here and here and here and here</a:t>
            </a:r>
            <a:br>
              <a:rPr lang="en-US" dirty="0"/>
            </a:br>
            <a:r>
              <a:rPr lang="en-US" dirty="0"/>
              <a:t>and here and here</a:t>
            </a:r>
          </a:p>
        </p:txBody>
      </p:sp>
      <p:sp>
        <p:nvSpPr>
          <p:cNvPr id="18" name="Text Placeholder"/>
          <p:cNvSpPr>
            <a:spLocks noGrp="1"/>
          </p:cNvSpPr>
          <p:nvPr>
            <p:ph type="body" sz="quarter" idx="13" hasCustomPrompt="1"/>
          </p:nvPr>
        </p:nvSpPr>
        <p:spPr bwMode="black">
          <a:xfrm>
            <a:off x="1113469" y="5964679"/>
            <a:ext cx="720000" cy="144000"/>
          </a:xfrm>
        </p:spPr>
        <p:txBody>
          <a:bodyPr wrap="square" lIns="0" tIns="0" r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企业名称</a:t>
            </a:r>
            <a:endParaRPr lang="en-US" dirty="0"/>
          </a:p>
        </p:txBody>
      </p:sp>
      <p:sp>
        <p:nvSpPr>
          <p:cNvPr id="20" name="Text Placeholder"/>
          <p:cNvSpPr>
            <a:spLocks noGrp="1"/>
          </p:cNvSpPr>
          <p:nvPr>
            <p:ph type="body" sz="quarter" idx="14" hasCustomPrompt="1"/>
          </p:nvPr>
        </p:nvSpPr>
        <p:spPr bwMode="black">
          <a:xfrm>
            <a:off x="2525278"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行业</a:t>
            </a:r>
            <a:br>
              <a:rPr lang="en-US" dirty="0"/>
            </a:br>
            <a:endParaRPr lang="en-US" dirty="0"/>
          </a:p>
        </p:txBody>
      </p:sp>
      <p:sp>
        <p:nvSpPr>
          <p:cNvPr id="21" name="Text Placeholder"/>
          <p:cNvSpPr>
            <a:spLocks noGrp="1"/>
          </p:cNvSpPr>
          <p:nvPr>
            <p:ph type="body" sz="quarter" idx="15" hasCustomPrompt="1"/>
          </p:nvPr>
        </p:nvSpPr>
        <p:spPr bwMode="black">
          <a:xfrm>
            <a:off x="5348896"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员工人数</a:t>
            </a:r>
            <a:br>
              <a:rPr lang="en-US" dirty="0"/>
            </a:br>
            <a:endParaRPr lang="en-US" dirty="0"/>
          </a:p>
        </p:txBody>
      </p:sp>
      <p:sp>
        <p:nvSpPr>
          <p:cNvPr id="24" name="Text Placeholder"/>
          <p:cNvSpPr>
            <a:spLocks noGrp="1"/>
          </p:cNvSpPr>
          <p:nvPr>
            <p:ph type="body" sz="quarter" idx="16" hasCustomPrompt="1"/>
          </p:nvPr>
        </p:nvSpPr>
        <p:spPr bwMode="black">
          <a:xfrm>
            <a:off x="6760705"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年销售额</a:t>
            </a:r>
            <a:br>
              <a:rPr lang="en-US" dirty="0"/>
            </a:br>
            <a:endParaRPr lang="en-US" dirty="0"/>
          </a:p>
        </p:txBody>
      </p:sp>
      <p:sp>
        <p:nvSpPr>
          <p:cNvPr id="22" name="object 13"/>
          <p:cNvSpPr/>
          <p:nvPr userDrawn="1"/>
        </p:nvSpPr>
        <p:spPr>
          <a:xfrm>
            <a:off x="2" y="579836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3937087"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zh-CN" altLang="en-US" dirty="0"/>
              <a:t>产品</a:t>
            </a:r>
            <a:r>
              <a:rPr lang="en-US" altLang="zh-CN" dirty="0"/>
              <a:t>&amp;</a:t>
            </a:r>
            <a:r>
              <a:rPr lang="zh-CN" altLang="en-US" dirty="0"/>
              <a:t>服务</a:t>
            </a:r>
            <a:br>
              <a:rPr lang="en-US" dirty="0"/>
            </a:br>
            <a:endParaRPr lang="en-US" dirty="0"/>
          </a:p>
        </p:txBody>
      </p:sp>
      <p:sp>
        <p:nvSpPr>
          <p:cNvPr id="26" name="Text Placeholder"/>
          <p:cNvSpPr>
            <a:spLocks noGrp="1"/>
          </p:cNvSpPr>
          <p:nvPr>
            <p:ph type="body" sz="quarter" idx="21" hasCustomPrompt="1"/>
          </p:nvPr>
        </p:nvSpPr>
        <p:spPr bwMode="black">
          <a:xfrm>
            <a:off x="8172514" y="5964679"/>
            <a:ext cx="720000" cy="144000"/>
          </a:xfrm>
        </p:spPr>
        <p:txBody>
          <a:bodyPr wrap="square" lIns="0" tIns="0" rIns="0" bIns="0">
            <a:noAutofit/>
          </a:bodyPr>
          <a:lstStyle>
            <a:lvl1pPr marL="0" indent="0">
              <a:spcBef>
                <a:spcPts val="0"/>
              </a:spcBef>
              <a:buNone/>
              <a:defRPr sz="1000" b="1">
                <a:solidFill>
                  <a:schemeClr val="tx1"/>
                </a:solidFill>
                <a:latin typeface="微软雅黑" panose="020B0503020204020204" pitchFamily="34" charset="-122"/>
                <a:ea typeface="微软雅黑" panose="020B0503020204020204" pitchFamily="34" charset="-122"/>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zh-CN" altLang="en-US" dirty="0"/>
              <a:t>解决方案</a:t>
            </a:r>
            <a:br>
              <a:rPr lang="en-US" dirty="0"/>
            </a:b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43578" y="5964681"/>
            <a:ext cx="887330" cy="522341"/>
          </a:xfrm>
          <a:prstGeom prst="rect">
            <a:avLst/>
          </a:prstGeom>
        </p:spPr>
      </p:pic>
    </p:spTree>
    <p:extLst>
      <p:ext uri="{BB962C8B-B14F-4D97-AF65-F5344CB8AC3E}">
        <p14:creationId xmlns:p14="http://schemas.microsoft.com/office/powerpoint/2010/main" val="11345214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846181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1_Customer Refernce Slide - white">
    <p:bg>
      <p:bgPr>
        <a:solidFill>
          <a:schemeClr val="bg1"/>
        </a:solidFill>
        <a:effectLst/>
      </p:bgPr>
    </p:bg>
    <p:spTree>
      <p:nvGrpSpPr>
        <p:cNvPr id="1" name=""/>
        <p:cNvGrpSpPr/>
        <p:nvPr/>
      </p:nvGrpSpPr>
      <p:grpSpPr>
        <a:xfrm>
          <a:off x="0" y="0"/>
          <a:ext cx="0" cy="0"/>
          <a:chOff x="0" y="0"/>
          <a:chExt cx="0" cy="0"/>
        </a:xfrm>
      </p:grpSpPr>
      <p:pic>
        <p:nvPicPr>
          <p:cNvPr id="27" name="SAP Logo" descr="SAP Logo" title="SAP Logo"/>
          <p:cNvPicPr>
            <a:picLocks noChangeAspect="1"/>
          </p:cNvPicPr>
          <p:nvPr userDrawn="1"/>
        </p:nvPicPr>
        <p:blipFill>
          <a:blip r:embed="rId2"/>
          <a:stretch>
            <a:fillRect/>
          </a:stretch>
        </p:blipFill>
        <p:spPr>
          <a:xfrm>
            <a:off x="10158326" y="5881436"/>
            <a:ext cx="1963124" cy="360000"/>
          </a:xfrm>
          <a:prstGeom prst="rect">
            <a:avLst/>
          </a:prstGeom>
        </p:spPr>
      </p:pic>
      <p:sp>
        <p:nvSpPr>
          <p:cNvPr id="7" name="Text Placeholder"/>
          <p:cNvSpPr>
            <a:spLocks noGrp="1"/>
          </p:cNvSpPr>
          <p:nvPr>
            <p:ph type="body" sz="quarter" idx="11" hasCustomPrompt="1"/>
          </p:nvPr>
        </p:nvSpPr>
        <p:spPr bwMode="black">
          <a:xfrm>
            <a:off x="503870" y="1434729"/>
            <a:ext cx="7090153" cy="3866693"/>
          </a:xfrm>
        </p:spPr>
        <p:txBody>
          <a:bodyPr>
            <a:noAutofit/>
          </a:bodyPr>
          <a:lstStyle>
            <a:lvl1pPr marL="0" marR="0" indent="0" algn="l" defTabSz="1088063" rtl="0" eaLnBrk="1" fontAlgn="auto" latinLnBrk="0" hangingPunct="1">
              <a:lnSpc>
                <a:spcPct val="100000"/>
              </a:lnSpc>
              <a:spcBef>
                <a:spcPts val="1799"/>
              </a:spcBef>
              <a:spcAft>
                <a:spcPts val="0"/>
              </a:spcAft>
              <a:buClr>
                <a:schemeClr val="accent1"/>
              </a:buClr>
              <a:buSzPct val="80000"/>
              <a:buFontTx/>
              <a:buNone/>
              <a:defRPr sz="1200" b="1">
                <a:solidFill>
                  <a:schemeClr val="tx1"/>
                </a:solidFill>
              </a:defRPr>
            </a:lvl1pPr>
            <a:lvl2pPr marL="144102" marR="0" indent="-144102" algn="l" defTabSz="1088063" rtl="0" eaLnBrk="1" fontAlgn="auto" latinLnBrk="0" hangingPunct="1">
              <a:lnSpc>
                <a:spcPct val="100000"/>
              </a:lnSpc>
              <a:spcBef>
                <a:spcPts val="0"/>
              </a:spcBef>
              <a:spcAft>
                <a:spcPts val="0"/>
              </a:spcAft>
              <a:buClrTx/>
              <a:buSzPct val="100000"/>
              <a:buFont typeface="Arial" panose="020B0604020202020204" pitchFamily="34" charset="0"/>
              <a:buChar char="•"/>
              <a:defRPr sz="12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err="1"/>
              <a:t>Subheadline</a:t>
            </a:r>
            <a:endParaRPr lang="en-US" noProof="0" dirty="0"/>
          </a:p>
          <a:p>
            <a:pPr lvl="1"/>
            <a:r>
              <a:rPr lang="en-US" dirty="0"/>
              <a:t>Bullet copy</a:t>
            </a:r>
          </a:p>
        </p:txBody>
      </p:sp>
      <p:sp>
        <p:nvSpPr>
          <p:cNvPr id="3" name="Title"/>
          <p:cNvSpPr>
            <a:spLocks noGrp="1"/>
          </p:cNvSpPr>
          <p:nvPr>
            <p:ph type="title" hasCustomPrompt="1"/>
          </p:nvPr>
        </p:nvSpPr>
        <p:spPr>
          <a:xfrm>
            <a:off x="503871" y="555763"/>
            <a:ext cx="7090153" cy="553999"/>
          </a:xfrm>
        </p:spPr>
        <p:txBody>
          <a:bodyPr anchor="ctr">
            <a:noAutofit/>
          </a:bodyPr>
          <a:lstStyle>
            <a:lvl1pPr>
              <a:defRPr sz="1799">
                <a:solidFill>
                  <a:schemeClr val="tx1"/>
                </a:solidFill>
              </a:defRPr>
            </a:lvl1pPr>
          </a:lstStyle>
          <a:p>
            <a:pPr lvl="0"/>
            <a:r>
              <a:rPr lang="en-US" dirty="0"/>
              <a:t>Title runs here and here and here and here and here and here</a:t>
            </a:r>
            <a:br>
              <a:rPr lang="en-US" dirty="0"/>
            </a:br>
            <a:r>
              <a:rPr lang="en-US" dirty="0"/>
              <a:t>and here and here</a:t>
            </a:r>
          </a:p>
        </p:txBody>
      </p:sp>
      <p:sp>
        <p:nvSpPr>
          <p:cNvPr id="17" name="Text Placeholder"/>
          <p:cNvSpPr>
            <a:spLocks noGrp="1"/>
          </p:cNvSpPr>
          <p:nvPr>
            <p:ph type="body" sz="quarter" idx="12" hasCustomPrompt="1"/>
          </p:nvPr>
        </p:nvSpPr>
        <p:spPr bwMode="black">
          <a:xfrm>
            <a:off x="8125062" y="1431555"/>
            <a:ext cx="3563073" cy="1116000"/>
          </a:xfrm>
        </p:spPr>
        <p:txBody>
          <a:bodyPr anchor="t">
            <a:noAutofit/>
          </a:bodyPr>
          <a:lstStyle>
            <a:lvl1pPr>
              <a:spcBef>
                <a:spcPts val="0"/>
              </a:spcBef>
              <a:defRPr sz="1200" b="0">
                <a:solidFill>
                  <a:schemeClr val="tx1"/>
                </a:solidFill>
              </a:defRPr>
            </a:lvl1pPr>
            <a:lvl2pPr marL="0" indent="0">
              <a:spcBef>
                <a:spcPts val="600"/>
              </a:spcBef>
              <a:buNone/>
              <a:defRPr sz="9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„Quote.“</a:t>
            </a:r>
          </a:p>
          <a:p>
            <a:pPr lvl="1"/>
            <a:r>
              <a:rPr lang="en-US" dirty="0"/>
              <a:t>First and Last Name, Position, Full Legal Company Name</a:t>
            </a:r>
          </a:p>
        </p:txBody>
      </p:sp>
      <p:sp>
        <p:nvSpPr>
          <p:cNvPr id="18" name="Text Placeholder"/>
          <p:cNvSpPr>
            <a:spLocks noGrp="1"/>
          </p:cNvSpPr>
          <p:nvPr>
            <p:ph type="body" sz="quarter" idx="13" hasCustomPrompt="1"/>
          </p:nvPr>
        </p:nvSpPr>
        <p:spPr bwMode="black">
          <a:xfrm>
            <a:off x="503870" y="5805964"/>
            <a:ext cx="863775" cy="540000"/>
          </a:xfrm>
        </p:spPr>
        <p:txBody>
          <a:bodyPr wrap="square">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Company Name</a:t>
            </a:r>
          </a:p>
          <a:p>
            <a:pPr lvl="1"/>
            <a:r>
              <a:rPr lang="en-US" dirty="0"/>
              <a:t>Body copy</a:t>
            </a:r>
            <a:br>
              <a:rPr lang="en-US" dirty="0"/>
            </a:br>
            <a:endParaRPr lang="en-US" dirty="0"/>
          </a:p>
        </p:txBody>
      </p:sp>
      <p:sp>
        <p:nvSpPr>
          <p:cNvPr id="20" name="Text Placeholder"/>
          <p:cNvSpPr>
            <a:spLocks noGrp="1"/>
          </p:cNvSpPr>
          <p:nvPr>
            <p:ph type="body" sz="quarter" idx="14" hasCustomPrompt="1"/>
          </p:nvPr>
        </p:nvSpPr>
        <p:spPr bwMode="black">
          <a:xfrm>
            <a:off x="1590787"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Industry</a:t>
            </a:r>
          </a:p>
          <a:p>
            <a:pPr lvl="1"/>
            <a:r>
              <a:rPr lang="en-US" dirty="0"/>
              <a:t>Body copy</a:t>
            </a:r>
            <a:br>
              <a:rPr lang="en-US" dirty="0"/>
            </a:br>
            <a:endParaRPr lang="en-US" dirty="0"/>
          </a:p>
        </p:txBody>
      </p:sp>
      <p:sp>
        <p:nvSpPr>
          <p:cNvPr id="21" name="Text Placeholder"/>
          <p:cNvSpPr>
            <a:spLocks noGrp="1"/>
          </p:cNvSpPr>
          <p:nvPr>
            <p:ph type="body" sz="quarter" idx="15" hasCustomPrompt="1"/>
          </p:nvPr>
        </p:nvSpPr>
        <p:spPr bwMode="black">
          <a:xfrm>
            <a:off x="4160518"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Employees</a:t>
            </a:r>
          </a:p>
          <a:p>
            <a:pPr lvl="1"/>
            <a:r>
              <a:rPr lang="en-US" dirty="0"/>
              <a:t>Body copy</a:t>
            </a:r>
            <a:br>
              <a:rPr lang="en-US" dirty="0"/>
            </a:br>
            <a:endParaRPr lang="en-US" dirty="0"/>
          </a:p>
        </p:txBody>
      </p:sp>
      <p:sp>
        <p:nvSpPr>
          <p:cNvPr id="24" name="Text Placeholder"/>
          <p:cNvSpPr>
            <a:spLocks noGrp="1"/>
          </p:cNvSpPr>
          <p:nvPr>
            <p:ph type="body" sz="quarter" idx="16" hasCustomPrompt="1"/>
          </p:nvPr>
        </p:nvSpPr>
        <p:spPr bwMode="black">
          <a:xfrm>
            <a:off x="5247435" y="5805964"/>
            <a:ext cx="863775"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Revenue</a:t>
            </a:r>
          </a:p>
          <a:p>
            <a:pPr lvl="1"/>
            <a:r>
              <a:rPr lang="en-US" dirty="0"/>
              <a:t>Body copy</a:t>
            </a:r>
            <a:br>
              <a:rPr lang="en-US" dirty="0"/>
            </a:br>
            <a:endParaRPr lang="en-US" dirty="0"/>
          </a:p>
        </p:txBody>
      </p:sp>
      <p:sp>
        <p:nvSpPr>
          <p:cNvPr id="22" name="object 13"/>
          <p:cNvSpPr/>
          <p:nvPr userDrawn="1"/>
        </p:nvSpPr>
        <p:spPr>
          <a:xfrm>
            <a:off x="2" y="5643420"/>
            <a:ext cx="12190025" cy="0"/>
          </a:xfrm>
          <a:custGeom>
            <a:avLst/>
            <a:gdLst/>
            <a:ahLst/>
            <a:cxnLst/>
            <a:rect l="l" t="t" r="r" b="b"/>
            <a:pathLst>
              <a:path w="20104100">
                <a:moveTo>
                  <a:pt x="0" y="0"/>
                </a:moveTo>
                <a:lnTo>
                  <a:pt x="20104099" y="0"/>
                </a:lnTo>
              </a:path>
            </a:pathLst>
          </a:custGeom>
          <a:ln w="28575">
            <a:solidFill>
              <a:schemeClr val="accent1"/>
            </a:solidFill>
          </a:ln>
          <a:effectLst/>
        </p:spPr>
        <p:txBody>
          <a:bodyPr wrap="square" lIns="0" tIns="0" rIns="0" bIns="0" rtlCol="0"/>
          <a:lstStyle/>
          <a:p>
            <a:endParaRPr lang="en-US" sz="660" dirty="0"/>
          </a:p>
        </p:txBody>
      </p:sp>
      <p:sp>
        <p:nvSpPr>
          <p:cNvPr id="15" name="Text Placeholder"/>
          <p:cNvSpPr>
            <a:spLocks noGrp="1"/>
          </p:cNvSpPr>
          <p:nvPr>
            <p:ph type="body" sz="quarter" idx="19" hasCustomPrompt="1"/>
          </p:nvPr>
        </p:nvSpPr>
        <p:spPr bwMode="black">
          <a:xfrm>
            <a:off x="2677701"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r>
              <a:rPr lang="de-DE" dirty="0"/>
              <a:t>Products </a:t>
            </a:r>
            <a:r>
              <a:rPr lang="de-DE" dirty="0" err="1"/>
              <a:t>and</a:t>
            </a:r>
            <a:r>
              <a:rPr lang="de-DE" dirty="0"/>
              <a:t> Services</a:t>
            </a:r>
            <a:endParaRPr lang="en-US" dirty="0"/>
          </a:p>
          <a:p>
            <a:pPr lvl="1"/>
            <a:r>
              <a:rPr lang="en-US" dirty="0"/>
              <a:t>Body copy</a:t>
            </a:r>
            <a:br>
              <a:rPr lang="en-US" dirty="0"/>
            </a:br>
            <a:endParaRPr lang="en-US" dirty="0"/>
          </a:p>
        </p:txBody>
      </p:sp>
      <p:sp>
        <p:nvSpPr>
          <p:cNvPr id="26" name="Text Placeholder"/>
          <p:cNvSpPr>
            <a:spLocks noGrp="1"/>
          </p:cNvSpPr>
          <p:nvPr>
            <p:ph type="body" sz="quarter" idx="21" hasCustomPrompt="1"/>
          </p:nvPr>
        </p:nvSpPr>
        <p:spPr bwMode="black">
          <a:xfrm>
            <a:off x="6334349" y="5805964"/>
            <a:ext cx="1259672" cy="540000"/>
          </a:xfrm>
        </p:spPr>
        <p:txBody>
          <a:bodyPr wrap="square" bIns="0">
            <a:noAutofit/>
          </a:bodyPr>
          <a:lstStyle>
            <a:lvl1pPr>
              <a:spcBef>
                <a:spcPts val="0"/>
              </a:spcBef>
              <a:defRPr sz="800" b="1">
                <a:solidFill>
                  <a:schemeClr val="tx1"/>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Featured Solutions</a:t>
            </a:r>
          </a:p>
          <a:p>
            <a:pPr lvl="1"/>
            <a:r>
              <a:rPr lang="en-US" dirty="0"/>
              <a:t>Body copy</a:t>
            </a:r>
            <a:br>
              <a:rPr lang="en-US" dirty="0"/>
            </a:br>
            <a:endParaRPr lang="en-US" dirty="0"/>
          </a:p>
        </p:txBody>
      </p:sp>
      <p:sp>
        <p:nvSpPr>
          <p:cNvPr id="30" name="Text Placeholder"/>
          <p:cNvSpPr>
            <a:spLocks noGrp="1"/>
          </p:cNvSpPr>
          <p:nvPr>
            <p:ph type="body" sz="quarter" idx="22" hasCustomPrompt="1"/>
          </p:nvPr>
        </p:nvSpPr>
        <p:spPr bwMode="black">
          <a:xfrm>
            <a:off x="8124298"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1" name="Text Placeholder"/>
          <p:cNvSpPr>
            <a:spLocks noGrp="1"/>
          </p:cNvSpPr>
          <p:nvPr>
            <p:ph type="body" sz="quarter" idx="23" hasCustomPrompt="1"/>
          </p:nvPr>
        </p:nvSpPr>
        <p:spPr bwMode="black">
          <a:xfrm>
            <a:off x="8124298"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sp>
        <p:nvSpPr>
          <p:cNvPr id="33" name="Text Placeholder"/>
          <p:cNvSpPr>
            <a:spLocks noGrp="1"/>
          </p:cNvSpPr>
          <p:nvPr>
            <p:ph type="body" sz="quarter" idx="24" hasCustomPrompt="1"/>
          </p:nvPr>
        </p:nvSpPr>
        <p:spPr bwMode="black">
          <a:xfrm>
            <a:off x="10075665" y="3070420"/>
            <a:ext cx="1619579" cy="430887"/>
          </a:xfrm>
        </p:spPr>
        <p:txBody>
          <a:bodyPr wrap="square" anchor="ctr">
            <a:noAutofit/>
          </a:bodyPr>
          <a:lstStyle>
            <a:lvl1pPr>
              <a:spcBef>
                <a:spcPts val="0"/>
              </a:spcBef>
              <a:defRPr sz="2799" b="1">
                <a:solidFill>
                  <a:schemeClr val="accent3"/>
                </a:solidFill>
              </a:defRPr>
            </a:lvl1pPr>
            <a:lvl2pPr marL="0" indent="0">
              <a:spcBef>
                <a:spcPts val="0"/>
              </a:spcBef>
              <a:buClr>
                <a:schemeClr val="bg1"/>
              </a:buClr>
              <a:buFont typeface="Arial" panose="020B0604020202020204" pitchFamily="34" charset="0"/>
              <a:buNone/>
              <a:defRPr sz="8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noProof="0" dirty="0"/>
              <a:t>XX%</a:t>
            </a:r>
            <a:endParaRPr lang="en-US" dirty="0"/>
          </a:p>
        </p:txBody>
      </p:sp>
      <p:sp>
        <p:nvSpPr>
          <p:cNvPr id="34" name="Text Placeholder"/>
          <p:cNvSpPr>
            <a:spLocks noGrp="1"/>
          </p:cNvSpPr>
          <p:nvPr>
            <p:ph type="body" sz="quarter" idx="25" hasCustomPrompt="1"/>
          </p:nvPr>
        </p:nvSpPr>
        <p:spPr bwMode="black">
          <a:xfrm>
            <a:off x="10075665" y="3558832"/>
            <a:ext cx="1619579" cy="648000"/>
          </a:xfrm>
        </p:spPr>
        <p:txBody>
          <a:bodyPr wrap="square">
            <a:noAutofit/>
          </a:bodyPr>
          <a:lstStyle>
            <a:lvl1pPr>
              <a:spcBef>
                <a:spcPts val="0"/>
              </a:spcBef>
              <a:defRPr sz="1000" b="0">
                <a:solidFill>
                  <a:schemeClr val="tx1"/>
                </a:solidFill>
              </a:defRPr>
            </a:lvl1pPr>
            <a:lvl2pPr marL="0" indent="0">
              <a:spcBef>
                <a:spcPts val="0"/>
              </a:spcBef>
              <a:buClr>
                <a:schemeClr val="bg1"/>
              </a:buClr>
              <a:buFont typeface="Arial" panose="020B0604020202020204" pitchFamily="34" charset="0"/>
              <a:buNone/>
              <a:defRPr sz="1000" b="0">
                <a:solidFill>
                  <a:schemeClr val="tx1"/>
                </a:solidFill>
              </a:defRPr>
            </a:lvl2pPr>
            <a:lvl3pPr marL="144102" indent="-144102">
              <a:spcBef>
                <a:spcPts val="200"/>
              </a:spcBef>
              <a:buClr>
                <a:schemeClr val="bg1"/>
              </a:buClr>
              <a:buFont typeface="Arial" panose="020B0604020202020204" pitchFamily="34" charset="0"/>
              <a:buChar char="•"/>
              <a:defRPr sz="1100">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sz="1000" dirty="0">
                <a:latin typeface="+mn-lt"/>
              </a:rPr>
              <a:t>Data type body here</a:t>
            </a:r>
            <a:endParaRPr lang="en-US" dirty="0"/>
          </a:p>
        </p:txBody>
      </p:sp>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11889" y="5881438"/>
            <a:ext cx="863776" cy="508475"/>
          </a:xfrm>
          <a:prstGeom prst="rect">
            <a:avLst/>
          </a:prstGeom>
        </p:spPr>
      </p:pic>
    </p:spTree>
    <p:extLst>
      <p:ext uri="{BB962C8B-B14F-4D97-AF65-F5344CB8AC3E}">
        <p14:creationId xmlns:p14="http://schemas.microsoft.com/office/powerpoint/2010/main" val="340125161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cstate="screen"/>
          <a:stretch>
            <a:fillRect/>
          </a:stretch>
        </p:blipFill>
        <p:spPr>
          <a:xfrm>
            <a:off x="287925" y="6217669"/>
            <a:ext cx="1578051" cy="360000"/>
          </a:xfrm>
          <a:prstGeom prst="rect">
            <a:avLst/>
          </a:prstGeom>
        </p:spPr>
      </p:pic>
      <p:sp>
        <p:nvSpPr>
          <p:cNvPr id="5" name="Cover Image Placeholder"/>
          <p:cNvSpPr>
            <a:spLocks noGrp="1"/>
          </p:cNvSpPr>
          <p:nvPr>
            <p:ph type="pic" sz="quarter" idx="12" hasCustomPrompt="1"/>
          </p:nvPr>
        </p:nvSpPr>
        <p:spPr>
          <a:xfrm>
            <a:off x="2"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1"/>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0"/>
            <a:ext cx="914162" cy="425669"/>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799"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8996559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Cover with illustration scene art">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cstate="screen"/>
          <a:stretch>
            <a:fillRect/>
          </a:stretch>
        </p:blipFill>
        <p:spPr>
          <a:xfrm>
            <a:off x="287925" y="6217669"/>
            <a:ext cx="1578051" cy="360000"/>
          </a:xfrm>
          <a:prstGeom prst="rect">
            <a:avLst/>
          </a:prstGeom>
        </p:spPr>
      </p:pic>
      <p:sp>
        <p:nvSpPr>
          <p:cNvPr id="5" name="Cover Image Placeholder"/>
          <p:cNvSpPr>
            <a:spLocks noGrp="1"/>
          </p:cNvSpPr>
          <p:nvPr>
            <p:ph type="pic" sz="quarter" idx="12" hasCustomPrompt="1"/>
          </p:nvPr>
        </p:nvSpPr>
        <p:spPr>
          <a:xfrm>
            <a:off x="2" y="0"/>
            <a:ext cx="12192000" cy="3430006"/>
          </a:xfrm>
          <a:noFill/>
        </p:spPr>
        <p:txBody>
          <a:bodyPr tIns="504000"/>
          <a:lstStyle>
            <a:lvl1pPr algn="ctr">
              <a:defRPr sz="1600">
                <a:solidFill>
                  <a:schemeClr val="tx1"/>
                </a:solidFill>
              </a:defRPr>
            </a:lvl1pPr>
          </a:lstStyle>
          <a:p>
            <a:r>
              <a:rPr lang="en-US" dirty="0"/>
              <a:t>Click to insert illustration</a:t>
            </a:r>
          </a:p>
        </p:txBody>
      </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20" name="Presentation Title"/>
          <p:cNvSpPr>
            <a:spLocks noGrp="1"/>
          </p:cNvSpPr>
          <p:nvPr userDrawn="1">
            <p:ph type="body" sz="quarter" idx="14" hasCustomPrompt="1"/>
          </p:nvPr>
        </p:nvSpPr>
        <p:spPr>
          <a:xfrm>
            <a:off x="287925" y="4024431"/>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Tree>
    <p:extLst>
      <p:ext uri="{BB962C8B-B14F-4D97-AF65-F5344CB8AC3E}">
        <p14:creationId xmlns:p14="http://schemas.microsoft.com/office/powerpoint/2010/main" val="47405680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Cover white">
    <p:spTree>
      <p:nvGrpSpPr>
        <p:cNvPr id="1" name=""/>
        <p:cNvGrpSpPr/>
        <p:nvPr/>
      </p:nvGrpSpPr>
      <p:grpSpPr>
        <a:xfrm>
          <a:off x="0" y="0"/>
          <a:ext cx="0" cy="0"/>
          <a:chOff x="0" y="0"/>
          <a:chExt cx="0" cy="0"/>
        </a:xfrm>
      </p:grpSpPr>
      <p:sp>
        <p:nvSpPr>
          <p:cNvPr id="6" name="Speaker"/>
          <p:cNvSpPr>
            <a:spLocks noGrp="1"/>
          </p:cNvSpPr>
          <p:nvPr userDrawn="1">
            <p:ph type="subTitle" idx="1" hasCustomPrompt="1"/>
          </p:nvPr>
        </p:nvSpPr>
        <p:spPr bwMode="gray">
          <a:xfrm>
            <a:off x="287927" y="4268504"/>
            <a:ext cx="8592933"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10" name="Presentation Title"/>
          <p:cNvSpPr>
            <a:spLocks noGrp="1"/>
          </p:cNvSpPr>
          <p:nvPr>
            <p:ph type="body" sz="quarter" idx="14" hasCustomPrompt="1"/>
          </p:nvPr>
        </p:nvSpPr>
        <p:spPr>
          <a:xfrm>
            <a:off x="287927" y="2706318"/>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pic>
        <p:nvPicPr>
          <p:cNvPr id="12" name="Picture 11"/>
          <p:cNvPicPr>
            <a:picLocks noChangeAspect="1"/>
          </p:cNvPicPr>
          <p:nvPr userDrawn="1"/>
        </p:nvPicPr>
        <p:blipFill>
          <a:blip r:embed="rId2" cstate="screen"/>
          <a:stretch>
            <a:fillRect/>
          </a:stretch>
        </p:blipFill>
        <p:spPr>
          <a:xfrm>
            <a:off x="287925" y="6217669"/>
            <a:ext cx="1578051" cy="360000"/>
          </a:xfrm>
          <a:prstGeom prst="rect">
            <a:avLst/>
          </a:prstGeom>
        </p:spPr>
      </p:pic>
    </p:spTree>
    <p:extLst>
      <p:ext uri="{BB962C8B-B14F-4D97-AF65-F5344CB8AC3E}">
        <p14:creationId xmlns:p14="http://schemas.microsoft.com/office/powerpoint/2010/main" val="224680426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spTree>
      <p:nvGrpSpPr>
        <p:cNvPr id="1" name=""/>
        <p:cNvGrpSpPr/>
        <p:nvPr/>
      </p:nvGrpSpPr>
      <p:grpSpPr>
        <a:xfrm>
          <a:off x="0" y="0"/>
          <a:ext cx="0" cy="0"/>
          <a:chOff x="0" y="0"/>
          <a:chExt cx="0" cy="0"/>
        </a:xfrm>
      </p:grpSpPr>
      <p:sp>
        <p:nvSpPr>
          <p:cNvPr id="6" name="Speaker"/>
          <p:cNvSpPr>
            <a:spLocks noGrp="1"/>
          </p:cNvSpPr>
          <p:nvPr userDrawn="1">
            <p:ph type="subTitle" idx="1" hasCustomPrompt="1"/>
          </p:nvPr>
        </p:nvSpPr>
        <p:spPr bwMode="gray">
          <a:xfrm>
            <a:off x="287926" y="4268504"/>
            <a:ext cx="6371771" cy="430887"/>
          </a:xfrm>
        </p:spPr>
        <p:txBody>
          <a:bodyPr wrap="square" anchor="t" anchorCtr="0">
            <a:noAutofit/>
          </a:bodyPr>
          <a:lstStyle>
            <a:lvl1pPr marL="0" marR="0" indent="0" algn="l" defTabSz="1088063" rtl="0" eaLnBrk="1" fontAlgn="auto" latinLnBrk="0" hangingPunct="1">
              <a:lnSpc>
                <a:spcPct val="100000"/>
              </a:lnSpc>
              <a:spcBef>
                <a:spcPts val="0"/>
              </a:spcBef>
              <a:spcAft>
                <a:spcPts val="0"/>
              </a:spcAft>
              <a:buClr>
                <a:schemeClr val="accent1"/>
              </a:buClr>
              <a:buSzPct val="80000"/>
              <a:buFontTx/>
              <a:buNone/>
              <a:defRPr sz="1400" b="0" baseline="0">
                <a:solidFill>
                  <a:schemeClr val="tx1"/>
                </a:solidFill>
              </a:defRPr>
            </a:lvl1pPr>
            <a:lvl2pPr marL="544032" indent="0" algn="ctr">
              <a:buNone/>
              <a:defRPr>
                <a:solidFill>
                  <a:schemeClr val="tx1">
                    <a:tint val="75000"/>
                  </a:schemeClr>
                </a:solidFill>
              </a:defRPr>
            </a:lvl2pPr>
            <a:lvl3pPr marL="1088063" indent="0" algn="ctr">
              <a:buNone/>
              <a:defRPr>
                <a:solidFill>
                  <a:schemeClr val="tx1">
                    <a:tint val="75000"/>
                  </a:schemeClr>
                </a:solidFill>
              </a:defRPr>
            </a:lvl3pPr>
            <a:lvl4pPr marL="1632095" indent="0" algn="ctr">
              <a:buNone/>
              <a:defRPr>
                <a:solidFill>
                  <a:schemeClr val="tx1">
                    <a:tint val="75000"/>
                  </a:schemeClr>
                </a:solidFill>
              </a:defRPr>
            </a:lvl4pPr>
            <a:lvl5pPr marL="2176762" indent="0" algn="ctr">
              <a:buNone/>
              <a:defRPr>
                <a:solidFill>
                  <a:schemeClr val="tx1">
                    <a:tint val="75000"/>
                  </a:schemeClr>
                </a:solidFill>
              </a:defRPr>
            </a:lvl5pPr>
            <a:lvl6pPr marL="2720794" indent="0" algn="ctr">
              <a:buNone/>
              <a:defRPr>
                <a:solidFill>
                  <a:schemeClr val="tx1">
                    <a:tint val="75000"/>
                  </a:schemeClr>
                </a:solidFill>
              </a:defRPr>
            </a:lvl6pPr>
            <a:lvl7pPr marL="3264825" indent="0" algn="ctr">
              <a:buNone/>
              <a:defRPr>
                <a:solidFill>
                  <a:schemeClr val="tx1">
                    <a:tint val="75000"/>
                  </a:schemeClr>
                </a:solidFill>
              </a:defRPr>
            </a:lvl7pPr>
            <a:lvl8pPr marL="3808857" indent="0" algn="ctr">
              <a:buNone/>
              <a:defRPr>
                <a:solidFill>
                  <a:schemeClr val="tx1">
                    <a:tint val="75000"/>
                  </a:schemeClr>
                </a:solidFill>
              </a:defRPr>
            </a:lvl8pPr>
            <a:lvl9pPr marL="4352889" indent="0" algn="ctr">
              <a:buNone/>
              <a:defRPr>
                <a:solidFill>
                  <a:schemeClr val="tx1">
                    <a:tint val="75000"/>
                  </a:schemeClr>
                </a:solidFill>
              </a:defRPr>
            </a:lvl9pPr>
          </a:lstStyle>
          <a:p>
            <a:r>
              <a:rPr lang="en-US" dirty="0"/>
              <a:t>Speaker’s Name, SAP</a:t>
            </a:r>
          </a:p>
          <a:p>
            <a:pPr marL="0" marR="0" lvl="0" indent="0" algn="l" defTabSz="1088063" rtl="0" eaLnBrk="1" fontAlgn="auto" latinLnBrk="0" hangingPunct="1">
              <a:lnSpc>
                <a:spcPct val="100000"/>
              </a:lnSpc>
              <a:spcBef>
                <a:spcPts val="0"/>
              </a:spcBef>
              <a:spcAft>
                <a:spcPts val="0"/>
              </a:spcAft>
              <a:buClr>
                <a:schemeClr val="accent1"/>
              </a:buClr>
              <a:buSzPct val="80000"/>
              <a:buFontTx/>
              <a:buNone/>
              <a:defRPr/>
            </a:pPr>
            <a:r>
              <a:rPr lang="en-US" dirty="0"/>
              <a:t>Month 00, 2017</a:t>
            </a:r>
          </a:p>
        </p:txBody>
      </p:sp>
      <p:sp>
        <p:nvSpPr>
          <p:cNvPr id="10" name="Presentation Title"/>
          <p:cNvSpPr>
            <a:spLocks noGrp="1"/>
          </p:cNvSpPr>
          <p:nvPr>
            <p:ph type="body" sz="quarter" idx="14" hasCustomPrompt="1"/>
          </p:nvPr>
        </p:nvSpPr>
        <p:spPr>
          <a:xfrm>
            <a:off x="287926" y="2706318"/>
            <a:ext cx="6371771"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sp>
        <p:nvSpPr>
          <p:cNvPr id="7" name="Picture Placeholder 6"/>
          <p:cNvSpPr>
            <a:spLocks noGrp="1"/>
          </p:cNvSpPr>
          <p:nvPr>
            <p:ph type="pic" sz="quarter" idx="16"/>
          </p:nvPr>
        </p:nvSpPr>
        <p:spPr>
          <a:xfrm>
            <a:off x="6953044" y="963000"/>
            <a:ext cx="4930716" cy="4932000"/>
          </a:xfrm>
        </p:spPr>
        <p:txBody>
          <a:bodyPr/>
          <a:lstStyle/>
          <a:p>
            <a:r>
              <a:rPr lang="en-US"/>
              <a:t>Click icon to add picture</a:t>
            </a:r>
            <a:endParaRPr lang="de-DE" dirty="0"/>
          </a:p>
        </p:txBody>
      </p:sp>
      <p:pic>
        <p:nvPicPr>
          <p:cNvPr id="9" name="Picture 8"/>
          <p:cNvPicPr>
            <a:picLocks noChangeAspect="1"/>
          </p:cNvPicPr>
          <p:nvPr userDrawn="1"/>
        </p:nvPicPr>
        <p:blipFill>
          <a:blip r:embed="rId2" cstate="screen"/>
          <a:stretch>
            <a:fillRect/>
          </a:stretch>
        </p:blipFill>
        <p:spPr>
          <a:xfrm>
            <a:off x="287925" y="6217669"/>
            <a:ext cx="1578051" cy="360000"/>
          </a:xfrm>
          <a:prstGeom prst="rect">
            <a:avLst/>
          </a:prstGeom>
        </p:spPr>
      </p:pic>
    </p:spTree>
    <p:extLst>
      <p:ext uri="{BB962C8B-B14F-4D97-AF65-F5344CB8AC3E}">
        <p14:creationId xmlns:p14="http://schemas.microsoft.com/office/powerpoint/2010/main" val="239957279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063" rtl="0" eaLnBrk="1" fontAlgn="auto" latinLnBrk="0" hangingPunct="1">
              <a:lnSpc>
                <a:spcPct val="100000"/>
              </a:lnSpc>
              <a:spcBef>
                <a:spcPts val="2999"/>
              </a:spcBef>
              <a:spcAft>
                <a:spcPts val="0"/>
              </a:spcAft>
              <a:buClr>
                <a:schemeClr val="accent1"/>
              </a:buClr>
              <a:buSzPct val="80000"/>
              <a:buFontTx/>
              <a:buNone/>
              <a:defRPr sz="1999" b="0"/>
            </a:lvl1pPr>
            <a:lvl2pPr marL="179651" marR="0" indent="-179651" algn="l" defTabSz="1088063"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defRPr sz="1799"/>
            </a:lvl2pPr>
            <a:lvl3pPr marL="359937" marR="0" indent="-179016" algn="l" defTabSz="1088063" rtl="0" eaLnBrk="1" fontAlgn="auto" latinLnBrk="0" hangingPunct="1">
              <a:lnSpc>
                <a:spcPct val="100000"/>
              </a:lnSpc>
              <a:spcBef>
                <a:spcPts val="400"/>
              </a:spcBef>
              <a:spcAft>
                <a:spcPts val="0"/>
              </a:spcAft>
              <a:buClr>
                <a:schemeClr val="tx1"/>
              </a:buClr>
              <a:buSzPct val="100000"/>
              <a:buFont typeface="Arial" panose="020B0604020202020204" pitchFamily="34" charset="0"/>
              <a:buChar char="–"/>
              <a:defRPr sz="1799" baseline="0"/>
            </a:lvl3pPr>
            <a:lvl4pPr marL="539588" marR="0" indent="-179651" algn="l" defTabSz="1088063" rtl="0" eaLnBrk="1" fontAlgn="auto" latinLnBrk="0" hangingPunct="1">
              <a:lnSpc>
                <a:spcPct val="100000"/>
              </a:lnSpc>
              <a:spcBef>
                <a:spcPts val="250"/>
              </a:spcBef>
              <a:spcAft>
                <a:spcPts val="0"/>
              </a:spcAft>
              <a:buClr>
                <a:schemeClr val="tx1"/>
              </a:buClr>
              <a:buSzPct val="100000"/>
              <a:buFont typeface="Courier New" panose="02070309020205020404" pitchFamily="49" charset="0"/>
              <a:buChar char="o"/>
              <a:defRPr sz="1600"/>
            </a:lvl4pPr>
            <a:lvl5pPr>
              <a:buClr>
                <a:schemeClr val="accent2"/>
              </a:buClr>
              <a:buFont typeface="Arial" panose="020B0604020202020204"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pic>
        <p:nvPicPr>
          <p:cNvPr id="2" name="图片 1">
            <a:extLst>
              <a:ext uri="{FF2B5EF4-FFF2-40B4-BE49-F238E27FC236}">
                <a16:creationId xmlns:a16="http://schemas.microsoft.com/office/drawing/2014/main" id="{DF59B770-033F-4275-B4DE-3E0D8FA66417}"/>
              </a:ext>
            </a:extLst>
          </p:cNvPr>
          <p:cNvPicPr>
            <a:picLocks noChangeAspect="1"/>
          </p:cNvPicPr>
          <p:nvPr userDrawn="1"/>
        </p:nvPicPr>
        <p:blipFill>
          <a:blip r:embed="rId2"/>
          <a:stretch>
            <a:fillRect/>
          </a:stretch>
        </p:blipFill>
        <p:spPr>
          <a:xfrm>
            <a:off x="10422771" y="560722"/>
            <a:ext cx="1263386" cy="317442"/>
          </a:xfrm>
          <a:prstGeom prst="rect">
            <a:avLst/>
          </a:prstGeom>
        </p:spPr>
      </p:pic>
      <p:sp>
        <p:nvSpPr>
          <p:cNvPr id="5" name="矩形 4">
            <a:extLst>
              <a:ext uri="{FF2B5EF4-FFF2-40B4-BE49-F238E27FC236}">
                <a16:creationId xmlns:a16="http://schemas.microsoft.com/office/drawing/2014/main" id="{C25E111A-7EB1-493A-B16B-7C6C51093715}"/>
              </a:ext>
            </a:extLst>
          </p:cNvPr>
          <p:cNvSpPr/>
          <p:nvPr userDrawn="1"/>
        </p:nvSpPr>
        <p:spPr bwMode="gray">
          <a:xfrm>
            <a:off x="334211" y="6448468"/>
            <a:ext cx="2771975" cy="255580"/>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zh-CN" altLang="en-US" sz="1799"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413379018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gray">
          <a:xfrm>
            <a:off x="503869" y="3090447"/>
            <a:ext cx="11182288" cy="677108"/>
          </a:xfrm>
        </p:spPr>
        <p:txBody>
          <a:bodyPr anchor="ctr" anchorCtr="0">
            <a:noAutofit/>
          </a:bodyPr>
          <a:lstStyle>
            <a:lvl1pPr>
              <a:defRPr sz="4399">
                <a:solidFill>
                  <a:schemeClr val="tx1"/>
                </a:solidFill>
                <a:latin typeface="Arial" panose="020B0604020202020204" pitchFamily="34" charset="0"/>
              </a:defRPr>
            </a:lvl1pPr>
          </a:lstStyle>
          <a:p>
            <a:r>
              <a:rPr lang="en-US" dirty="0"/>
              <a:t>Divider page</a:t>
            </a:r>
            <a:endParaRPr lang="de-DE" dirty="0"/>
          </a:p>
        </p:txBody>
      </p:sp>
    </p:spTree>
    <p:extLst>
      <p:ext uri="{BB962C8B-B14F-4D97-AF65-F5344CB8AC3E}">
        <p14:creationId xmlns:p14="http://schemas.microsoft.com/office/powerpoint/2010/main" val="2913054266"/>
      </p:ext>
    </p:extLst>
  </p:cSld>
  <p:clrMapOvr>
    <a:masterClrMapping/>
  </p:clrMapOvr>
  <p:hf sldNum="0"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a:xfrm>
            <a:off x="2" y="3427200"/>
            <a:ext cx="12192000" cy="3430800"/>
          </a:xfrm>
          <a:noFill/>
        </p:spPr>
        <p:txBody>
          <a:bodyPr tIns="324000"/>
          <a:lstStyle>
            <a:lvl1pPr marL="0" marR="0" indent="0" algn="ctr" defTabSz="1088063" rtl="0" eaLnBrk="1" fontAlgn="auto" latinLnBrk="0" hangingPunct="1">
              <a:lnSpc>
                <a:spcPct val="100000"/>
              </a:lnSpc>
              <a:spcBef>
                <a:spcPts val="1200"/>
              </a:spcBef>
              <a:spcAft>
                <a:spcPts val="0"/>
              </a:spcAft>
              <a:buClr>
                <a:schemeClr val="accent1"/>
              </a:buClr>
              <a:buSzPct val="80000"/>
              <a:buFontTx/>
              <a:buNone/>
              <a:defRPr sz="1600">
                <a:solidFill>
                  <a:schemeClr val="tx1"/>
                </a:solidFill>
              </a:defRPr>
            </a:lvl1pPr>
          </a:lstStyle>
          <a:p>
            <a:pPr marL="0" marR="0" lvl="0" indent="0" algn="ctr" defTabSz="1088063" rtl="0" eaLnBrk="1" fontAlgn="auto" latinLnBrk="0" hangingPunct="1">
              <a:lnSpc>
                <a:spcPct val="100000"/>
              </a:lnSpc>
              <a:spcBef>
                <a:spcPts val="1200"/>
              </a:spcBef>
              <a:spcAft>
                <a:spcPts val="0"/>
              </a:spcAft>
              <a:buClr>
                <a:schemeClr val="accent1"/>
              </a:buClr>
              <a:buSzPct val="80000"/>
              <a:buFontTx/>
              <a:buNone/>
              <a:defRPr/>
            </a:pPr>
            <a:r>
              <a:rPr lang="en-US" dirty="0"/>
              <a:t>Placeholder for image and illustration scene art</a:t>
            </a:r>
          </a:p>
        </p:txBody>
      </p:sp>
      <p:sp>
        <p:nvSpPr>
          <p:cNvPr id="2" name="Divider text"/>
          <p:cNvSpPr>
            <a:spLocks noGrp="1"/>
          </p:cNvSpPr>
          <p:nvPr>
            <p:ph type="ctrTitle" hasCustomPrompt="1"/>
          </p:nvPr>
        </p:nvSpPr>
        <p:spPr bwMode="gray">
          <a:xfrm>
            <a:off x="503869" y="1375046"/>
            <a:ext cx="11182288" cy="677108"/>
          </a:xfrm>
        </p:spPr>
        <p:txBody>
          <a:bodyPr anchor="t" anchorCtr="0">
            <a:noAutofit/>
          </a:bodyPr>
          <a:lstStyle>
            <a:lvl1pPr>
              <a:defRPr sz="4399">
                <a:solidFill>
                  <a:schemeClr val="tx1"/>
                </a:solidFill>
                <a:latin typeface="Arial" panose="020B0604020202020204" pitchFamily="34" charset="0"/>
              </a:defRPr>
            </a:lvl1pPr>
          </a:lstStyle>
          <a:p>
            <a:r>
              <a:rPr lang="en-US" dirty="0"/>
              <a:t>Divider page</a:t>
            </a:r>
            <a:endParaRPr lang="de-DE" dirty="0"/>
          </a:p>
        </p:txBody>
      </p:sp>
    </p:spTree>
    <p:extLst>
      <p:ext uri="{BB962C8B-B14F-4D97-AF65-F5344CB8AC3E}">
        <p14:creationId xmlns:p14="http://schemas.microsoft.com/office/powerpoint/2010/main" val="3371865253"/>
      </p:ext>
    </p:extLst>
  </p:cSld>
  <p:clrMapOvr>
    <a:masterClrMapping/>
  </p:clrMapOvr>
  <p:hf sldNum="0"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063" rtl="0" eaLnBrk="1" latinLnBrk="0" hangingPunct="1">
              <a:spcBef>
                <a:spcPct val="0"/>
              </a:spcBef>
              <a:buNone/>
              <a:defRPr lang="en-US" sz="2799" b="1" kern="1200" baseline="0" dirty="0">
                <a:solidFill>
                  <a:schemeClr val="tx1"/>
                </a:solidFill>
                <a:latin typeface="Arial" panose="020B0604020202020204" pitchFamily="34" charset="0"/>
                <a:ea typeface="+mj-ea"/>
                <a:cs typeface="Arial" panose="020B0604020202020204" pitchFamily="34" charset="0"/>
              </a:defRPr>
            </a:lvl1pPr>
          </a:lstStyle>
          <a:p>
            <a:r>
              <a:rPr lang="en-US" noProof="0" dirty="0"/>
              <a:t>Insert page title (sentence case)</a:t>
            </a:r>
            <a:endParaRPr lang="en-US" dirty="0"/>
          </a:p>
        </p:txBody>
      </p:sp>
      <p:pic>
        <p:nvPicPr>
          <p:cNvPr id="2" name="图片 1">
            <a:extLst>
              <a:ext uri="{FF2B5EF4-FFF2-40B4-BE49-F238E27FC236}">
                <a16:creationId xmlns:a16="http://schemas.microsoft.com/office/drawing/2014/main" id="{D81D5014-FC61-4F2D-8F7B-766E90CAC53D}"/>
              </a:ext>
            </a:extLst>
          </p:cNvPr>
          <p:cNvPicPr>
            <a:picLocks noChangeAspect="1"/>
          </p:cNvPicPr>
          <p:nvPr userDrawn="1"/>
        </p:nvPicPr>
        <p:blipFill>
          <a:blip r:embed="rId2"/>
          <a:stretch>
            <a:fillRect/>
          </a:stretch>
        </p:blipFill>
        <p:spPr>
          <a:xfrm>
            <a:off x="10733024" y="560722"/>
            <a:ext cx="1263386" cy="317442"/>
          </a:xfrm>
          <a:prstGeom prst="rect">
            <a:avLst/>
          </a:prstGeom>
        </p:spPr>
      </p:pic>
      <p:sp>
        <p:nvSpPr>
          <p:cNvPr id="5" name="矩形 4">
            <a:extLst>
              <a:ext uri="{FF2B5EF4-FFF2-40B4-BE49-F238E27FC236}">
                <a16:creationId xmlns:a16="http://schemas.microsoft.com/office/drawing/2014/main" id="{E2F33780-E73D-4D63-BA65-723404697A52}"/>
              </a:ext>
            </a:extLst>
          </p:cNvPr>
          <p:cNvSpPr/>
          <p:nvPr userDrawn="1"/>
        </p:nvSpPr>
        <p:spPr bwMode="gray">
          <a:xfrm>
            <a:off x="373529" y="6477958"/>
            <a:ext cx="2604870" cy="226090"/>
          </a:xfrm>
          <a:prstGeom prst="rect">
            <a:avLst/>
          </a:prstGeom>
          <a:solidFill>
            <a:schemeClr val="bg1"/>
          </a:solidFill>
          <a:ln w="6350" algn="ctr">
            <a:noFill/>
            <a:miter lim="800000"/>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zh-CN" altLang="en-US" sz="1799"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26890246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063" rtl="0" eaLnBrk="1" latinLnBrk="0" hangingPunct="1">
              <a:spcBef>
                <a:spcPct val="0"/>
              </a:spcBef>
              <a:buNone/>
              <a:defRPr lang="en-US" sz="2799" b="1" kern="1200" baseline="0" dirty="0">
                <a:solidFill>
                  <a:schemeClr val="tx1"/>
                </a:solidFill>
                <a:latin typeface="Arial" panose="020B0604020202020204" pitchFamily="34"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2605598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2905643314"/>
      </p:ext>
    </p:extLst>
  </p:cSld>
  <p:clrMapOvr>
    <a:masterClrMapping/>
  </p:clrMapOvr>
  <p:hf sldNum="0"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 column 1"/>
          <p:cNvSpPr>
            <a:spLocks noGrp="1"/>
          </p:cNvSpPr>
          <p:nvPr>
            <p:ph type="body" sz="quarter" idx="11" hasCustomPrompt="1"/>
          </p:nvPr>
        </p:nvSpPr>
        <p:spPr>
          <a:xfrm>
            <a:off x="6360820"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38376648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4361"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 column 2"/>
          <p:cNvSpPr>
            <a:spLocks noGrp="1"/>
          </p:cNvSpPr>
          <p:nvPr>
            <p:ph type="body" sz="quarter" idx="12" hasCustomPrompt="1"/>
          </p:nvPr>
        </p:nvSpPr>
        <p:spPr>
          <a:xfrm>
            <a:off x="4314115"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3869"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424214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4770000"/>
            <a:ext cx="5326613" cy="108000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5326613" cy="2631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6360820" y="4770000"/>
            <a:ext cx="5326613" cy="108000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6360820" y="1620000"/>
            <a:ext cx="5326613" cy="2631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288480591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4354922"/>
            <a:ext cx="3390317" cy="1495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3390317" cy="2232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8297116" y="4354922"/>
            <a:ext cx="3390317" cy="1495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8297116" y="1620000"/>
            <a:ext cx="3390317" cy="2232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4400493" y="4354922"/>
            <a:ext cx="3390317" cy="1495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4400493" y="1620000"/>
            <a:ext cx="3390317" cy="2232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293833531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3878221"/>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2414971" cy="1728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9272462" y="3878222"/>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9272462" y="1620000"/>
            <a:ext cx="2414971" cy="1728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3426734" y="3878222"/>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3426734" y="1620000"/>
            <a:ext cx="2414971" cy="1728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13" name="Text placeholder - column 2"/>
          <p:cNvSpPr>
            <a:spLocks noGrp="1"/>
          </p:cNvSpPr>
          <p:nvPr>
            <p:ph type="body" sz="quarter" idx="17" hasCustomPrompt="1"/>
          </p:nvPr>
        </p:nvSpPr>
        <p:spPr>
          <a:xfrm>
            <a:off x="6349599" y="3878222"/>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4" name="Picture Placeholder 4"/>
          <p:cNvSpPr>
            <a:spLocks noGrp="1"/>
          </p:cNvSpPr>
          <p:nvPr>
            <p:ph type="pic" sz="quarter" idx="18" hasCustomPrompt="1"/>
          </p:nvPr>
        </p:nvSpPr>
        <p:spPr bwMode="gray">
          <a:xfrm>
            <a:off x="6349599" y="1620000"/>
            <a:ext cx="2414971" cy="1728000"/>
          </a:xfrm>
          <a:solidFill>
            <a:schemeClr val="tx2">
              <a:alpha val="70000"/>
            </a:schemeClr>
          </a:solidFill>
        </p:spPr>
        <p:txBody>
          <a:bodyPr vert="horz" lIns="0" tIns="180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180177896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bg1"/>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3869" y="1800001"/>
            <a:ext cx="11182288" cy="3285032"/>
          </a:xfrm>
        </p:spPr>
        <p:txBody>
          <a:bodyPr/>
          <a:lstStyle>
            <a:lvl1pPr marL="395486" indent="-395486">
              <a:lnSpc>
                <a:spcPct val="90000"/>
              </a:lnSpc>
              <a:spcBef>
                <a:spcPts val="600"/>
              </a:spcBef>
              <a:defRPr sz="5998" b="1">
                <a:solidFill>
                  <a:schemeClr val="tx1"/>
                </a:solidFill>
              </a:defRPr>
            </a:lvl1pPr>
            <a:lvl2pPr marL="395486" indent="0">
              <a:buNone/>
              <a:defRPr sz="1200">
                <a:solidFill>
                  <a:schemeClr val="tx1"/>
                </a:solidFill>
              </a:defRPr>
            </a:lvl2pPr>
          </a:lstStyle>
          <a:p>
            <a:pPr lvl="0"/>
            <a:r>
              <a:rPr lang="en-US" noProof="0" dirty="0"/>
              <a:t>“Quote goes here </a:t>
            </a:r>
            <a:br>
              <a:rPr lang="en-US" noProof="0" dirty="0"/>
            </a:br>
            <a:r>
              <a:rPr lang="en-US" noProof="0" dirty="0"/>
              <a:t>and here.”</a:t>
            </a:r>
          </a:p>
          <a:p>
            <a:pPr lvl="1"/>
            <a:r>
              <a:rPr lang="en-US" noProof="0" dirty="0"/>
              <a:t>Source</a:t>
            </a:r>
          </a:p>
        </p:txBody>
      </p:sp>
      <p:sp>
        <p:nvSpPr>
          <p:cNvPr id="2" name="Title 1"/>
          <p:cNvSpPr>
            <a:spLocks noGrp="1"/>
          </p:cNvSpPr>
          <p:nvPr>
            <p:ph type="title" hasCustomPrompt="1"/>
          </p:nvPr>
        </p:nvSpPr>
        <p:spPr/>
        <p:txBody>
          <a:bodyPr/>
          <a:lstStyle>
            <a:lvl1pPr>
              <a:defRPr>
                <a:solidFill>
                  <a:schemeClr val="tx1"/>
                </a:solidFill>
              </a:defRPr>
            </a:lvl1pPr>
          </a:lstStyle>
          <a:p>
            <a:r>
              <a:rPr lang="en-US" noProof="0" dirty="0"/>
              <a:t>Insert page title (sentence case)</a:t>
            </a:r>
            <a:endParaRPr lang="en-US" dirty="0"/>
          </a:p>
        </p:txBody>
      </p:sp>
    </p:spTree>
    <p:extLst>
      <p:ext uri="{BB962C8B-B14F-4D97-AF65-F5344CB8AC3E}">
        <p14:creationId xmlns:p14="http://schemas.microsoft.com/office/powerpoint/2010/main" val="44661114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text with image 1">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8125059" y="252000"/>
            <a:ext cx="4066941" cy="6606000"/>
          </a:xfrm>
          <a:solidFill>
            <a:schemeClr val="tx2">
              <a:alpha val="70000"/>
            </a:schemeClr>
          </a:solidFill>
        </p:spPr>
        <p:txBody>
          <a:bodyPr vert="horz" lIns="0" tIns="2448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7" name="Text Placeholder 6"/>
          <p:cNvSpPr>
            <a:spLocks noGrp="1"/>
          </p:cNvSpPr>
          <p:nvPr>
            <p:ph type="body" sz="quarter" idx="11" hasCustomPrompt="1"/>
          </p:nvPr>
        </p:nvSpPr>
        <p:spPr bwMode="gray">
          <a:xfrm>
            <a:off x="503868" y="1620000"/>
            <a:ext cx="7090154"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3" name="Title 2"/>
          <p:cNvSpPr>
            <a:spLocks noGrp="1"/>
          </p:cNvSpPr>
          <p:nvPr>
            <p:ph type="title" hasCustomPrompt="1"/>
          </p:nvPr>
        </p:nvSpPr>
        <p:spPr>
          <a:xfrm>
            <a:off x="503870" y="504000"/>
            <a:ext cx="7090154" cy="430787"/>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31854165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text with image 2">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6109584" y="252000"/>
            <a:ext cx="6082416" cy="6606000"/>
          </a:xfrm>
          <a:solidFill>
            <a:schemeClr val="tx2">
              <a:alpha val="70000"/>
            </a:schemeClr>
          </a:solidFill>
        </p:spPr>
        <p:txBody>
          <a:bodyPr vert="horz" lIns="0" tIns="2448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7" name="Text Placeholder 6"/>
          <p:cNvSpPr>
            <a:spLocks noGrp="1"/>
          </p:cNvSpPr>
          <p:nvPr>
            <p:ph type="body" sz="quarter" idx="11" hasCustomPrompt="1"/>
          </p:nvPr>
        </p:nvSpPr>
        <p:spPr bwMode="gray">
          <a:xfrm>
            <a:off x="503868" y="1620000"/>
            <a:ext cx="5110669"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2" name="Title 1"/>
          <p:cNvSpPr>
            <a:spLocks noGrp="1"/>
          </p:cNvSpPr>
          <p:nvPr>
            <p:ph type="title" hasCustomPrompt="1"/>
          </p:nvPr>
        </p:nvSpPr>
        <p:spPr>
          <a:xfrm>
            <a:off x="503870" y="504000"/>
            <a:ext cx="5110669" cy="861574"/>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420336138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Image with motion band">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2" y="252000"/>
            <a:ext cx="12192000" cy="6606000"/>
          </a:xfrm>
          <a:solidFill>
            <a:schemeClr val="tx2">
              <a:alpha val="70000"/>
            </a:schemeClr>
          </a:solidFill>
        </p:spPr>
        <p:txBody>
          <a:bodyPr vert="horz" lIns="0" tIns="2448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187945251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2" y="0"/>
            <a:ext cx="12192000" cy="6858000"/>
          </a:xfrm>
          <a:solidFill>
            <a:schemeClr val="tx2">
              <a:alpha val="70000"/>
            </a:schemeClr>
          </a:solidFill>
        </p:spPr>
        <p:txBody>
          <a:bodyPr vert="horz" lIns="0" tIns="2448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363831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349975167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4"/>
          <p:cNvSpPr>
            <a:spLocks noGrp="1"/>
          </p:cNvSpPr>
          <p:nvPr>
            <p:ph type="pic" sz="quarter" idx="13" hasCustomPrompt="1"/>
          </p:nvPr>
        </p:nvSpPr>
        <p:spPr bwMode="gray">
          <a:xfrm>
            <a:off x="6360820" y="1601628"/>
            <a:ext cx="5326613" cy="4230000"/>
          </a:xfrm>
          <a:solidFill>
            <a:schemeClr val="tx2">
              <a:alpha val="70000"/>
            </a:schemeClr>
          </a:solidFill>
        </p:spPr>
        <p:txBody>
          <a:bodyPr vert="horz" lIns="0" tIns="1512000" rIns="0" bIns="0" rtlCol="0" anchor="t" anchorCtr="0">
            <a:noAutofit/>
          </a:bodyPr>
          <a:lstStyle>
            <a:lvl1pPr marL="0" indent="0" algn="ctr" defTabSz="1088063" rtl="0" eaLnBrk="1" latinLnBrk="0" hangingPunct="1">
              <a:spcBef>
                <a:spcPts val="1929"/>
              </a:spcBef>
              <a:buClr>
                <a:schemeClr val="accent1"/>
              </a:buClr>
              <a:buSzPct val="80000"/>
              <a:buFontTx/>
              <a:buNone/>
              <a:defRPr lang="de-DE" sz="1600" b="0" kern="1200" dirty="0">
                <a:solidFill>
                  <a:schemeClr val="tx1"/>
                </a:solidFill>
                <a:latin typeface="Arial" panose="020B0604020202020204" pitchFamily="34" charset="0"/>
                <a:ea typeface="+mn-ea"/>
                <a:cs typeface="+mn-cs"/>
              </a:defRPr>
            </a:lvl1pPr>
          </a:lstStyle>
          <a:p>
            <a:r>
              <a:rPr lang="en-US" dirty="0"/>
              <a:t>Click icon to add screenshot</a:t>
            </a:r>
            <a:endParaRPr lang="de-DE" dirty="0"/>
          </a:p>
        </p:txBody>
      </p:sp>
      <p:sp>
        <p:nvSpPr>
          <p:cNvPr id="4" name="Text Placeholder 3"/>
          <p:cNvSpPr>
            <a:spLocks noGrp="1"/>
          </p:cNvSpPr>
          <p:nvPr>
            <p:ph type="body" sz="quarter" idx="10" hasCustomPrompt="1"/>
          </p:nvPr>
        </p:nvSpPr>
        <p:spPr>
          <a:xfrm>
            <a:off x="503869"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0"/>
            <a:ext cx="11183564" cy="430787"/>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33920609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04359934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22432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668135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8"/>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Arial" panose="020B0604020202020204" pitchFamily="34" charset="0"/>
              </a:defRPr>
            </a:lvl1pPr>
          </a:lstStyle>
          <a:p>
            <a:r>
              <a:rPr lang="en-US" dirty="0"/>
              <a:t>Thank you.</a:t>
            </a:r>
            <a:endParaRPr lang="de-DE" dirty="0"/>
          </a:p>
        </p:txBody>
      </p:sp>
      <p:pic>
        <p:nvPicPr>
          <p:cNvPr id="7" name="Picture 6"/>
          <p:cNvPicPr>
            <a:picLocks noChangeAspect="1"/>
          </p:cNvPicPr>
          <p:nvPr userDrawn="1"/>
        </p:nvPicPr>
        <p:blipFill>
          <a:blip r:embed="rId2" cstate="screen"/>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1218752345"/>
      </p:ext>
    </p:extLst>
  </p:cSld>
  <p:clrMapOvr>
    <a:masterClrMapping/>
  </p:clrMapOvr>
  <p:hf sldNum="0" hdr="0" ftr="0" dt="0"/>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Copyright">
    <p:spTree>
      <p:nvGrpSpPr>
        <p:cNvPr id="1" name=""/>
        <p:cNvGrpSpPr/>
        <p:nvPr/>
      </p:nvGrpSpPr>
      <p:grpSpPr>
        <a:xfrm>
          <a:off x="0" y="0"/>
          <a:ext cx="0" cy="0"/>
          <a:chOff x="0" y="0"/>
          <a:chExt cx="0" cy="0"/>
        </a:xfrm>
      </p:grpSpPr>
      <p:sp>
        <p:nvSpPr>
          <p:cNvPr id="4" name="TextBox 3"/>
          <p:cNvSpPr txBox="1"/>
          <p:nvPr/>
        </p:nvSpPr>
        <p:spPr bwMode="gray">
          <a:xfrm>
            <a:off x="503868" y="1620000"/>
            <a:ext cx="11182288" cy="3154710"/>
          </a:xfrm>
          <a:prstGeom prst="rect">
            <a:avLst/>
          </a:prstGeom>
          <a:noFill/>
        </p:spPr>
        <p:txBody>
          <a:bodyPr wrap="square" lIns="0" tIns="0" rIns="0" bIns="0" rtlCol="0">
            <a:spAutoFit/>
          </a:bodyPr>
          <a:lstStyle/>
          <a:p>
            <a:pPr>
              <a:spcBef>
                <a:spcPts val="1200"/>
              </a:spcBef>
            </a:pPr>
            <a:r>
              <a:rPr lang="en-US" sz="1100" kern="1200" dirty="0">
                <a:solidFill>
                  <a:schemeClr val="tx1"/>
                </a:solidFill>
                <a:latin typeface="Arial" panose="020B0604020202020204" pitchFamily="34" charset="0"/>
                <a:ea typeface="Arial Unicode MS" pitchFamily="34" charset="-128"/>
                <a:cs typeface="+mn-cs"/>
              </a:rPr>
              <a:t>No part of this publication may be reproduced or transmitted in any form or for any purpose without the express permission of SAP SE or an SAP affiliate company.</a:t>
            </a:r>
          </a:p>
          <a:p>
            <a:pPr>
              <a:spcBef>
                <a:spcPts val="1200"/>
              </a:spcBef>
            </a:pPr>
            <a:r>
              <a:rPr lang="en-US" sz="1100" kern="1200" dirty="0">
                <a:solidFill>
                  <a:schemeClr val="tx1"/>
                </a:solidFill>
                <a:latin typeface="Arial" panose="020B0604020202020204" pitchFamily="34" charset="0"/>
                <a:ea typeface="Arial Unicode MS" pitchFamily="34" charset="-128"/>
                <a:cs typeface="+mn-cs"/>
              </a:rPr>
              <a:t>The information contained herein may be changed without prior notice. Some software products marketed by SAP SE and its distributors contain proprietary software components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of other software vendors. National product specifications may vary.</a:t>
            </a:r>
          </a:p>
          <a:p>
            <a:pPr>
              <a:spcBef>
                <a:spcPts val="1200"/>
              </a:spcBef>
            </a:pPr>
            <a:r>
              <a:rPr lang="en-US" sz="1100" kern="1200" dirty="0">
                <a:solidFill>
                  <a:schemeClr val="tx1"/>
                </a:solidFill>
                <a:latin typeface="Arial" panose="020B0604020202020204" pitchFamily="34" charset="0"/>
                <a:ea typeface="Arial Unicode MS"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set forth in the express warranty statements accompanying such products and services, if any. Nothing herein should be construed as constituting an additional warranty. </a:t>
            </a:r>
          </a:p>
          <a:p>
            <a:pPr>
              <a:spcBef>
                <a:spcPts val="1200"/>
              </a:spcBef>
            </a:pPr>
            <a:r>
              <a:rPr lang="en-US" sz="1100" kern="1200" dirty="0">
                <a:solidFill>
                  <a:schemeClr val="tx1"/>
                </a:solidFill>
                <a:latin typeface="Arial" panose="020B0604020202020204" pitchFamily="34" charset="0"/>
                <a:ea typeface="Arial Unicode MS"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1200"/>
              </a:spcBef>
            </a:pPr>
            <a:r>
              <a:rPr lang="en-US" sz="1100" kern="1200" dirty="0">
                <a:solidFill>
                  <a:schemeClr val="tx1"/>
                </a:solidFill>
                <a:latin typeface="Arial" panose="020B0604020202020204" pitchFamily="34" charset="0"/>
                <a:ea typeface="Arial Unicode MS" pitchFamily="34" charset="-128"/>
                <a:cs typeface="+mn-cs"/>
              </a:rPr>
              <a:t>SAP and other SAP products and services mentioned herein as well as their respective logos are trademarks or registered trademarks of SAP SE (or an SAP affiliate company)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in Germany and other countries. All other product and service names mentioned are the trademarks of their respective companies. </a:t>
            </a:r>
            <a:br>
              <a:rPr lang="en-US" sz="1100" kern="1200" dirty="0">
                <a:solidFill>
                  <a:schemeClr val="tx1"/>
                </a:solidFill>
                <a:latin typeface="Arial" panose="020B0604020202020204" pitchFamily="34" charset="0"/>
                <a:ea typeface="Arial Unicode MS" pitchFamily="34" charset="-128"/>
                <a:cs typeface="+mn-cs"/>
              </a:rPr>
            </a:br>
            <a:r>
              <a:rPr lang="en-US" sz="1100" kern="1200" dirty="0">
                <a:solidFill>
                  <a:schemeClr val="tx1"/>
                </a:solidFill>
                <a:latin typeface="Arial" panose="020B0604020202020204" pitchFamily="34" charset="0"/>
                <a:ea typeface="Arial Unicode MS" pitchFamily="34" charset="-128"/>
                <a:cs typeface="+mn-cs"/>
              </a:rPr>
              <a:t>See </a:t>
            </a:r>
            <a:r>
              <a:rPr lang="en-US" sz="1100" kern="1200" dirty="0">
                <a:solidFill>
                  <a:schemeClr val="tx2"/>
                </a:solidFill>
                <a:latin typeface="Arial" panose="020B0604020202020204" pitchFamily="34" charset="0"/>
                <a:ea typeface="Arial Unicode MS" pitchFamily="34" charset="-128"/>
                <a:cs typeface="+mn-cs"/>
                <a:hlinkClick r:id="rId2"/>
              </a:rPr>
              <a:t>http://global.sap.com/corporate-en/legal/copyright/index.epx</a:t>
            </a:r>
            <a:r>
              <a:rPr lang="en-US" sz="1100" kern="1200" dirty="0">
                <a:solidFill>
                  <a:schemeClr val="tx2"/>
                </a:solidFill>
                <a:latin typeface="Arial" panose="020B0604020202020204" pitchFamily="34" charset="0"/>
                <a:ea typeface="Arial Unicode MS" pitchFamily="34" charset="-128"/>
                <a:cs typeface="+mn-cs"/>
              </a:rPr>
              <a:t> </a:t>
            </a:r>
            <a:r>
              <a:rPr lang="en-US" sz="1100" kern="1200" dirty="0">
                <a:solidFill>
                  <a:schemeClr val="tx1"/>
                </a:solidFill>
                <a:latin typeface="Arial" panose="020B0604020202020204" pitchFamily="34" charset="0"/>
                <a:ea typeface="Arial Unicode MS" pitchFamily="34" charset="-128"/>
                <a:cs typeface="+mn-cs"/>
              </a:rPr>
              <a:t>for additional trademark information and notices.</a:t>
            </a:r>
          </a:p>
        </p:txBody>
      </p:sp>
      <p:sp>
        <p:nvSpPr>
          <p:cNvPr id="5" name="TextBox 4"/>
          <p:cNvSpPr txBox="1"/>
          <p:nvPr userDrawn="1"/>
        </p:nvSpPr>
        <p:spPr bwMode="gray">
          <a:xfrm>
            <a:off x="503869" y="719834"/>
            <a:ext cx="9538190"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399" b="0" noProof="0" dirty="0">
                <a:latin typeface="Arial" panose="020B0604020202020204" pitchFamily="34" charset="0"/>
              </a:rPr>
              <a:t>© 2017 SAP SE or an SAP affiliate company. All rights reserved.</a:t>
            </a:r>
          </a:p>
        </p:txBody>
      </p:sp>
      <p:grpSp>
        <p:nvGrpSpPr>
          <p:cNvPr id="16" name="Group 15"/>
          <p:cNvGrpSpPr/>
          <p:nvPr userDrawn="1"/>
        </p:nvGrpSpPr>
        <p:grpSpPr>
          <a:xfrm>
            <a:off x="0" y="0"/>
            <a:ext cx="12193625" cy="251942"/>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314437783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p:cSld name="Copyright german">
    <p:spTree>
      <p:nvGrpSpPr>
        <p:cNvPr id="1" name=""/>
        <p:cNvGrpSpPr/>
        <p:nvPr/>
      </p:nvGrpSpPr>
      <p:grpSpPr>
        <a:xfrm>
          <a:off x="0" y="0"/>
          <a:ext cx="0" cy="0"/>
          <a:chOff x="0" y="0"/>
          <a:chExt cx="0" cy="0"/>
        </a:xfrm>
      </p:grpSpPr>
      <p:sp>
        <p:nvSpPr>
          <p:cNvPr id="4" name="TextBox 3"/>
          <p:cNvSpPr txBox="1"/>
          <p:nvPr userDrawn="1"/>
        </p:nvSpPr>
        <p:spPr bwMode="gray">
          <a:xfrm>
            <a:off x="503869" y="1620000"/>
            <a:ext cx="11182288" cy="3831818"/>
          </a:xfrm>
          <a:prstGeom prst="rect">
            <a:avLst/>
          </a:prstGeom>
          <a:noFill/>
        </p:spPr>
        <p:txBody>
          <a:bodyPr wrap="square" lIns="0" tIns="0" rIns="0" bIns="0" rtlCol="0">
            <a:spAutoFit/>
          </a:bodyPr>
          <a:lstStyle/>
          <a:p>
            <a:pPr>
              <a:spcBef>
                <a:spcPts val="1200"/>
              </a:spcBef>
            </a:pPr>
            <a:r>
              <a:rPr lang="de-DE" sz="1100" kern="1200" noProof="0" dirty="0">
                <a:solidFill>
                  <a:schemeClr val="tx1"/>
                </a:solidFill>
                <a:effectLst/>
                <a:latin typeface="Arial" panose="020B0604020202020204" pitchFamily="34" charset="0"/>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1200"/>
              </a:spcBef>
            </a:pPr>
            <a:r>
              <a:rPr lang="de-DE" sz="1100" kern="1200" noProof="0" dirty="0">
                <a:solidFill>
                  <a:schemeClr val="tx1"/>
                </a:solidFill>
                <a:effectLst/>
                <a:latin typeface="Arial" panose="020B0604020202020204" pitchFamily="34" charset="0"/>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1200"/>
              </a:spcBef>
            </a:pPr>
            <a:r>
              <a:rPr lang="de-DE" sz="1100" kern="1200" noProof="0" dirty="0">
                <a:solidFill>
                  <a:schemeClr val="tx1"/>
                </a:solidFill>
                <a:effectLst/>
                <a:latin typeface="Arial" panose="020B0604020202020204" pitchFamily="34" charset="0"/>
                <a:ea typeface="+mn-ea"/>
                <a:cs typeface="+mn-cs"/>
              </a:rPr>
              <a:t>Die vorliegenden Unterlagen werden von der SAP SE oder einem SAP-Konzernunternehmen bereitgestellt und dienen ausschließlich zu Informationszwecken.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Die SAP SE oder ihre Konzernunternehmen übernehmen keinerlei Haftung oder Gewährleistung für Fehler oder Unvollständigkeiten in dieser Publikation.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1200"/>
              </a:spcBef>
            </a:pPr>
            <a:r>
              <a:rPr lang="de-DE" sz="1100" kern="1200" noProof="0" dirty="0">
                <a:solidFill>
                  <a:schemeClr val="tx1"/>
                </a:solidFill>
                <a:effectLst/>
                <a:latin typeface="Arial" panose="020B0604020202020204" pitchFamily="34" charset="0"/>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1200"/>
              </a:spcBef>
            </a:pPr>
            <a:r>
              <a:rPr lang="de-DE" sz="1100" kern="1200" noProof="0" dirty="0">
                <a:solidFill>
                  <a:schemeClr val="tx1"/>
                </a:solidFill>
                <a:effectLst/>
                <a:latin typeface="Arial" panose="020B0604020202020204" pitchFamily="34" charset="0"/>
                <a:ea typeface="+mn-ea"/>
                <a:cs typeface="+mn-cs"/>
              </a:rPr>
              <a:t>SAP und andere in diesem Dokument erwähnte Produkte und Dienstleistungen von SAP sowie die dazugehörigen Logos sind Marken oder eingetragene Marken der SAP SE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(oder von einem SAP-Konzernunternehmen) in Deutschland und verschiedenen anderen Ländern weltweit. Alle anderen Namen von Produkten und Dienstleistungen sind Marken der jeweiligen Firmen. </a:t>
            </a:r>
            <a:br>
              <a:rPr lang="de-DE" sz="1100" kern="1200" noProof="0" dirty="0">
                <a:solidFill>
                  <a:schemeClr val="tx1"/>
                </a:solidFill>
                <a:effectLst/>
                <a:latin typeface="Arial" panose="020B0604020202020204" pitchFamily="34" charset="0"/>
                <a:ea typeface="+mn-ea"/>
                <a:cs typeface="+mn-cs"/>
              </a:rPr>
            </a:br>
            <a:r>
              <a:rPr lang="de-DE" sz="1100" kern="1200" noProof="0" dirty="0">
                <a:solidFill>
                  <a:schemeClr val="tx1"/>
                </a:solidFill>
                <a:effectLst/>
                <a:latin typeface="Arial" panose="020B0604020202020204" pitchFamily="34" charset="0"/>
                <a:ea typeface="+mn-ea"/>
                <a:cs typeface="+mn-cs"/>
              </a:rPr>
              <a:t>Zusätzliche Informationen zur Marke und Vermerke finden Sie auf der Seite </a:t>
            </a:r>
            <a:r>
              <a:rPr lang="de-DE" sz="1100" kern="1200" noProof="0" dirty="0">
                <a:solidFill>
                  <a:schemeClr val="tx1"/>
                </a:solidFill>
                <a:effectLst/>
                <a:latin typeface="Arial" panose="020B0604020202020204" pitchFamily="34" charset="0"/>
                <a:ea typeface="+mn-ea"/>
                <a:cs typeface="+mn-cs"/>
                <a:hlinkClick r:id="rId2"/>
              </a:rPr>
              <a:t>http://www.sap.com/corporate-de/legal/copyright/index.epx</a:t>
            </a:r>
            <a:endParaRPr lang="de-DE" sz="1100" kern="1200" noProof="0" dirty="0">
              <a:solidFill>
                <a:schemeClr val="tx1"/>
              </a:solidFill>
              <a:effectLst/>
              <a:latin typeface="Arial" panose="020B0604020202020204" pitchFamily="34" charset="0"/>
              <a:ea typeface="+mn-ea"/>
              <a:cs typeface="+mn-cs"/>
            </a:endParaRPr>
          </a:p>
        </p:txBody>
      </p:sp>
      <p:sp>
        <p:nvSpPr>
          <p:cNvPr id="5" name="TextBox 4"/>
          <p:cNvSpPr txBox="1"/>
          <p:nvPr userDrawn="1"/>
        </p:nvSpPr>
        <p:spPr bwMode="gray">
          <a:xfrm>
            <a:off x="503869" y="719834"/>
            <a:ext cx="11182288"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399" b="0" noProof="0" dirty="0">
                <a:latin typeface="Arial" panose="020B0604020202020204" pitchFamily="34" charset="0"/>
              </a:rPr>
              <a:t>© </a:t>
            </a:r>
            <a:r>
              <a:rPr lang="de-DE" sz="2399" b="0" noProof="0" dirty="0">
                <a:latin typeface="Arial" panose="020B0604020202020204" pitchFamily="34" charset="0"/>
              </a:rPr>
              <a:t>2017 SAP SE oder ein SAP-Konzernunternehmen. Alle Rechte vorbehalten.</a:t>
            </a:r>
          </a:p>
        </p:txBody>
      </p:sp>
      <p:grpSp>
        <p:nvGrpSpPr>
          <p:cNvPr id="16" name="Group 15"/>
          <p:cNvGrpSpPr/>
          <p:nvPr userDrawn="1"/>
        </p:nvGrpSpPr>
        <p:grpSpPr>
          <a:xfrm>
            <a:off x="0" y="0"/>
            <a:ext cx="12193625" cy="251942"/>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140369132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omparison - Light">
    <p:spTree>
      <p:nvGrpSpPr>
        <p:cNvPr id="1" name=""/>
        <p:cNvGrpSpPr/>
        <p:nvPr/>
      </p:nvGrpSpPr>
      <p:grpSpPr>
        <a:xfrm>
          <a:off x="0" y="0"/>
          <a:ext cx="0" cy="0"/>
          <a:chOff x="0" y="0"/>
          <a:chExt cx="0" cy="0"/>
        </a:xfrm>
      </p:grpSpPr>
      <p:sp>
        <p:nvSpPr>
          <p:cNvPr id="2" name="Title 1"/>
          <p:cNvSpPr>
            <a:spLocks noGrp="1"/>
          </p:cNvSpPr>
          <p:nvPr>
            <p:ph type="title"/>
          </p:nvPr>
        </p:nvSpPr>
        <p:spPr>
          <a:xfrm>
            <a:off x="229793" y="2"/>
            <a:ext cx="11736457" cy="430787"/>
          </a:xfrm>
        </p:spPr>
        <p:txBody>
          <a:bodyPr/>
          <a:lstStyle/>
          <a:p>
            <a:r>
              <a:rPr lang="en-US"/>
              <a:t>Click to edit Master title style</a:t>
            </a:r>
          </a:p>
        </p:txBody>
      </p:sp>
      <p:sp>
        <p:nvSpPr>
          <p:cNvPr id="3" name="Text Placeholder 4"/>
          <p:cNvSpPr>
            <a:spLocks noGrp="1"/>
          </p:cNvSpPr>
          <p:nvPr>
            <p:ph type="body" idx="1"/>
          </p:nvPr>
        </p:nvSpPr>
        <p:spPr>
          <a:xfrm>
            <a:off x="225732" y="1348084"/>
            <a:ext cx="5646702" cy="639762"/>
          </a:xfrm>
          <a:prstGeom prst="rect">
            <a:avLst/>
          </a:prstGeom>
        </p:spPr>
        <p:txBody>
          <a:bodyPr/>
          <a:lstStyle>
            <a:lvl1pPr>
              <a:defRPr b="1"/>
            </a:lvl1pPr>
          </a:lstStyle>
          <a:p>
            <a:pPr lvl="0"/>
            <a:r>
              <a:rPr lang="en-US"/>
              <a:t>Click to edit Master text styles</a:t>
            </a:r>
          </a:p>
        </p:txBody>
      </p:sp>
      <p:sp>
        <p:nvSpPr>
          <p:cNvPr id="4" name="Content Placeholder 5"/>
          <p:cNvSpPr>
            <a:spLocks noGrp="1"/>
          </p:cNvSpPr>
          <p:nvPr>
            <p:ph sz="half" idx="2"/>
          </p:nvPr>
        </p:nvSpPr>
        <p:spPr>
          <a:xfrm>
            <a:off x="225732" y="2003922"/>
            <a:ext cx="5646702" cy="4233367"/>
          </a:xfrm>
          <a:prstGeom prst="rect">
            <a:avLst/>
          </a:prstGeom>
        </p:spPr>
        <p:txBody>
          <a:bodyPr>
            <a:normAutofit/>
          </a:bodyPr>
          <a:lstStyle>
            <a:lvl1pPr>
              <a:defRPr sz="1999"/>
            </a:lvl1pPr>
            <a:lvl2pPr marL="282490" marR="0" indent="-282490" algn="l" defTabSz="914126" rtl="0" eaLnBrk="1" fontAlgn="auto" latinLnBrk="0" hangingPunct="1">
              <a:lnSpc>
                <a:spcPct val="90000"/>
              </a:lnSpc>
              <a:spcBef>
                <a:spcPts val="500"/>
              </a:spcBef>
              <a:spcAft>
                <a:spcPts val="0"/>
              </a:spcAft>
              <a:buClr>
                <a:schemeClr val="accent3"/>
              </a:buClr>
              <a:buSzTx/>
              <a:buFont typeface="Arial" panose="020B0604020202020204"/>
              <a:buChar char="•"/>
              <a:defRPr sz="1999"/>
            </a:lvl2pPr>
            <a:lvl3pPr marL="630366" indent="-282490">
              <a:defRPr sz="1799"/>
            </a:lvl3pPr>
            <a:lvl4pPr marL="914126" indent="-282490">
              <a:defRPr sz="1600"/>
            </a:lvl4pPr>
            <a:lvl5pPr marL="968084" indent="-282490">
              <a:defRPr sz="1799"/>
            </a:lvl5pPr>
            <a:lvl7pPr>
              <a:defRPr baseline="0"/>
            </a:lvl7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6"/>
          <p:cNvSpPr>
            <a:spLocks noGrp="1"/>
          </p:cNvSpPr>
          <p:nvPr>
            <p:ph type="body" sz="quarter" idx="3"/>
          </p:nvPr>
        </p:nvSpPr>
        <p:spPr>
          <a:xfrm>
            <a:off x="6324455" y="1348084"/>
            <a:ext cx="5648920" cy="639762"/>
          </a:xfrm>
          <a:prstGeom prst="rect">
            <a:avLst/>
          </a:prstGeom>
        </p:spPr>
        <p:txBody>
          <a:bodyPr/>
          <a:lstStyle>
            <a:lvl1pPr>
              <a:defRPr b="1"/>
            </a:lvl1pPr>
          </a:lstStyle>
          <a:p>
            <a:pPr lvl="0"/>
            <a:r>
              <a:rPr lang="en-US"/>
              <a:t>Click to edit Master text styles</a:t>
            </a:r>
          </a:p>
        </p:txBody>
      </p:sp>
      <p:sp>
        <p:nvSpPr>
          <p:cNvPr id="6" name="Content Placeholder 7"/>
          <p:cNvSpPr>
            <a:spLocks noGrp="1"/>
          </p:cNvSpPr>
          <p:nvPr>
            <p:ph sz="quarter" idx="4"/>
          </p:nvPr>
        </p:nvSpPr>
        <p:spPr>
          <a:xfrm>
            <a:off x="6324455" y="2003921"/>
            <a:ext cx="5648920" cy="4233366"/>
          </a:xfrm>
          <a:prstGeom prst="rect">
            <a:avLst/>
          </a:prstGeom>
        </p:spPr>
        <p:txBody>
          <a:bodyPr/>
          <a:lstStyle>
            <a:lvl1pPr marL="0" indent="0">
              <a:buFont typeface="Arial" panose="020B0604020202020204"/>
              <a:buNone/>
              <a:defRPr sz="1999"/>
            </a:lvl1pPr>
            <a:lvl2pPr marL="342797" marR="0" indent="-342797" algn="l" defTabSz="914126" rtl="0" eaLnBrk="1" fontAlgn="auto" latinLnBrk="0" hangingPunct="1">
              <a:lnSpc>
                <a:spcPct val="90000"/>
              </a:lnSpc>
              <a:spcBef>
                <a:spcPts val="1000"/>
              </a:spcBef>
              <a:spcAft>
                <a:spcPts val="0"/>
              </a:spcAft>
              <a:buClr>
                <a:schemeClr val="accent3"/>
              </a:buClr>
              <a:buSzTx/>
              <a:buFont typeface="Arial" panose="020B0604020202020204"/>
              <a:buChar char="•"/>
              <a:defRPr lang="en-US" sz="1999" kern="1200" dirty="0" smtClean="0">
                <a:solidFill>
                  <a:srgbClr val="37444A"/>
                </a:solidFill>
                <a:latin typeface="Arial" panose="020B0604020202020204" pitchFamily="34" charset="0"/>
                <a:ea typeface="+mn-ea"/>
                <a:cs typeface="Arial" panose="020B0604020202020204" pitchFamily="34" charset="0"/>
              </a:defRPr>
            </a:lvl2pPr>
            <a:lvl3pPr marL="685594" indent="-282490">
              <a:defRPr sz="1799"/>
            </a:lvl3pPr>
            <a:lvl4pPr marL="1031565" indent="-282490">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124093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userDrawn="1">
  <p:cSld name="1_Cover white">
    <p:spTree>
      <p:nvGrpSpPr>
        <p:cNvPr id="1" name=""/>
        <p:cNvGrpSpPr/>
        <p:nvPr/>
      </p:nvGrpSpPr>
      <p:grpSpPr>
        <a:xfrm>
          <a:off x="0" y="0"/>
          <a:ext cx="0" cy="0"/>
          <a:chOff x="0" y="0"/>
          <a:chExt cx="0" cy="0"/>
        </a:xfrm>
      </p:grpSpPr>
      <p:sp>
        <p:nvSpPr>
          <p:cNvPr id="10" name="Presentation Title"/>
          <p:cNvSpPr>
            <a:spLocks noGrp="1"/>
          </p:cNvSpPr>
          <p:nvPr>
            <p:ph type="body" sz="quarter" idx="14" hasCustomPrompt="1"/>
          </p:nvPr>
        </p:nvSpPr>
        <p:spPr>
          <a:xfrm>
            <a:off x="287927" y="2706318"/>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ln>
          </p:spPr>
          <p:txBody>
            <a:bodyPr lIns="90000" tIns="72000" rIns="90000" bIns="72000" rtlCol="0" anchor="ctr"/>
            <a:lstStyle/>
            <a:p>
              <a:pPr marR="0" algn="ctr" defTabSz="914126" eaLnBrk="1" fontAlgn="base" latinLnBrk="0" hangingPunct="1">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14896504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6018771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70"/>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49"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8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8 h 10000"/>
              <a:gd name="connsiteX0-11" fmla="*/ 0 w 11000"/>
              <a:gd name="connsiteY0-12" fmla="*/ 188 h 10000"/>
              <a:gd name="connsiteX1-13" fmla="*/ 11000 w 11000"/>
              <a:gd name="connsiteY1-14" fmla="*/ 0 h 10000"/>
              <a:gd name="connsiteX2-15" fmla="*/ 11000 w 11000"/>
              <a:gd name="connsiteY2-16" fmla="*/ 10000 h 10000"/>
              <a:gd name="connsiteX3-17" fmla="*/ 1000 w 11000"/>
              <a:gd name="connsiteY3-18" fmla="*/ 10000 h 10000"/>
              <a:gd name="connsiteX4-19" fmla="*/ 0 w 11000"/>
              <a:gd name="connsiteY4-20" fmla="*/ 188 h 10000"/>
              <a:gd name="connsiteX0-21" fmla="*/ 0 w 10719"/>
              <a:gd name="connsiteY0-22" fmla="*/ 521 h 10000"/>
              <a:gd name="connsiteX1-23" fmla="*/ 10719 w 10719"/>
              <a:gd name="connsiteY1-24" fmla="*/ 0 h 10000"/>
              <a:gd name="connsiteX2-25" fmla="*/ 10719 w 10719"/>
              <a:gd name="connsiteY2-26" fmla="*/ 10000 h 10000"/>
              <a:gd name="connsiteX3-27" fmla="*/ 719 w 10719"/>
              <a:gd name="connsiteY3-28" fmla="*/ 10000 h 10000"/>
              <a:gd name="connsiteX4-29" fmla="*/ 0 w 10719"/>
              <a:gd name="connsiteY4-30" fmla="*/ 521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2" name="任意多边形 11"/>
          <p:cNvSpPr/>
          <p:nvPr userDrawn="1"/>
        </p:nvSpPr>
        <p:spPr>
          <a:xfrm>
            <a:off x="9116452"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 name="文本框 3"/>
          <p:cNvSpPr txBox="1"/>
          <p:nvPr userDrawn="1"/>
        </p:nvSpPr>
        <p:spPr>
          <a:xfrm>
            <a:off x="9660642" y="6701365"/>
            <a:ext cx="3483247" cy="167251"/>
          </a:xfrm>
          <a:prstGeom prst="rect">
            <a:avLst/>
          </a:prstGeom>
          <a:noFill/>
        </p:spPr>
        <p:txBody>
          <a:bodyPr wrap="square" rtlCol="0">
            <a:spAutoFit/>
          </a:bodyPr>
          <a:lstStyle/>
          <a:p>
            <a:r>
              <a:rPr lang="en-US" altLang="zh-CN" sz="485" dirty="0">
                <a:solidFill>
                  <a:schemeClr val="bg1"/>
                </a:solidFill>
                <a:latin typeface="微软雅黑" panose="020B0503020204020204" pitchFamily="34" charset="-122"/>
                <a:ea typeface="微软雅黑" panose="020B0503020204020204" pitchFamily="34" charset="-122"/>
              </a:rPr>
              <a:t>Copyright ©2018</a:t>
            </a:r>
            <a:r>
              <a:rPr lang="en-US" altLang="zh-CN" sz="485" baseline="0" dirty="0">
                <a:solidFill>
                  <a:schemeClr val="bg1"/>
                </a:solidFill>
                <a:latin typeface="微软雅黑" panose="020B0503020204020204" pitchFamily="34" charset="-122"/>
                <a:ea typeface="微软雅黑" panose="020B0503020204020204" pitchFamily="34" charset="-122"/>
              </a:rPr>
              <a:t> </a:t>
            </a:r>
            <a:r>
              <a:rPr lang="en-US" altLang="zh-CN" sz="485" baseline="0" dirty="0" err="1">
                <a:solidFill>
                  <a:schemeClr val="bg1"/>
                </a:solidFill>
                <a:latin typeface="微软雅黑" panose="020B0503020204020204" pitchFamily="34" charset="-122"/>
                <a:ea typeface="微软雅黑" panose="020B0503020204020204" pitchFamily="34" charset="-122"/>
              </a:rPr>
              <a:t>Bosyun</a:t>
            </a:r>
            <a:r>
              <a:rPr lang="en-US" altLang="zh-CN" sz="485" dirty="0">
                <a:solidFill>
                  <a:schemeClr val="bg1"/>
                </a:solidFill>
                <a:latin typeface="微软雅黑" panose="020B0503020204020204" pitchFamily="34" charset="-122"/>
                <a:ea typeface="微软雅黑" panose="020B0503020204020204" pitchFamily="34" charset="-122"/>
              </a:rPr>
              <a:t> Co., Ltd.</a:t>
            </a:r>
            <a:r>
              <a:rPr lang="en-US" altLang="zh-CN" sz="485"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485"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4"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Tree>
    <p:extLst>
      <p:ext uri="{BB962C8B-B14F-4D97-AF65-F5344CB8AC3E}">
        <p14:creationId xmlns:p14="http://schemas.microsoft.com/office/powerpoint/2010/main" val="2598778451"/>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B6A19212-779F-A346-8775-0CC7B348CC5F}"/>
              </a:ext>
            </a:extLst>
          </p:cNvPr>
          <p:cNvSpPr>
            <a:spLocks noGrp="1"/>
          </p:cNvSpPr>
          <p:nvPr>
            <p:ph type="dt" sz="half" idx="10"/>
          </p:nvPr>
        </p:nvSpPr>
        <p:spPr/>
        <p:txBody>
          <a:bodyPr/>
          <a:lstStyle/>
          <a:p>
            <a:fld id="{EF986E68-4280-0748-B344-6170F9755540}" type="datetimeFigureOut">
              <a:rPr kumimoji="1" lang="zh-CN" altLang="en-US" smtClean="0"/>
              <a:t>2026/9/3</a:t>
            </a:fld>
            <a:endParaRPr kumimoji="1" lang="zh-CN" altLang="en-US"/>
          </a:p>
        </p:txBody>
      </p:sp>
      <p:sp>
        <p:nvSpPr>
          <p:cNvPr id="4" name="页脚占位符 3">
            <a:extLst>
              <a:ext uri="{FF2B5EF4-FFF2-40B4-BE49-F238E27FC236}">
                <a16:creationId xmlns:a16="http://schemas.microsoft.com/office/drawing/2014/main" id="{1C946587-F21D-AE44-9135-977F3EF9EB67}"/>
              </a:ext>
            </a:extLst>
          </p:cNvPr>
          <p:cNvSpPr>
            <a:spLocks noGrp="1"/>
          </p:cNvSpPr>
          <p:nvPr>
            <p:ph type="ftr" sz="quarter" idx="11"/>
          </p:nvPr>
        </p:nvSpPr>
        <p:spPr/>
        <p:txBody>
          <a:bodyPr/>
          <a:lstStyle/>
          <a:p>
            <a:endParaRPr kumimoji="1" lang="zh-CN" altLang="en-US"/>
          </a:p>
        </p:txBody>
      </p:sp>
      <p:sp>
        <p:nvSpPr>
          <p:cNvPr id="5" name="幻灯片编号占位符 4">
            <a:extLst>
              <a:ext uri="{FF2B5EF4-FFF2-40B4-BE49-F238E27FC236}">
                <a16:creationId xmlns:a16="http://schemas.microsoft.com/office/drawing/2014/main" id="{6E4482E8-AB7E-FA47-B8D4-B5FB92B63C8F}"/>
              </a:ext>
            </a:extLst>
          </p:cNvPr>
          <p:cNvSpPr>
            <a:spLocks noGrp="1"/>
          </p:cNvSpPr>
          <p:nvPr>
            <p:ph type="sldNum" sz="quarter" idx="12"/>
          </p:nvPr>
        </p:nvSpPr>
        <p:spPr/>
        <p:txBody>
          <a:bodyPr/>
          <a:lstStyle/>
          <a:p>
            <a:fld id="{2D1970CE-08E8-224F-B13A-8AE2F91D21FA}" type="slidenum">
              <a:rPr kumimoji="1" lang="zh-CN" altLang="en-US" smtClean="0"/>
              <a:t>‹#›</a:t>
            </a:fld>
            <a:endParaRPr kumimoji="1" lang="zh-CN" altLang="en-US"/>
          </a:p>
        </p:txBody>
      </p:sp>
      <p:sp>
        <p:nvSpPr>
          <p:cNvPr id="12" name="Slide number">
            <a:extLst>
              <a:ext uri="{FF2B5EF4-FFF2-40B4-BE49-F238E27FC236}">
                <a16:creationId xmlns:a16="http://schemas.microsoft.com/office/drawing/2014/main" id="{38189238-341C-CA4C-AF57-8D26B9CE9388}"/>
              </a:ext>
            </a:extLst>
          </p:cNvPr>
          <p:cNvSpPr txBox="1"/>
          <p:nvPr userDrawn="1"/>
        </p:nvSpPr>
        <p:spPr bwMode="black">
          <a:xfrm>
            <a:off x="11549414" y="6536752"/>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dirty="0"/>
          </a:p>
        </p:txBody>
      </p:sp>
      <p:pic>
        <p:nvPicPr>
          <p:cNvPr id="13" name="图片 12" descr="C:\Users\DELL\AppData\Local\Temp\WeChat Files\587501999669646843.png">
            <a:extLst>
              <a:ext uri="{FF2B5EF4-FFF2-40B4-BE49-F238E27FC236}">
                <a16:creationId xmlns:a16="http://schemas.microsoft.com/office/drawing/2014/main" id="{34A433A4-32A8-4CD6-A4E2-C93D66657EEA}"/>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55214" y="251942"/>
            <a:ext cx="836787" cy="467124"/>
          </a:xfrm>
          <a:prstGeom prst="rect">
            <a:avLst/>
          </a:prstGeom>
          <a:noFill/>
          <a:ln>
            <a:noFill/>
          </a:ln>
        </p:spPr>
      </p:pic>
      <p:grpSp>
        <p:nvGrpSpPr>
          <p:cNvPr id="14" name="Group 3">
            <a:extLst>
              <a:ext uri="{FF2B5EF4-FFF2-40B4-BE49-F238E27FC236}">
                <a16:creationId xmlns:a16="http://schemas.microsoft.com/office/drawing/2014/main" id="{DEA53E0D-75C6-41D7-89FB-28916ADB54A4}"/>
              </a:ext>
            </a:extLst>
          </p:cNvPr>
          <p:cNvGrpSpPr/>
          <p:nvPr userDrawn="1"/>
        </p:nvGrpSpPr>
        <p:grpSpPr>
          <a:xfrm>
            <a:off x="-4587" y="0"/>
            <a:ext cx="12195175" cy="251942"/>
            <a:chOff x="0" y="0"/>
            <a:chExt cx="12195175" cy="251942"/>
          </a:xfrm>
        </p:grpSpPr>
        <p:sp>
          <p:nvSpPr>
            <p:cNvPr id="15" name="Rectangle SAP Gold">
              <a:extLst>
                <a:ext uri="{FF2B5EF4-FFF2-40B4-BE49-F238E27FC236}">
                  <a16:creationId xmlns:a16="http://schemas.microsoft.com/office/drawing/2014/main" id="{E77C7F44-5968-4BC7-A33D-3A4CE53707DE}"/>
                </a:ext>
              </a:extLst>
            </p:cNvPr>
            <p:cNvSpPr/>
            <p:nvPr userDrawn="1"/>
          </p:nvSpPr>
          <p:spPr bwMode="gray">
            <a:xfrm>
              <a:off x="0" y="0"/>
              <a:ext cx="12195175" cy="251942"/>
            </a:xfrm>
            <a:prstGeom prst="rect">
              <a:avLst/>
            </a:prstGeom>
            <a:solidFill>
              <a:schemeClr val="tx1"/>
            </a:solidFill>
            <a:ln w="6350" algn="ctr">
              <a:noFill/>
              <a:miter lim="800000"/>
              <a:headEnd/>
              <a:tailEnd/>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nvGrpSpPr>
            <p:cNvPr id="16" name="Secondary Motion Band">
              <a:extLst>
                <a:ext uri="{FF2B5EF4-FFF2-40B4-BE49-F238E27FC236}">
                  <a16:creationId xmlns:a16="http://schemas.microsoft.com/office/drawing/2014/main" id="{C0F1839E-4179-4052-8E61-17C43A89614A}"/>
                </a:ext>
              </a:extLst>
            </p:cNvPr>
            <p:cNvGrpSpPr/>
            <p:nvPr userDrawn="1"/>
          </p:nvGrpSpPr>
          <p:grpSpPr>
            <a:xfrm>
              <a:off x="10682127" y="0"/>
              <a:ext cx="1513048" cy="251942"/>
              <a:chOff x="10682127" y="0"/>
              <a:chExt cx="1513048" cy="252000"/>
            </a:xfrm>
          </p:grpSpPr>
          <p:sp>
            <p:nvSpPr>
              <p:cNvPr id="17" name="Rectangle SAP Gold">
                <a:extLst>
                  <a:ext uri="{FF2B5EF4-FFF2-40B4-BE49-F238E27FC236}">
                    <a16:creationId xmlns:a16="http://schemas.microsoft.com/office/drawing/2014/main" id="{AA4B6516-B36B-461D-9FD1-461A384A3985}"/>
                  </a:ext>
                </a:extLst>
              </p:cNvPr>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SAP Gold 30%">
                <a:extLst>
                  <a:ext uri="{FF2B5EF4-FFF2-40B4-BE49-F238E27FC236}">
                    <a16:creationId xmlns:a16="http://schemas.microsoft.com/office/drawing/2014/main" id="{516BD50D-1D09-4438-A3A9-42AEB8141D7C}"/>
                  </a:ext>
                </a:extLst>
              </p:cNvPr>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9" name="Rectangle SAP Gold 60%">
                <a:extLst>
                  <a:ext uri="{FF2B5EF4-FFF2-40B4-BE49-F238E27FC236}">
                    <a16:creationId xmlns:a16="http://schemas.microsoft.com/office/drawing/2014/main" id="{5505DEFD-FA5F-478D-B329-EA441E12CA49}"/>
                  </a:ext>
                </a:extLst>
              </p:cNvPr>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err="1">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427240376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6138118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grpSp>
        <p:nvGrpSpPr>
          <p:cNvPr id="7" name="组合 6"/>
          <p:cNvGrpSpPr/>
          <p:nvPr userDrawn="1"/>
        </p:nvGrpSpPr>
        <p:grpSpPr>
          <a:xfrm>
            <a:off x="-23678" y="362269"/>
            <a:ext cx="1395278" cy="383393"/>
            <a:chOff x="0" y="224500"/>
            <a:chExt cx="2820139" cy="774915"/>
          </a:xfrm>
          <a:solidFill>
            <a:srgbClr val="92D050"/>
          </a:solidFill>
        </p:grpSpPr>
        <p:sp>
          <p:nvSpPr>
            <p:cNvPr id="8" name="任意多边形 7"/>
            <p:cNvSpPr/>
            <p:nvPr/>
          </p:nvSpPr>
          <p:spPr>
            <a:xfrm>
              <a:off x="0" y="224500"/>
              <a:ext cx="2249963" cy="774915"/>
            </a:xfrm>
            <a:custGeom>
              <a:avLst/>
              <a:gdLst>
                <a:gd name="connsiteX0" fmla="*/ 0 w 2249962"/>
                <a:gd name="connsiteY0" fmla="*/ 0 h 774915"/>
                <a:gd name="connsiteX1" fmla="*/ 2249962 w 2249962"/>
                <a:gd name="connsiteY1" fmla="*/ 0 h 774915"/>
                <a:gd name="connsiteX2" fmla="*/ 1475047 w 2249962"/>
                <a:gd name="connsiteY2" fmla="*/ 774915 h 774915"/>
                <a:gd name="connsiteX3" fmla="*/ 0 w 2249962"/>
                <a:gd name="connsiteY3" fmla="*/ 774915 h 774915"/>
              </a:gdLst>
              <a:ahLst/>
              <a:cxnLst>
                <a:cxn ang="0">
                  <a:pos x="connsiteX0" y="connsiteY0"/>
                </a:cxn>
                <a:cxn ang="0">
                  <a:pos x="connsiteX1" y="connsiteY1"/>
                </a:cxn>
                <a:cxn ang="0">
                  <a:pos x="connsiteX2" y="connsiteY2"/>
                </a:cxn>
                <a:cxn ang="0">
                  <a:pos x="connsiteX3" y="connsiteY3"/>
                </a:cxn>
              </a:cxnLst>
              <a:rect l="l" t="t" r="r" b="b"/>
              <a:pathLst>
                <a:path w="2249962" h="774915">
                  <a:moveTo>
                    <a:pt x="0" y="0"/>
                  </a:moveTo>
                  <a:lnTo>
                    <a:pt x="2249962" y="0"/>
                  </a:lnTo>
                  <a:lnTo>
                    <a:pt x="1475047" y="774915"/>
                  </a:lnTo>
                  <a:lnTo>
                    <a:pt x="0" y="77491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任意多边形 8"/>
            <p:cNvSpPr/>
            <p:nvPr/>
          </p:nvSpPr>
          <p:spPr>
            <a:xfrm>
              <a:off x="1580245"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任意多边形 9"/>
            <p:cNvSpPr/>
            <p:nvPr/>
          </p:nvSpPr>
          <p:spPr>
            <a:xfrm>
              <a:off x="1865334" y="224500"/>
              <a:ext cx="954805" cy="774915"/>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1" name="标题 1"/>
          <p:cNvSpPr>
            <a:spLocks noGrp="1"/>
          </p:cNvSpPr>
          <p:nvPr>
            <p:ph type="title"/>
          </p:nvPr>
        </p:nvSpPr>
        <p:spPr>
          <a:xfrm>
            <a:off x="1510256" y="285753"/>
            <a:ext cx="10515600" cy="607358"/>
          </a:xfrm>
          <a:prstGeom prst="rect">
            <a:avLst/>
          </a:prstGeom>
        </p:spPr>
        <p:txBody>
          <a:bodyPr anchor="ctr" anchorCtr="0">
            <a:noAutofit/>
          </a:bodyPr>
          <a:lstStyle>
            <a:lvl1pPr>
              <a:defRPr sz="1999" b="1">
                <a:solidFill>
                  <a:srgbClr val="232C3A"/>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流程图: 手动输入 2"/>
          <p:cNvSpPr/>
          <p:nvPr userDrawn="1"/>
        </p:nvSpPr>
        <p:spPr>
          <a:xfrm rot="16200000" flipH="1">
            <a:off x="10600670" y="5273343"/>
            <a:ext cx="147718" cy="30266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8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8 h 10000"/>
              <a:gd name="connsiteX0" fmla="*/ 0 w 11000"/>
              <a:gd name="connsiteY0" fmla="*/ 188 h 10000"/>
              <a:gd name="connsiteX1" fmla="*/ 11000 w 11000"/>
              <a:gd name="connsiteY1" fmla="*/ 0 h 10000"/>
              <a:gd name="connsiteX2" fmla="*/ 11000 w 11000"/>
              <a:gd name="connsiteY2" fmla="*/ 10000 h 10000"/>
              <a:gd name="connsiteX3" fmla="*/ 1000 w 11000"/>
              <a:gd name="connsiteY3" fmla="*/ 10000 h 10000"/>
              <a:gd name="connsiteX4" fmla="*/ 0 w 11000"/>
              <a:gd name="connsiteY4" fmla="*/ 188 h 10000"/>
              <a:gd name="connsiteX0" fmla="*/ 0 w 10719"/>
              <a:gd name="connsiteY0" fmla="*/ 521 h 10000"/>
              <a:gd name="connsiteX1" fmla="*/ 10719 w 10719"/>
              <a:gd name="connsiteY1" fmla="*/ 0 h 10000"/>
              <a:gd name="connsiteX2" fmla="*/ 10719 w 10719"/>
              <a:gd name="connsiteY2" fmla="*/ 10000 h 10000"/>
              <a:gd name="connsiteX3" fmla="*/ 719 w 10719"/>
              <a:gd name="connsiteY3" fmla="*/ 10000 h 10000"/>
              <a:gd name="connsiteX4" fmla="*/ 0 w 10719"/>
              <a:gd name="connsiteY4" fmla="*/ 52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9" h="10000">
                <a:moveTo>
                  <a:pt x="0" y="521"/>
                </a:moveTo>
                <a:lnTo>
                  <a:pt x="10719" y="0"/>
                </a:lnTo>
                <a:lnTo>
                  <a:pt x="10719" y="10000"/>
                </a:lnTo>
                <a:lnTo>
                  <a:pt x="719" y="10000"/>
                </a:lnTo>
                <a:cubicBezTo>
                  <a:pt x="386" y="6729"/>
                  <a:pt x="333" y="3792"/>
                  <a:pt x="0" y="52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algn="ctr"/>
            <a:endParaRPr lang="zh-CN" altLang="en-US" sz="1100"/>
          </a:p>
        </p:txBody>
      </p:sp>
      <p:sp>
        <p:nvSpPr>
          <p:cNvPr id="12" name="任意多边形 11"/>
          <p:cNvSpPr/>
          <p:nvPr userDrawn="1"/>
        </p:nvSpPr>
        <p:spPr>
          <a:xfrm>
            <a:off x="9116451"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algn="ctr"/>
            <a:endParaRPr lang="zh-CN" altLang="en-US" sz="1100"/>
          </a:p>
        </p:txBody>
      </p:sp>
      <p:sp>
        <p:nvSpPr>
          <p:cNvPr id="4" name="文本框 3"/>
          <p:cNvSpPr txBox="1"/>
          <p:nvPr userDrawn="1"/>
        </p:nvSpPr>
        <p:spPr>
          <a:xfrm>
            <a:off x="9660642" y="6701364"/>
            <a:ext cx="3483247" cy="200033"/>
          </a:xfrm>
          <a:prstGeom prst="rect">
            <a:avLst/>
          </a:prstGeom>
          <a:noFill/>
        </p:spPr>
        <p:txBody>
          <a:bodyPr wrap="square" lIns="121912" tIns="60956" rIns="121912" bIns="60956" rtlCol="0">
            <a:spAutoFit/>
          </a:bodyPr>
          <a:lstStyle/>
          <a:p>
            <a:r>
              <a:rPr lang="en-US" altLang="zh-CN" sz="500" dirty="0">
                <a:solidFill>
                  <a:schemeClr val="bg1"/>
                </a:solidFill>
                <a:latin typeface="微软雅黑" panose="020B0503020204020204" pitchFamily="34" charset="-122"/>
                <a:ea typeface="微软雅黑" panose="020B0503020204020204" pitchFamily="34" charset="-122"/>
              </a:rPr>
              <a:t>Copyright ©2018</a:t>
            </a:r>
            <a:r>
              <a:rPr lang="en-US" altLang="zh-CN" sz="500" baseline="0" dirty="0">
                <a:solidFill>
                  <a:schemeClr val="bg1"/>
                </a:solidFill>
                <a:latin typeface="微软雅黑" panose="020B0503020204020204" pitchFamily="34" charset="-122"/>
                <a:ea typeface="微软雅黑" panose="020B0503020204020204" pitchFamily="34" charset="-122"/>
              </a:rPr>
              <a:t> </a:t>
            </a:r>
            <a:r>
              <a:rPr lang="en-US" altLang="zh-CN" sz="500" baseline="0" dirty="0" err="1">
                <a:solidFill>
                  <a:schemeClr val="bg1"/>
                </a:solidFill>
                <a:latin typeface="微软雅黑" panose="020B0503020204020204" pitchFamily="34" charset="-122"/>
                <a:ea typeface="微软雅黑" panose="020B0503020204020204" pitchFamily="34" charset="-122"/>
              </a:rPr>
              <a:t>Bosyun</a:t>
            </a:r>
            <a:r>
              <a:rPr lang="en-US" altLang="zh-CN" sz="500" dirty="0">
                <a:solidFill>
                  <a:schemeClr val="bg1"/>
                </a:solidFill>
                <a:latin typeface="微软雅黑" panose="020B0503020204020204" pitchFamily="34" charset="-122"/>
                <a:ea typeface="微软雅黑" panose="020B0503020204020204" pitchFamily="34" charset="-122"/>
              </a:rPr>
              <a:t> Co., Ltd.</a:t>
            </a:r>
            <a:r>
              <a:rPr lang="en-US" altLang="zh-CN" sz="500" baseline="0" dirty="0">
                <a:solidFill>
                  <a:schemeClr val="bg1"/>
                </a:solidFill>
                <a:latin typeface="微软雅黑" panose="020B0503020204020204" pitchFamily="34" charset="-122"/>
                <a:ea typeface="微软雅黑" panose="020B0503020204020204" pitchFamily="34" charset="-122"/>
              </a:rPr>
              <a:t> All Rights Reserved.</a:t>
            </a:r>
            <a:endParaRPr lang="zh-CN" altLang="en-US" sz="500" dirty="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userDrawn="1"/>
        </p:nvSpPr>
        <p:spPr>
          <a:xfrm>
            <a:off x="9165043" y="6710327"/>
            <a:ext cx="183609" cy="149016"/>
          </a:xfrm>
          <a:custGeom>
            <a:avLst/>
            <a:gdLst>
              <a:gd name="connsiteX0" fmla="*/ 774915 w 954805"/>
              <a:gd name="connsiteY0" fmla="*/ 0 h 774915"/>
              <a:gd name="connsiteX1" fmla="*/ 954805 w 954805"/>
              <a:gd name="connsiteY1" fmla="*/ 0 h 774915"/>
              <a:gd name="connsiteX2" fmla="*/ 179890 w 954805"/>
              <a:gd name="connsiteY2" fmla="*/ 774915 h 774915"/>
              <a:gd name="connsiteX3" fmla="*/ 0 w 954805"/>
              <a:gd name="connsiteY3" fmla="*/ 774915 h 774915"/>
              <a:gd name="connsiteX4" fmla="*/ 774915 w 954805"/>
              <a:gd name="connsiteY4" fmla="*/ 0 h 7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805" h="774915">
                <a:moveTo>
                  <a:pt x="774915" y="0"/>
                </a:moveTo>
                <a:lnTo>
                  <a:pt x="954805" y="0"/>
                </a:lnTo>
                <a:lnTo>
                  <a:pt x="179890" y="774915"/>
                </a:lnTo>
                <a:lnTo>
                  <a:pt x="0" y="774915"/>
                </a:lnTo>
                <a:lnTo>
                  <a:pt x="774915" y="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algn="ctr"/>
            <a:endParaRPr lang="zh-CN" altLang="en-US" sz="1100"/>
          </a:p>
        </p:txBody>
      </p:sp>
      <p:pic>
        <p:nvPicPr>
          <p:cNvPr id="5" name="图片 4">
            <a:extLst>
              <a:ext uri="{FF2B5EF4-FFF2-40B4-BE49-F238E27FC236}">
                <a16:creationId xmlns:a16="http://schemas.microsoft.com/office/drawing/2014/main" id="{E7248F38-0B5A-43AC-99C3-0CC7F7BA59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22993" y="352054"/>
            <a:ext cx="805476" cy="474751"/>
          </a:xfrm>
          <a:prstGeom prst="rect">
            <a:avLst/>
          </a:prstGeom>
        </p:spPr>
      </p:pic>
    </p:spTree>
    <p:extLst>
      <p:ext uri="{BB962C8B-B14F-4D97-AF65-F5344CB8AC3E}">
        <p14:creationId xmlns:p14="http://schemas.microsoft.com/office/powerpoint/2010/main" val="16914179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
        <p:nvSpPr>
          <p:cNvPr id="3" name="Rectangle 2"/>
          <p:cNvSpPr/>
          <p:nvPr userDrawn="1"/>
        </p:nvSpPr>
        <p:spPr bwMode="gray">
          <a:xfrm>
            <a:off x="951814" y="6296441"/>
            <a:ext cx="914162" cy="425669"/>
          </a:xfrm>
          <a:prstGeom prst="rect">
            <a:avLst/>
          </a:prstGeom>
          <a:solidFill>
            <a:schemeClr val="bg1"/>
          </a:solidFill>
          <a:ln w="6350" algn="ctr">
            <a:noFill/>
            <a:miter lim="800000"/>
            <a:headEnd/>
            <a:tailEnd/>
          </a:ln>
        </p:spPr>
        <p:txBody>
          <a:bodyPr lIns="89977" tIns="71981" rIns="89977" bIns="71981" rtlCol="0" anchor="ctr"/>
          <a:lstStyle/>
          <a:p>
            <a:pPr marR="0" algn="ctr" defTabSz="914126" eaLnBrk="1" fontAlgn="base" latinLnBrk="0" hangingPunct="1">
              <a:lnSpc>
                <a:spcPct val="100000"/>
              </a:lnSpc>
              <a:spcBef>
                <a:spcPct val="50000"/>
              </a:spcBef>
              <a:spcAft>
                <a:spcPct val="0"/>
              </a:spcAft>
              <a:buClr>
                <a:srgbClr val="F0AB00"/>
              </a:buClr>
              <a:buSzPct val="80000"/>
              <a:tabLst/>
            </a:pPr>
            <a:endParaRPr kumimoji="0" lang="en-US" sz="1799"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2" name="Picture 11">
            <a:extLst>
              <a:ext uri="{FF2B5EF4-FFF2-40B4-BE49-F238E27FC236}">
                <a16:creationId xmlns:a16="http://schemas.microsoft.com/office/drawing/2014/main" id="{03050349-7D0C-42FC-8D0C-2317FC76A926}"/>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7153" y="6217086"/>
            <a:ext cx="1745795" cy="400050"/>
          </a:xfrm>
          <a:prstGeom prst="rect">
            <a:avLst/>
          </a:prstGeom>
          <a:noFill/>
          <a:ln>
            <a:noFill/>
          </a:ln>
        </p:spPr>
      </p:pic>
    </p:spTree>
    <p:extLst>
      <p:ext uri="{BB962C8B-B14F-4D97-AF65-F5344CB8AC3E}">
        <p14:creationId xmlns:p14="http://schemas.microsoft.com/office/powerpoint/2010/main" val="3288572377"/>
      </p:ext>
    </p:extLst>
  </p:cSld>
  <p:clrMapOvr>
    <a:masterClrMapping/>
  </p:clrMapOvr>
  <p:extLst>
    <p:ext uri="{DCECCB84-F9BA-43D5-87BE-67443E8EF086}">
      <p15:sldGuideLst xmlns:p15="http://schemas.microsoft.com/office/powerpoint/2012/main"/>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64749483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lgn="l" defTabSz="1088231" rtl="0" eaLnBrk="1" latinLnBrk="0" hangingPunct="1">
              <a:spcBef>
                <a:spcPct val="0"/>
              </a:spcBef>
              <a:buNone/>
              <a:defRPr lang="en-US" sz="2799" b="1" kern="1200" baseline="0" dirty="0">
                <a:solidFill>
                  <a:schemeClr val="tx1"/>
                </a:solidFill>
                <a:latin typeface="+mj-lt"/>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326643793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1"/>
            <a:ext cx="11183564" cy="430887"/>
          </a:xfrm>
        </p:spPr>
        <p:txBody>
          <a:bodyPr/>
          <a:lstStyle>
            <a:lvl1pPr algn="l" defTabSz="1088231" rtl="0" eaLnBrk="1" latinLnBrk="0" hangingPunct="1">
              <a:spcBef>
                <a:spcPct val="0"/>
              </a:spcBef>
              <a:buNone/>
              <a:defRPr lang="en-US" sz="2799" b="1" kern="1200" baseline="0" dirty="0">
                <a:solidFill>
                  <a:schemeClr val="tx1"/>
                </a:solidFill>
                <a:latin typeface="BentonSans Light" panose="02000503000000020004" pitchFamily="2" charset="0"/>
                <a:ea typeface="+mj-ea"/>
                <a:cs typeface="+mj-cs"/>
              </a:defRPr>
            </a:lvl1pPr>
          </a:lstStyle>
          <a:p>
            <a:r>
              <a:rPr lang="en-US" noProof="0" dirty="0"/>
              <a:t>Insert page title (sentence case)</a:t>
            </a:r>
            <a:endParaRPr lang="en-US" dirty="0"/>
          </a:p>
        </p:txBody>
      </p:sp>
    </p:spTree>
    <p:extLst>
      <p:ext uri="{BB962C8B-B14F-4D97-AF65-F5344CB8AC3E}">
        <p14:creationId xmlns:p14="http://schemas.microsoft.com/office/powerpoint/2010/main" val="242461471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97073064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173266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BentonSans Light" panose="02000503000000020004" pitchFamily="2" charset="0"/>
              </a:defRPr>
            </a:lvl1pPr>
          </a:lstStyle>
          <a:p>
            <a:r>
              <a:rPr lang="en-US" dirty="0"/>
              <a:t>Thank you.</a:t>
            </a:r>
            <a:endParaRPr lang="de-DE"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179463008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60.xml"/><Relationship Id="rId13" Type="http://schemas.openxmlformats.org/officeDocument/2006/relationships/slideLayout" Target="../slideLayouts/slideLayout165.xml"/><Relationship Id="rId3" Type="http://schemas.openxmlformats.org/officeDocument/2006/relationships/slideLayout" Target="../slideLayouts/slideLayout155.xml"/><Relationship Id="rId7" Type="http://schemas.openxmlformats.org/officeDocument/2006/relationships/slideLayout" Target="../slideLayouts/slideLayout159.xml"/><Relationship Id="rId12" Type="http://schemas.openxmlformats.org/officeDocument/2006/relationships/slideLayout" Target="../slideLayouts/slideLayout164.xml"/><Relationship Id="rId2" Type="http://schemas.openxmlformats.org/officeDocument/2006/relationships/slideLayout" Target="../slideLayouts/slideLayout154.xml"/><Relationship Id="rId16" Type="http://schemas.openxmlformats.org/officeDocument/2006/relationships/theme" Target="../theme/theme10.xml"/><Relationship Id="rId1" Type="http://schemas.openxmlformats.org/officeDocument/2006/relationships/slideLayout" Target="../slideLayouts/slideLayout153.xml"/><Relationship Id="rId6" Type="http://schemas.openxmlformats.org/officeDocument/2006/relationships/slideLayout" Target="../slideLayouts/slideLayout158.xml"/><Relationship Id="rId11" Type="http://schemas.openxmlformats.org/officeDocument/2006/relationships/slideLayout" Target="../slideLayouts/slideLayout163.xml"/><Relationship Id="rId5" Type="http://schemas.openxmlformats.org/officeDocument/2006/relationships/slideLayout" Target="../slideLayouts/slideLayout157.xml"/><Relationship Id="rId15" Type="http://schemas.openxmlformats.org/officeDocument/2006/relationships/slideLayout" Target="../slideLayouts/slideLayout167.xml"/><Relationship Id="rId10" Type="http://schemas.openxmlformats.org/officeDocument/2006/relationships/slideLayout" Target="../slideLayouts/slideLayout162.xml"/><Relationship Id="rId4" Type="http://schemas.openxmlformats.org/officeDocument/2006/relationships/slideLayout" Target="../slideLayouts/slideLayout156.xml"/><Relationship Id="rId9" Type="http://schemas.openxmlformats.org/officeDocument/2006/relationships/slideLayout" Target="../slideLayouts/slideLayout161.xml"/><Relationship Id="rId14" Type="http://schemas.openxmlformats.org/officeDocument/2006/relationships/slideLayout" Target="../slideLayouts/slideLayout16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75.xml"/><Relationship Id="rId13" Type="http://schemas.openxmlformats.org/officeDocument/2006/relationships/slideLayout" Target="../slideLayouts/slideLayout180.xml"/><Relationship Id="rId18" Type="http://schemas.openxmlformats.org/officeDocument/2006/relationships/slideLayout" Target="../slideLayouts/slideLayout185.xml"/><Relationship Id="rId3" Type="http://schemas.openxmlformats.org/officeDocument/2006/relationships/slideLayout" Target="../slideLayouts/slideLayout170.xml"/><Relationship Id="rId21" Type="http://schemas.openxmlformats.org/officeDocument/2006/relationships/slideLayout" Target="../slideLayouts/slideLayout188.xml"/><Relationship Id="rId7" Type="http://schemas.openxmlformats.org/officeDocument/2006/relationships/slideLayout" Target="../slideLayouts/slideLayout174.xml"/><Relationship Id="rId12" Type="http://schemas.openxmlformats.org/officeDocument/2006/relationships/slideLayout" Target="../slideLayouts/slideLayout179.xml"/><Relationship Id="rId17" Type="http://schemas.openxmlformats.org/officeDocument/2006/relationships/slideLayout" Target="../slideLayouts/slideLayout184.xml"/><Relationship Id="rId2" Type="http://schemas.openxmlformats.org/officeDocument/2006/relationships/slideLayout" Target="../slideLayouts/slideLayout169.xml"/><Relationship Id="rId16" Type="http://schemas.openxmlformats.org/officeDocument/2006/relationships/slideLayout" Target="../slideLayouts/slideLayout183.xml"/><Relationship Id="rId20" Type="http://schemas.openxmlformats.org/officeDocument/2006/relationships/slideLayout" Target="../slideLayouts/slideLayout187.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24" Type="http://schemas.openxmlformats.org/officeDocument/2006/relationships/image" Target="../media/image1.png"/><Relationship Id="rId5" Type="http://schemas.openxmlformats.org/officeDocument/2006/relationships/slideLayout" Target="../slideLayouts/slideLayout172.xml"/><Relationship Id="rId15" Type="http://schemas.openxmlformats.org/officeDocument/2006/relationships/slideLayout" Target="../slideLayouts/slideLayout182.xml"/><Relationship Id="rId23" Type="http://schemas.openxmlformats.org/officeDocument/2006/relationships/theme" Target="../theme/theme11.xml"/><Relationship Id="rId10" Type="http://schemas.openxmlformats.org/officeDocument/2006/relationships/slideLayout" Target="../slideLayouts/slideLayout177.xml"/><Relationship Id="rId19" Type="http://schemas.openxmlformats.org/officeDocument/2006/relationships/slideLayout" Target="../slideLayouts/slideLayout186.xml"/><Relationship Id="rId4" Type="http://schemas.openxmlformats.org/officeDocument/2006/relationships/slideLayout" Target="../slideLayouts/slideLayout171.xml"/><Relationship Id="rId9" Type="http://schemas.openxmlformats.org/officeDocument/2006/relationships/slideLayout" Target="../slideLayouts/slideLayout176.xml"/><Relationship Id="rId14" Type="http://schemas.openxmlformats.org/officeDocument/2006/relationships/slideLayout" Target="../slideLayouts/slideLayout181.xml"/><Relationship Id="rId22" Type="http://schemas.openxmlformats.org/officeDocument/2006/relationships/slideLayout" Target="../slideLayouts/slideLayout18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97.xml"/><Relationship Id="rId13" Type="http://schemas.openxmlformats.org/officeDocument/2006/relationships/slideLayout" Target="../slideLayouts/slideLayout202.xml"/><Relationship Id="rId3" Type="http://schemas.openxmlformats.org/officeDocument/2006/relationships/slideLayout" Target="../slideLayouts/slideLayout192.xml"/><Relationship Id="rId7" Type="http://schemas.openxmlformats.org/officeDocument/2006/relationships/slideLayout" Target="../slideLayouts/slideLayout196.xml"/><Relationship Id="rId12" Type="http://schemas.openxmlformats.org/officeDocument/2006/relationships/slideLayout" Target="../slideLayouts/slideLayout201.xml"/><Relationship Id="rId2" Type="http://schemas.openxmlformats.org/officeDocument/2006/relationships/slideLayout" Target="../slideLayouts/slideLayout191.xml"/><Relationship Id="rId16" Type="http://schemas.openxmlformats.org/officeDocument/2006/relationships/image" Target="../media/image1.png"/><Relationship Id="rId1" Type="http://schemas.openxmlformats.org/officeDocument/2006/relationships/slideLayout" Target="../slideLayouts/slideLayout190.xml"/><Relationship Id="rId6" Type="http://schemas.openxmlformats.org/officeDocument/2006/relationships/slideLayout" Target="../slideLayouts/slideLayout195.xml"/><Relationship Id="rId11" Type="http://schemas.openxmlformats.org/officeDocument/2006/relationships/slideLayout" Target="../slideLayouts/slideLayout200.xml"/><Relationship Id="rId5" Type="http://schemas.openxmlformats.org/officeDocument/2006/relationships/slideLayout" Target="../slideLayouts/slideLayout194.xml"/><Relationship Id="rId15" Type="http://schemas.openxmlformats.org/officeDocument/2006/relationships/theme" Target="../theme/theme12.xml"/><Relationship Id="rId10" Type="http://schemas.openxmlformats.org/officeDocument/2006/relationships/slideLayout" Target="../slideLayouts/slideLayout199.xml"/><Relationship Id="rId4" Type="http://schemas.openxmlformats.org/officeDocument/2006/relationships/slideLayout" Target="../slideLayouts/slideLayout193.xml"/><Relationship Id="rId9" Type="http://schemas.openxmlformats.org/officeDocument/2006/relationships/slideLayout" Target="../slideLayouts/slideLayout198.xml"/><Relationship Id="rId14" Type="http://schemas.openxmlformats.org/officeDocument/2006/relationships/slideLayout" Target="../slideLayouts/slideLayout203.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11.xml"/><Relationship Id="rId13" Type="http://schemas.openxmlformats.org/officeDocument/2006/relationships/slideLayout" Target="../slideLayouts/slideLayout216.xml"/><Relationship Id="rId18" Type="http://schemas.openxmlformats.org/officeDocument/2006/relationships/slideLayout" Target="../slideLayouts/slideLayout221.xml"/><Relationship Id="rId3" Type="http://schemas.openxmlformats.org/officeDocument/2006/relationships/slideLayout" Target="../slideLayouts/slideLayout206.xml"/><Relationship Id="rId7" Type="http://schemas.openxmlformats.org/officeDocument/2006/relationships/slideLayout" Target="../slideLayouts/slideLayout210.xml"/><Relationship Id="rId12" Type="http://schemas.openxmlformats.org/officeDocument/2006/relationships/slideLayout" Target="../slideLayouts/slideLayout215.xml"/><Relationship Id="rId17" Type="http://schemas.openxmlformats.org/officeDocument/2006/relationships/slideLayout" Target="../slideLayouts/slideLayout220.xml"/><Relationship Id="rId2" Type="http://schemas.openxmlformats.org/officeDocument/2006/relationships/slideLayout" Target="../slideLayouts/slideLayout205.xml"/><Relationship Id="rId16" Type="http://schemas.openxmlformats.org/officeDocument/2006/relationships/slideLayout" Target="../slideLayouts/slideLayout219.xml"/><Relationship Id="rId20" Type="http://schemas.openxmlformats.org/officeDocument/2006/relationships/image" Target="../media/image1.png"/><Relationship Id="rId1" Type="http://schemas.openxmlformats.org/officeDocument/2006/relationships/slideLayout" Target="../slideLayouts/slideLayout204.xml"/><Relationship Id="rId6" Type="http://schemas.openxmlformats.org/officeDocument/2006/relationships/slideLayout" Target="../slideLayouts/slideLayout209.xml"/><Relationship Id="rId11" Type="http://schemas.openxmlformats.org/officeDocument/2006/relationships/slideLayout" Target="../slideLayouts/slideLayout214.xml"/><Relationship Id="rId5" Type="http://schemas.openxmlformats.org/officeDocument/2006/relationships/slideLayout" Target="../slideLayouts/slideLayout208.xml"/><Relationship Id="rId15" Type="http://schemas.openxmlformats.org/officeDocument/2006/relationships/slideLayout" Target="../slideLayouts/slideLayout218.xml"/><Relationship Id="rId10" Type="http://schemas.openxmlformats.org/officeDocument/2006/relationships/slideLayout" Target="../slideLayouts/slideLayout213.xml"/><Relationship Id="rId19" Type="http://schemas.openxmlformats.org/officeDocument/2006/relationships/theme" Target="../theme/theme13.xml"/><Relationship Id="rId4" Type="http://schemas.openxmlformats.org/officeDocument/2006/relationships/slideLayout" Target="../slideLayouts/slideLayout207.xml"/><Relationship Id="rId9" Type="http://schemas.openxmlformats.org/officeDocument/2006/relationships/slideLayout" Target="../slideLayouts/slideLayout212.xml"/><Relationship Id="rId14" Type="http://schemas.openxmlformats.org/officeDocument/2006/relationships/slideLayout" Target="../slideLayouts/slideLayout217.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29.xml"/><Relationship Id="rId13" Type="http://schemas.openxmlformats.org/officeDocument/2006/relationships/slideLayout" Target="../slideLayouts/slideLayout234.xml"/><Relationship Id="rId18" Type="http://schemas.openxmlformats.org/officeDocument/2006/relationships/slideLayout" Target="../slideLayouts/slideLayout239.xml"/><Relationship Id="rId3" Type="http://schemas.openxmlformats.org/officeDocument/2006/relationships/slideLayout" Target="../slideLayouts/slideLayout224.xml"/><Relationship Id="rId21" Type="http://schemas.openxmlformats.org/officeDocument/2006/relationships/theme" Target="../theme/theme14.xml"/><Relationship Id="rId7" Type="http://schemas.openxmlformats.org/officeDocument/2006/relationships/slideLayout" Target="../slideLayouts/slideLayout228.xml"/><Relationship Id="rId12" Type="http://schemas.openxmlformats.org/officeDocument/2006/relationships/slideLayout" Target="../slideLayouts/slideLayout233.xml"/><Relationship Id="rId17" Type="http://schemas.openxmlformats.org/officeDocument/2006/relationships/slideLayout" Target="../slideLayouts/slideLayout238.xml"/><Relationship Id="rId2" Type="http://schemas.openxmlformats.org/officeDocument/2006/relationships/slideLayout" Target="../slideLayouts/slideLayout223.xml"/><Relationship Id="rId16" Type="http://schemas.openxmlformats.org/officeDocument/2006/relationships/slideLayout" Target="../slideLayouts/slideLayout237.xml"/><Relationship Id="rId20" Type="http://schemas.openxmlformats.org/officeDocument/2006/relationships/slideLayout" Target="../slideLayouts/slideLayout241.xml"/><Relationship Id="rId1" Type="http://schemas.openxmlformats.org/officeDocument/2006/relationships/slideLayout" Target="../slideLayouts/slideLayout222.xml"/><Relationship Id="rId6" Type="http://schemas.openxmlformats.org/officeDocument/2006/relationships/slideLayout" Target="../slideLayouts/slideLayout227.xml"/><Relationship Id="rId11" Type="http://schemas.openxmlformats.org/officeDocument/2006/relationships/slideLayout" Target="../slideLayouts/slideLayout232.xml"/><Relationship Id="rId5" Type="http://schemas.openxmlformats.org/officeDocument/2006/relationships/slideLayout" Target="../slideLayouts/slideLayout226.xml"/><Relationship Id="rId15" Type="http://schemas.openxmlformats.org/officeDocument/2006/relationships/slideLayout" Target="../slideLayouts/slideLayout236.xml"/><Relationship Id="rId10" Type="http://schemas.openxmlformats.org/officeDocument/2006/relationships/slideLayout" Target="../slideLayouts/slideLayout231.xml"/><Relationship Id="rId19" Type="http://schemas.openxmlformats.org/officeDocument/2006/relationships/slideLayout" Target="../slideLayouts/slideLayout240.xml"/><Relationship Id="rId4" Type="http://schemas.openxmlformats.org/officeDocument/2006/relationships/slideLayout" Target="../slideLayouts/slideLayout225.xml"/><Relationship Id="rId9" Type="http://schemas.openxmlformats.org/officeDocument/2006/relationships/slideLayout" Target="../slideLayouts/slideLayout230.xml"/><Relationship Id="rId14" Type="http://schemas.openxmlformats.org/officeDocument/2006/relationships/slideLayout" Target="../slideLayouts/slideLayout235.xml"/><Relationship Id="rId22" Type="http://schemas.openxmlformats.org/officeDocument/2006/relationships/image" Target="../media/image1.png"/></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49.xml"/><Relationship Id="rId13" Type="http://schemas.openxmlformats.org/officeDocument/2006/relationships/slideLayout" Target="../slideLayouts/slideLayout254.xml"/><Relationship Id="rId3" Type="http://schemas.openxmlformats.org/officeDocument/2006/relationships/slideLayout" Target="../slideLayouts/slideLayout244.xml"/><Relationship Id="rId7" Type="http://schemas.openxmlformats.org/officeDocument/2006/relationships/slideLayout" Target="../slideLayouts/slideLayout248.xml"/><Relationship Id="rId12" Type="http://schemas.openxmlformats.org/officeDocument/2006/relationships/slideLayout" Target="../slideLayouts/slideLayout253.xml"/><Relationship Id="rId2" Type="http://schemas.openxmlformats.org/officeDocument/2006/relationships/slideLayout" Target="../slideLayouts/slideLayout243.xml"/><Relationship Id="rId1" Type="http://schemas.openxmlformats.org/officeDocument/2006/relationships/slideLayout" Target="../slideLayouts/slideLayout242.xml"/><Relationship Id="rId6" Type="http://schemas.openxmlformats.org/officeDocument/2006/relationships/slideLayout" Target="../slideLayouts/slideLayout247.xml"/><Relationship Id="rId11" Type="http://schemas.openxmlformats.org/officeDocument/2006/relationships/slideLayout" Target="../slideLayouts/slideLayout252.xml"/><Relationship Id="rId5" Type="http://schemas.openxmlformats.org/officeDocument/2006/relationships/slideLayout" Target="../slideLayouts/slideLayout246.xml"/><Relationship Id="rId15" Type="http://schemas.openxmlformats.org/officeDocument/2006/relationships/image" Target="../media/image1.png"/><Relationship Id="rId10" Type="http://schemas.openxmlformats.org/officeDocument/2006/relationships/slideLayout" Target="../slideLayouts/slideLayout251.xml"/><Relationship Id="rId4" Type="http://schemas.openxmlformats.org/officeDocument/2006/relationships/slideLayout" Target="../slideLayouts/slideLayout245.xml"/><Relationship Id="rId9" Type="http://schemas.openxmlformats.org/officeDocument/2006/relationships/slideLayout" Target="../slideLayouts/slideLayout250.xml"/><Relationship Id="rId14"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62.xml"/><Relationship Id="rId3" Type="http://schemas.openxmlformats.org/officeDocument/2006/relationships/slideLayout" Target="../slideLayouts/slideLayout257.xml"/><Relationship Id="rId7" Type="http://schemas.openxmlformats.org/officeDocument/2006/relationships/slideLayout" Target="../slideLayouts/slideLayout261.xml"/><Relationship Id="rId2" Type="http://schemas.openxmlformats.org/officeDocument/2006/relationships/slideLayout" Target="../slideLayouts/slideLayout256.xml"/><Relationship Id="rId1" Type="http://schemas.openxmlformats.org/officeDocument/2006/relationships/slideLayout" Target="../slideLayouts/slideLayout255.xml"/><Relationship Id="rId6" Type="http://schemas.openxmlformats.org/officeDocument/2006/relationships/slideLayout" Target="../slideLayouts/slideLayout260.xml"/><Relationship Id="rId5" Type="http://schemas.openxmlformats.org/officeDocument/2006/relationships/slideLayout" Target="../slideLayouts/slideLayout259.xml"/><Relationship Id="rId10" Type="http://schemas.openxmlformats.org/officeDocument/2006/relationships/image" Target="../media/image1.png"/><Relationship Id="rId4" Type="http://schemas.openxmlformats.org/officeDocument/2006/relationships/slideLayout" Target="../slideLayouts/slideLayout258.xml"/><Relationship Id="rId9" Type="http://schemas.openxmlformats.org/officeDocument/2006/relationships/theme" Target="../theme/theme1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70.xml"/><Relationship Id="rId13" Type="http://schemas.openxmlformats.org/officeDocument/2006/relationships/slideLayout" Target="../slideLayouts/slideLayout275.xml"/><Relationship Id="rId3" Type="http://schemas.openxmlformats.org/officeDocument/2006/relationships/slideLayout" Target="../slideLayouts/slideLayout265.xml"/><Relationship Id="rId7" Type="http://schemas.openxmlformats.org/officeDocument/2006/relationships/slideLayout" Target="../slideLayouts/slideLayout269.xml"/><Relationship Id="rId12" Type="http://schemas.openxmlformats.org/officeDocument/2006/relationships/slideLayout" Target="../slideLayouts/slideLayout274.xml"/><Relationship Id="rId2" Type="http://schemas.openxmlformats.org/officeDocument/2006/relationships/slideLayout" Target="../slideLayouts/slideLayout264.xml"/><Relationship Id="rId16" Type="http://schemas.openxmlformats.org/officeDocument/2006/relationships/image" Target="../media/image1.png"/><Relationship Id="rId1" Type="http://schemas.openxmlformats.org/officeDocument/2006/relationships/slideLayout" Target="../slideLayouts/slideLayout263.xml"/><Relationship Id="rId6" Type="http://schemas.openxmlformats.org/officeDocument/2006/relationships/slideLayout" Target="../slideLayouts/slideLayout268.xml"/><Relationship Id="rId11" Type="http://schemas.openxmlformats.org/officeDocument/2006/relationships/slideLayout" Target="../slideLayouts/slideLayout273.xml"/><Relationship Id="rId5" Type="http://schemas.openxmlformats.org/officeDocument/2006/relationships/slideLayout" Target="../slideLayouts/slideLayout267.xml"/><Relationship Id="rId15" Type="http://schemas.openxmlformats.org/officeDocument/2006/relationships/theme" Target="../theme/theme17.xml"/><Relationship Id="rId10" Type="http://schemas.openxmlformats.org/officeDocument/2006/relationships/slideLayout" Target="../slideLayouts/slideLayout272.xml"/><Relationship Id="rId4" Type="http://schemas.openxmlformats.org/officeDocument/2006/relationships/slideLayout" Target="../slideLayouts/slideLayout266.xml"/><Relationship Id="rId9" Type="http://schemas.openxmlformats.org/officeDocument/2006/relationships/slideLayout" Target="../slideLayouts/slideLayout271.xml"/><Relationship Id="rId14" Type="http://schemas.openxmlformats.org/officeDocument/2006/relationships/slideLayout" Target="../slideLayouts/slideLayout27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image" Target="../media/image1.png"/><Relationship Id="rId4" Type="http://schemas.openxmlformats.org/officeDocument/2006/relationships/slideLayout" Target="../slideLayouts/slideLayout24.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19"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theme" Target="../theme/theme4.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73.xml"/><Relationship Id="rId18" Type="http://schemas.openxmlformats.org/officeDocument/2006/relationships/slideLayout" Target="../slideLayouts/slideLayout78.xml"/><Relationship Id="rId26" Type="http://schemas.openxmlformats.org/officeDocument/2006/relationships/slideLayout" Target="../slideLayouts/slideLayout86.xml"/><Relationship Id="rId3" Type="http://schemas.openxmlformats.org/officeDocument/2006/relationships/slideLayout" Target="../slideLayouts/slideLayout63.xml"/><Relationship Id="rId21" Type="http://schemas.openxmlformats.org/officeDocument/2006/relationships/slideLayout" Target="../slideLayouts/slideLayout81.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5" Type="http://schemas.openxmlformats.org/officeDocument/2006/relationships/slideLayout" Target="../slideLayouts/slideLayout85.xml"/><Relationship Id="rId33" Type="http://schemas.openxmlformats.org/officeDocument/2006/relationships/theme" Target="../theme/theme5.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0" Type="http://schemas.openxmlformats.org/officeDocument/2006/relationships/slideLayout" Target="../slideLayouts/slideLayout80.xml"/><Relationship Id="rId29" Type="http://schemas.openxmlformats.org/officeDocument/2006/relationships/slideLayout" Target="../slideLayouts/slideLayout89.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24" Type="http://schemas.openxmlformats.org/officeDocument/2006/relationships/slideLayout" Target="../slideLayouts/slideLayout84.xml"/><Relationship Id="rId32" Type="http://schemas.openxmlformats.org/officeDocument/2006/relationships/slideLayout" Target="../slideLayouts/slideLayout92.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23" Type="http://schemas.openxmlformats.org/officeDocument/2006/relationships/slideLayout" Target="../slideLayouts/slideLayout83.xml"/><Relationship Id="rId28" Type="http://schemas.openxmlformats.org/officeDocument/2006/relationships/slideLayout" Target="../slideLayouts/slideLayout88.xml"/><Relationship Id="rId10" Type="http://schemas.openxmlformats.org/officeDocument/2006/relationships/slideLayout" Target="../slideLayouts/slideLayout70.xml"/><Relationship Id="rId19" Type="http://schemas.openxmlformats.org/officeDocument/2006/relationships/slideLayout" Target="../slideLayouts/slideLayout79.xml"/><Relationship Id="rId31" Type="http://schemas.openxmlformats.org/officeDocument/2006/relationships/slideLayout" Target="../slideLayouts/slideLayout91.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 Id="rId22" Type="http://schemas.openxmlformats.org/officeDocument/2006/relationships/slideLayout" Target="../slideLayouts/slideLayout82.xml"/><Relationship Id="rId27" Type="http://schemas.openxmlformats.org/officeDocument/2006/relationships/slideLayout" Target="../slideLayouts/slideLayout87.xml"/><Relationship Id="rId30" Type="http://schemas.openxmlformats.org/officeDocument/2006/relationships/slideLayout" Target="../slideLayouts/slideLayout90.xml"/><Relationship Id="rId8" Type="http://schemas.openxmlformats.org/officeDocument/2006/relationships/slideLayout" Target="../slideLayouts/slideLayout6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slideLayout" Target="../slideLayouts/slideLayout105.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slideLayout" Target="../slideLayouts/slideLayout104.xml"/><Relationship Id="rId17" Type="http://schemas.openxmlformats.org/officeDocument/2006/relationships/image" Target="../media/image1.png"/><Relationship Id="rId2" Type="http://schemas.openxmlformats.org/officeDocument/2006/relationships/slideLayout" Target="../slideLayouts/slideLayout94.xml"/><Relationship Id="rId16" Type="http://schemas.openxmlformats.org/officeDocument/2006/relationships/theme" Target="../theme/theme6.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5" Type="http://schemas.openxmlformats.org/officeDocument/2006/relationships/slideLayout" Target="../slideLayouts/slideLayout10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 Id="rId14" Type="http://schemas.openxmlformats.org/officeDocument/2006/relationships/slideLayout" Target="../slideLayouts/slideLayout10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5.xml"/><Relationship Id="rId13" Type="http://schemas.openxmlformats.org/officeDocument/2006/relationships/slideLayout" Target="../slideLayouts/slideLayout120.xml"/><Relationship Id="rId18" Type="http://schemas.openxmlformats.org/officeDocument/2006/relationships/slideLayout" Target="../slideLayouts/slideLayout125.xml"/><Relationship Id="rId3" Type="http://schemas.openxmlformats.org/officeDocument/2006/relationships/slideLayout" Target="../slideLayouts/slideLayout110.xml"/><Relationship Id="rId21" Type="http://schemas.openxmlformats.org/officeDocument/2006/relationships/theme" Target="../theme/theme7.xml"/><Relationship Id="rId7" Type="http://schemas.openxmlformats.org/officeDocument/2006/relationships/slideLayout" Target="../slideLayouts/slideLayout114.xml"/><Relationship Id="rId12" Type="http://schemas.openxmlformats.org/officeDocument/2006/relationships/slideLayout" Target="../slideLayouts/slideLayout119.xml"/><Relationship Id="rId17" Type="http://schemas.openxmlformats.org/officeDocument/2006/relationships/slideLayout" Target="../slideLayouts/slideLayout124.xml"/><Relationship Id="rId2" Type="http://schemas.openxmlformats.org/officeDocument/2006/relationships/slideLayout" Target="../slideLayouts/slideLayout109.xml"/><Relationship Id="rId16" Type="http://schemas.openxmlformats.org/officeDocument/2006/relationships/slideLayout" Target="../slideLayouts/slideLayout123.xml"/><Relationship Id="rId20" Type="http://schemas.openxmlformats.org/officeDocument/2006/relationships/slideLayout" Target="../slideLayouts/slideLayout127.xml"/><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slideLayout" Target="../slideLayouts/slideLayout118.xml"/><Relationship Id="rId5" Type="http://schemas.openxmlformats.org/officeDocument/2006/relationships/slideLayout" Target="../slideLayouts/slideLayout112.xml"/><Relationship Id="rId15" Type="http://schemas.openxmlformats.org/officeDocument/2006/relationships/slideLayout" Target="../slideLayouts/slideLayout122.xml"/><Relationship Id="rId10" Type="http://schemas.openxmlformats.org/officeDocument/2006/relationships/slideLayout" Target="../slideLayouts/slideLayout117.xml"/><Relationship Id="rId19" Type="http://schemas.openxmlformats.org/officeDocument/2006/relationships/slideLayout" Target="../slideLayouts/slideLayout126.xml"/><Relationship Id="rId4" Type="http://schemas.openxmlformats.org/officeDocument/2006/relationships/slideLayout" Target="../slideLayouts/slideLayout111.xml"/><Relationship Id="rId9" Type="http://schemas.openxmlformats.org/officeDocument/2006/relationships/slideLayout" Target="../slideLayouts/slideLayout116.xml"/><Relationship Id="rId14" Type="http://schemas.openxmlformats.org/officeDocument/2006/relationships/slideLayout" Target="../slideLayouts/slideLayout12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35.xml"/><Relationship Id="rId3" Type="http://schemas.openxmlformats.org/officeDocument/2006/relationships/slideLayout" Target="../slideLayouts/slideLayout130.xml"/><Relationship Id="rId7" Type="http://schemas.openxmlformats.org/officeDocument/2006/relationships/slideLayout" Target="../slideLayouts/slideLayout134.xml"/><Relationship Id="rId12" Type="http://schemas.openxmlformats.org/officeDocument/2006/relationships/image" Target="../media/image1.png"/><Relationship Id="rId2" Type="http://schemas.openxmlformats.org/officeDocument/2006/relationships/slideLayout" Target="../slideLayouts/slideLayout129.xml"/><Relationship Id="rId1" Type="http://schemas.openxmlformats.org/officeDocument/2006/relationships/slideLayout" Target="../slideLayouts/slideLayout128.xml"/><Relationship Id="rId6" Type="http://schemas.openxmlformats.org/officeDocument/2006/relationships/slideLayout" Target="../slideLayouts/slideLayout133.xml"/><Relationship Id="rId11" Type="http://schemas.openxmlformats.org/officeDocument/2006/relationships/theme" Target="../theme/theme8.xml"/><Relationship Id="rId5" Type="http://schemas.openxmlformats.org/officeDocument/2006/relationships/slideLayout" Target="../slideLayouts/slideLayout132.xml"/><Relationship Id="rId10" Type="http://schemas.openxmlformats.org/officeDocument/2006/relationships/slideLayout" Target="../slideLayouts/slideLayout137.xml"/><Relationship Id="rId4" Type="http://schemas.openxmlformats.org/officeDocument/2006/relationships/slideLayout" Target="../slideLayouts/slideLayout131.xml"/><Relationship Id="rId9" Type="http://schemas.openxmlformats.org/officeDocument/2006/relationships/slideLayout" Target="../slideLayouts/slideLayout13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45.xml"/><Relationship Id="rId13" Type="http://schemas.openxmlformats.org/officeDocument/2006/relationships/slideLayout" Target="../slideLayouts/slideLayout150.xml"/><Relationship Id="rId3" Type="http://schemas.openxmlformats.org/officeDocument/2006/relationships/slideLayout" Target="../slideLayouts/slideLayout140.xml"/><Relationship Id="rId7" Type="http://schemas.openxmlformats.org/officeDocument/2006/relationships/slideLayout" Target="../slideLayouts/slideLayout144.xml"/><Relationship Id="rId12" Type="http://schemas.openxmlformats.org/officeDocument/2006/relationships/slideLayout" Target="../slideLayouts/slideLayout149.xml"/><Relationship Id="rId17" Type="http://schemas.openxmlformats.org/officeDocument/2006/relationships/image" Target="../media/image1.png"/><Relationship Id="rId2" Type="http://schemas.openxmlformats.org/officeDocument/2006/relationships/slideLayout" Target="../slideLayouts/slideLayout139.xml"/><Relationship Id="rId16" Type="http://schemas.openxmlformats.org/officeDocument/2006/relationships/theme" Target="../theme/theme9.xml"/><Relationship Id="rId1" Type="http://schemas.openxmlformats.org/officeDocument/2006/relationships/slideLayout" Target="../slideLayouts/slideLayout138.xml"/><Relationship Id="rId6" Type="http://schemas.openxmlformats.org/officeDocument/2006/relationships/slideLayout" Target="../slideLayouts/slideLayout143.xml"/><Relationship Id="rId11" Type="http://schemas.openxmlformats.org/officeDocument/2006/relationships/slideLayout" Target="../slideLayouts/slideLayout148.xml"/><Relationship Id="rId5" Type="http://schemas.openxmlformats.org/officeDocument/2006/relationships/slideLayout" Target="../slideLayouts/slideLayout142.xml"/><Relationship Id="rId15" Type="http://schemas.openxmlformats.org/officeDocument/2006/relationships/slideLayout" Target="../slideLayouts/slideLayout152.xml"/><Relationship Id="rId10" Type="http://schemas.openxmlformats.org/officeDocument/2006/relationships/slideLayout" Target="../slideLayouts/slideLayout147.xml"/><Relationship Id="rId4" Type="http://schemas.openxmlformats.org/officeDocument/2006/relationships/slideLayout" Target="../slideLayouts/slideLayout141.xml"/><Relationship Id="rId9" Type="http://schemas.openxmlformats.org/officeDocument/2006/relationships/slideLayout" Target="../slideLayouts/slideLayout146.xml"/><Relationship Id="rId14" Type="http://schemas.openxmlformats.org/officeDocument/2006/relationships/slideLayout" Target="../slideLayouts/slideLayout1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2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6216134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8" r:id="rId16"/>
    <p:sldLayoutId id="2147483680" r:id="rId17"/>
    <p:sldLayoutId id="2147483682" r:id="rId18"/>
    <p:sldLayoutId id="2147483683" r:id="rId19"/>
    <p:sldLayoutId id="2147483684" r:id="rId20"/>
  </p:sldLayoutIdLst>
  <p:hf hdr="0" ftr="0" dt="0"/>
  <p:txStyles>
    <p:titleStyle>
      <a:lvl1pPr algn="l" defTabSz="1088063"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mn-lt"/>
          <a:ea typeface="+mn-ea"/>
          <a:cs typeface="+mn-cs"/>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4149238397"/>
      </p:ext>
    </p:extLst>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 id="2147483850" r:id="rId12"/>
    <p:sldLayoutId id="2147483851" r:id="rId13"/>
    <p:sldLayoutId id="2147483852" r:id="rId14"/>
    <p:sldLayoutId id="2147483853" r:id="rId15"/>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4"/>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7"/>
            <a:ext cx="2269088" cy="92333"/>
          </a:xfrm>
          <a:prstGeom prst="rect">
            <a:avLst/>
          </a:prstGeom>
          <a:noFill/>
        </p:spPr>
        <p:txBody>
          <a:bodyPr wrap="square" lIns="0" tIns="0" rIns="0" bIns="0" rtlCol="0">
            <a:spAutoFit/>
          </a:bodyPr>
          <a:lstStyle/>
          <a:p>
            <a:pPr marL="83770" marR="0" indent="-83770" algn="l" defTabSz="1087737"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3"/>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1"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24"/>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09869144"/>
      </p:ext>
    </p:extLst>
  </p:cSld>
  <p:clrMap bg1="lt1" tx1="dk1" bg2="lt2" tx2="dk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 id="2147483861" r:id="rId6"/>
    <p:sldLayoutId id="2147483862" r:id="rId7"/>
    <p:sldLayoutId id="2147483863" r:id="rId8"/>
    <p:sldLayoutId id="2147483864" r:id="rId9"/>
    <p:sldLayoutId id="2147483865" r:id="rId10"/>
    <p:sldLayoutId id="2147483866" r:id="rId11"/>
    <p:sldLayoutId id="2147483867" r:id="rId12"/>
    <p:sldLayoutId id="2147483868" r:id="rId13"/>
    <p:sldLayoutId id="2147483869" r:id="rId14"/>
    <p:sldLayoutId id="2147483870" r:id="rId15"/>
    <p:sldLayoutId id="2147483871" r:id="rId16"/>
    <p:sldLayoutId id="2147483872" r:id="rId17"/>
    <p:sldLayoutId id="2147483873" r:id="rId18"/>
    <p:sldLayoutId id="2147483874" r:id="rId19"/>
    <p:sldLayoutId id="2147483876" r:id="rId20"/>
    <p:sldLayoutId id="2147483877" r:id="rId21"/>
    <p:sldLayoutId id="2147483878" r:id="rId22"/>
  </p:sldLayoutIdLst>
  <p:hf hdr="0" ftr="0" dt="0"/>
  <p:txStyles>
    <p:titleStyle>
      <a:lvl1pPr algn="l" defTabSz="1087737" rtl="0" eaLnBrk="1" latinLnBrk="0" hangingPunct="1">
        <a:spcBef>
          <a:spcPct val="0"/>
        </a:spcBef>
        <a:buNone/>
        <a:defRPr sz="2798" b="1" kern="1200" baseline="0">
          <a:solidFill>
            <a:schemeClr val="tx1"/>
          </a:solidFill>
          <a:latin typeface="+mn-lt"/>
          <a:ea typeface="+mj-ea"/>
          <a:cs typeface="+mj-cs"/>
        </a:defRPr>
      </a:lvl1pPr>
    </p:titleStyle>
    <p:bodyStyle>
      <a:lvl1pPr marL="0" indent="0" algn="l" defTabSz="1087737" rtl="0" eaLnBrk="1" latinLnBrk="0" hangingPunct="1">
        <a:spcBef>
          <a:spcPts val="1798"/>
        </a:spcBef>
        <a:buClr>
          <a:schemeClr val="accent1"/>
        </a:buClr>
        <a:buSzPct val="80000"/>
        <a:buFontTx/>
        <a:buNone/>
        <a:defRPr sz="1998" b="0" kern="1200">
          <a:solidFill>
            <a:schemeClr val="tx1"/>
          </a:solidFill>
          <a:latin typeface="+mn-lt"/>
          <a:ea typeface="+mn-ea"/>
          <a:cs typeface="+mn-cs"/>
        </a:defRPr>
      </a:lvl1pPr>
      <a:lvl2pPr marL="179597" indent="-179597" algn="l" defTabSz="1087737" rtl="0" eaLnBrk="1" latinLnBrk="0" hangingPunct="1">
        <a:spcBef>
          <a:spcPts val="600"/>
        </a:spcBef>
        <a:buClr>
          <a:schemeClr val="accent1"/>
        </a:buClr>
        <a:buSzPct val="100000"/>
        <a:buFont typeface="Wingdings" panose="05000000000000000000" pitchFamily="2" charset="2"/>
        <a:buChar char="§"/>
        <a:defRPr sz="1798" kern="1200">
          <a:solidFill>
            <a:schemeClr val="tx1"/>
          </a:solidFill>
          <a:latin typeface="+mn-lt"/>
          <a:ea typeface="+mn-ea"/>
          <a:cs typeface="+mn-cs"/>
        </a:defRPr>
      </a:lvl2pPr>
      <a:lvl3pPr marL="358559" indent="-179597" algn="l" defTabSz="1087737" rtl="0" eaLnBrk="1" latinLnBrk="0" hangingPunct="1">
        <a:spcBef>
          <a:spcPts val="300"/>
        </a:spcBef>
        <a:buClr>
          <a:schemeClr val="tx1"/>
        </a:buClr>
        <a:buSzPct val="100000"/>
        <a:buFont typeface="Arial" panose="020B0604020202020204" pitchFamily="34" charset="0"/>
        <a:buChar char="–"/>
        <a:defRPr lang="en-US" sz="1798" kern="1200" noProof="0" dirty="0" smtClean="0">
          <a:solidFill>
            <a:schemeClr val="tx1"/>
          </a:solidFill>
          <a:latin typeface="+mn-lt"/>
          <a:ea typeface="+mn-ea"/>
          <a:cs typeface="+mn-cs"/>
        </a:defRPr>
      </a:lvl3pPr>
      <a:lvl4pPr marL="539426" indent="-179597" algn="l" defTabSz="1087737"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658" indent="-179597" algn="l" defTabSz="1087737"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1594"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6pPr>
      <a:lvl7pPr marL="3535463"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7pPr>
      <a:lvl8pPr marL="4079331"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8pPr>
      <a:lvl9pPr marL="4623834"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9pPr>
    </p:bodyStyle>
    <p:otherStyle>
      <a:defPPr>
        <a:defRPr lang="de-DE"/>
      </a:defPPr>
      <a:lvl1pPr marL="0" algn="l" defTabSz="1087737" rtl="0" eaLnBrk="1" latinLnBrk="0" hangingPunct="1">
        <a:defRPr sz="2098" kern="1200">
          <a:solidFill>
            <a:schemeClr val="tx1"/>
          </a:solidFill>
          <a:latin typeface="+mn-lt"/>
          <a:ea typeface="+mn-ea"/>
          <a:cs typeface="+mn-cs"/>
        </a:defRPr>
      </a:lvl1pPr>
      <a:lvl2pPr marL="543869" algn="l" defTabSz="1087737" rtl="0" eaLnBrk="1" latinLnBrk="0" hangingPunct="1">
        <a:defRPr sz="2098" kern="1200">
          <a:solidFill>
            <a:schemeClr val="tx1"/>
          </a:solidFill>
          <a:latin typeface="+mn-lt"/>
          <a:ea typeface="+mn-ea"/>
          <a:cs typeface="+mn-cs"/>
        </a:defRPr>
      </a:lvl2pPr>
      <a:lvl3pPr marL="1087737" algn="l" defTabSz="1087737" rtl="0" eaLnBrk="1" latinLnBrk="0" hangingPunct="1">
        <a:defRPr sz="2098" kern="1200">
          <a:solidFill>
            <a:schemeClr val="tx1"/>
          </a:solidFill>
          <a:latin typeface="+mn-lt"/>
          <a:ea typeface="+mn-ea"/>
          <a:cs typeface="+mn-cs"/>
        </a:defRPr>
      </a:lvl3pPr>
      <a:lvl4pPr marL="1631605" algn="l" defTabSz="1087737" rtl="0" eaLnBrk="1" latinLnBrk="0" hangingPunct="1">
        <a:defRPr sz="2098" kern="1200">
          <a:solidFill>
            <a:schemeClr val="tx1"/>
          </a:solidFill>
          <a:latin typeface="+mn-lt"/>
          <a:ea typeface="+mn-ea"/>
          <a:cs typeface="+mn-cs"/>
        </a:defRPr>
      </a:lvl4pPr>
      <a:lvl5pPr marL="2176109" algn="l" defTabSz="1087737" rtl="0" eaLnBrk="1" latinLnBrk="0" hangingPunct="1">
        <a:defRPr sz="2098" kern="1200">
          <a:solidFill>
            <a:schemeClr val="tx1"/>
          </a:solidFill>
          <a:latin typeface="+mn-lt"/>
          <a:ea typeface="+mn-ea"/>
          <a:cs typeface="+mn-cs"/>
        </a:defRPr>
      </a:lvl5pPr>
      <a:lvl6pPr marL="2719978" algn="l" defTabSz="1087737" rtl="0" eaLnBrk="1" latinLnBrk="0" hangingPunct="1">
        <a:defRPr sz="2098" kern="1200">
          <a:solidFill>
            <a:schemeClr val="tx1"/>
          </a:solidFill>
          <a:latin typeface="+mn-lt"/>
          <a:ea typeface="+mn-ea"/>
          <a:cs typeface="+mn-cs"/>
        </a:defRPr>
      </a:lvl6pPr>
      <a:lvl7pPr marL="3263846" algn="l" defTabSz="1087737" rtl="0" eaLnBrk="1" latinLnBrk="0" hangingPunct="1">
        <a:defRPr sz="2098" kern="1200">
          <a:solidFill>
            <a:schemeClr val="tx1"/>
          </a:solidFill>
          <a:latin typeface="+mn-lt"/>
          <a:ea typeface="+mn-ea"/>
          <a:cs typeface="+mn-cs"/>
        </a:defRPr>
      </a:lvl7pPr>
      <a:lvl8pPr marL="3807714" algn="l" defTabSz="1087737" rtl="0" eaLnBrk="1" latinLnBrk="0" hangingPunct="1">
        <a:defRPr sz="2098" kern="1200">
          <a:solidFill>
            <a:schemeClr val="tx1"/>
          </a:solidFill>
          <a:latin typeface="+mn-lt"/>
          <a:ea typeface="+mn-ea"/>
          <a:cs typeface="+mn-cs"/>
        </a:defRPr>
      </a:lvl8pPr>
      <a:lvl9pPr marL="4351583" algn="l" defTabSz="1087737" rtl="0" eaLnBrk="1" latinLnBrk="0" hangingPunct="1">
        <a:defRPr sz="2098"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16"/>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869309842"/>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8" r:id="rId8"/>
    <p:sldLayoutId id="2147483889" r:id="rId9"/>
    <p:sldLayoutId id="2147483890" r:id="rId10"/>
    <p:sldLayoutId id="2147483891" r:id="rId11"/>
    <p:sldLayoutId id="2147483892" r:id="rId12"/>
    <p:sldLayoutId id="2147483893" r:id="rId13"/>
    <p:sldLayoutId id="2147483983" r:id="rId14"/>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20"/>
          <a:stretch>
            <a:fillRect/>
          </a:stretch>
        </p:blipFill>
        <p:spPr>
          <a:xfrm>
            <a:off x="10100363" y="251942"/>
            <a:ext cx="2086329" cy="579331"/>
          </a:xfrm>
          <a:prstGeom prst="rect">
            <a:avLst/>
          </a:prstGeom>
        </p:spPr>
      </p:pic>
    </p:spTree>
    <p:extLst>
      <p:ext uri="{BB962C8B-B14F-4D97-AF65-F5344CB8AC3E}">
        <p14:creationId xmlns:p14="http://schemas.microsoft.com/office/powerpoint/2010/main" val="1426544738"/>
      </p:ext>
    </p:extLst>
  </p:cSld>
  <p:clrMap bg1="lt1" tx1="dk1" bg2="lt2" tx2="dk2" accent1="accent1" accent2="accent2" accent3="accent3" accent4="accent4" accent5="accent5" accent6="accent6" hlink="hlink" folHlink="folHlink"/>
  <p:sldLayoutIdLst>
    <p:sldLayoutId id="2147483919" r:id="rId1"/>
    <p:sldLayoutId id="2147483920" r:id="rId2"/>
    <p:sldLayoutId id="2147483921" r:id="rId3"/>
    <p:sldLayoutId id="2147483922" r:id="rId4"/>
    <p:sldLayoutId id="2147483923" r:id="rId5"/>
    <p:sldLayoutId id="2147483924" r:id="rId6"/>
    <p:sldLayoutId id="2147483925" r:id="rId7"/>
    <p:sldLayoutId id="2147483926" r:id="rId8"/>
    <p:sldLayoutId id="2147483927" r:id="rId9"/>
    <p:sldLayoutId id="2147483928" r:id="rId10"/>
    <p:sldLayoutId id="2147483929" r:id="rId11"/>
    <p:sldLayoutId id="2147483930" r:id="rId12"/>
    <p:sldLayoutId id="2147483931" r:id="rId13"/>
    <p:sldLayoutId id="2147483932" r:id="rId14"/>
    <p:sldLayoutId id="2147483969" r:id="rId15"/>
    <p:sldLayoutId id="2147483970" r:id="rId16"/>
    <p:sldLayoutId id="2147483980" r:id="rId17"/>
    <p:sldLayoutId id="2147483981" r:id="rId18"/>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22"/>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643906381"/>
      </p:ext>
    </p:extLst>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3" r:id="rId9"/>
    <p:sldLayoutId id="2147483944" r:id="rId10"/>
    <p:sldLayoutId id="2147483945" r:id="rId11"/>
    <p:sldLayoutId id="2147483946" r:id="rId12"/>
    <p:sldLayoutId id="2147483947" r:id="rId13"/>
    <p:sldLayoutId id="2147483948" r:id="rId14"/>
    <p:sldLayoutId id="2147483950" r:id="rId15"/>
    <p:sldLayoutId id="2147483953" r:id="rId16"/>
    <p:sldLayoutId id="2147484020" r:id="rId17"/>
    <p:sldLayoutId id="2147484021" r:id="rId18"/>
    <p:sldLayoutId id="2147484022" r:id="rId19"/>
    <p:sldLayoutId id="2147484023" r:id="rId20"/>
  </p:sldLayoutIdLst>
  <p:hf hdr="0" ftr="0" dt="0"/>
  <p:txStyles>
    <p:titleStyle>
      <a:lvl1pPr algn="l" defTabSz="1088063"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mn-lt"/>
          <a:ea typeface="+mn-ea"/>
          <a:cs typeface="+mn-cs"/>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4"/>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7"/>
            <a:ext cx="2269088" cy="92333"/>
          </a:xfrm>
          <a:prstGeom prst="rect">
            <a:avLst/>
          </a:prstGeom>
          <a:noFill/>
        </p:spPr>
        <p:txBody>
          <a:bodyPr wrap="square" lIns="0" tIns="0" rIns="0" bIns="0" rtlCol="0">
            <a:spAutoFit/>
          </a:bodyPr>
          <a:lstStyle/>
          <a:p>
            <a:pPr marL="84071" marR="0" indent="-84071" algn="l" defTabSz="1087905"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3"/>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1"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669" fontAlgn="base">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669" fontAlgn="base">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669" fontAlgn="base">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669" fontAlgn="base">
                  <a:lnSpc>
                    <a:spcPct val="100000"/>
                  </a:lnSpc>
                  <a:spcBef>
                    <a:spcPct val="50000"/>
                  </a:spcBef>
                  <a:spcAft>
                    <a:spcPct val="0"/>
                  </a:spcAft>
                  <a:buClr>
                    <a:srgbClr val="F0AB00"/>
                  </a:buClr>
                  <a:buSzPct val="80000"/>
                  <a:tabLst/>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15"/>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2444340204"/>
      </p:ext>
    </p:extLst>
  </p:cSld>
  <p:clrMap bg1="lt1" tx1="dk1" bg2="lt2" tx2="dk2" accent1="accent1" accent2="accent2" accent3="accent3" accent4="accent4" accent5="accent5" accent6="accent6" hlink="hlink" folHlink="folHlink"/>
  <p:sldLayoutIdLst>
    <p:sldLayoutId id="2147483955" r:id="rId1"/>
    <p:sldLayoutId id="2147483956" r:id="rId2"/>
    <p:sldLayoutId id="2147483957" r:id="rId3"/>
    <p:sldLayoutId id="2147483958" r:id="rId4"/>
    <p:sldLayoutId id="2147483959" r:id="rId5"/>
    <p:sldLayoutId id="2147483960" r:id="rId6"/>
    <p:sldLayoutId id="2147483961" r:id="rId7"/>
    <p:sldLayoutId id="2147483963" r:id="rId8"/>
    <p:sldLayoutId id="2147483964" r:id="rId9"/>
    <p:sldLayoutId id="2147483965" r:id="rId10"/>
    <p:sldLayoutId id="2147483966" r:id="rId11"/>
    <p:sldLayoutId id="2147483967" r:id="rId12"/>
    <p:sldLayoutId id="2147483968" r:id="rId13"/>
  </p:sldLayoutIdLst>
  <p:hf hdr="0" ftr="0" dt="0"/>
  <p:txStyles>
    <p:titleStyle>
      <a:lvl1pPr algn="l" defTabSz="1087905" rtl="0" eaLnBrk="1" latinLnBrk="0" hangingPunct="1">
        <a:spcBef>
          <a:spcPct val="0"/>
        </a:spcBef>
        <a:buNone/>
        <a:defRPr sz="2798" b="1" kern="1200" baseline="0">
          <a:solidFill>
            <a:schemeClr val="tx1"/>
          </a:solidFill>
          <a:latin typeface="+mn-lt"/>
          <a:ea typeface="+mj-ea"/>
          <a:cs typeface="+mj-cs"/>
        </a:defRPr>
      </a:lvl1pPr>
    </p:titleStyle>
    <p:bodyStyle>
      <a:lvl1pPr marL="0" indent="0" algn="l" defTabSz="1087905" rtl="0" eaLnBrk="1" latinLnBrk="0" hangingPunct="1">
        <a:spcBef>
          <a:spcPts val="1798"/>
        </a:spcBef>
        <a:buClr>
          <a:schemeClr val="accent1"/>
        </a:buClr>
        <a:buSzPct val="80000"/>
        <a:buFontTx/>
        <a:buNone/>
        <a:defRPr sz="1998" b="0" kern="1200">
          <a:solidFill>
            <a:schemeClr val="tx1"/>
          </a:solidFill>
          <a:latin typeface="+mn-lt"/>
          <a:ea typeface="+mn-ea"/>
          <a:cs typeface="+mn-cs"/>
        </a:defRPr>
      </a:lvl1pPr>
      <a:lvl2pPr marL="179856" indent="-179856" algn="l" defTabSz="1087905" rtl="0" eaLnBrk="1" latinLnBrk="0" hangingPunct="1">
        <a:spcBef>
          <a:spcPts val="600"/>
        </a:spcBef>
        <a:buClr>
          <a:schemeClr val="accent1"/>
        </a:buClr>
        <a:buSzPct val="100000"/>
        <a:buFont typeface="Wingdings" pitchFamily="2" charset="2"/>
        <a:buChar char="§"/>
        <a:defRPr sz="1798" kern="1200">
          <a:solidFill>
            <a:schemeClr val="tx1"/>
          </a:solidFill>
          <a:latin typeface="+mn-lt"/>
          <a:ea typeface="+mn-ea"/>
          <a:cs typeface="+mn-cs"/>
        </a:defRPr>
      </a:lvl2pPr>
      <a:lvl3pPr marL="358559" indent="-179280" algn="l" defTabSz="1087905" rtl="0" eaLnBrk="1" latinLnBrk="0" hangingPunct="1">
        <a:spcBef>
          <a:spcPts val="300"/>
        </a:spcBef>
        <a:buClr>
          <a:schemeClr val="tx1"/>
        </a:buClr>
        <a:buSzPct val="100000"/>
        <a:buFont typeface="Arial" panose="020B0604020202020204" pitchFamily="34" charset="0"/>
        <a:buChar char="–"/>
        <a:defRPr lang="en-US" sz="1798" kern="1200" noProof="0" dirty="0" smtClean="0">
          <a:solidFill>
            <a:schemeClr val="tx1"/>
          </a:solidFill>
          <a:latin typeface="+mn-lt"/>
          <a:ea typeface="+mn-ea"/>
          <a:cs typeface="+mn-cs"/>
        </a:defRPr>
      </a:lvl3pPr>
      <a:lvl4pPr marL="539568" indent="-179856" algn="l" defTabSz="1087905"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424" indent="-179856" algn="l" defTabSz="1087905"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1739" indent="-271976" algn="l" defTabSz="1087905" rtl="0" eaLnBrk="1" latinLnBrk="0" hangingPunct="1">
        <a:spcBef>
          <a:spcPct val="20000"/>
        </a:spcBef>
        <a:buFont typeface="Arial" pitchFamily="34" charset="0"/>
        <a:buChar char="•"/>
        <a:defRPr sz="2398" kern="1200">
          <a:solidFill>
            <a:schemeClr val="tx1"/>
          </a:solidFill>
          <a:latin typeface="+mn-lt"/>
          <a:ea typeface="+mn-ea"/>
          <a:cs typeface="+mn-cs"/>
        </a:defRPr>
      </a:lvl6pPr>
      <a:lvl7pPr marL="3535692" indent="-271976" algn="l" defTabSz="1087905" rtl="0" eaLnBrk="1" latinLnBrk="0" hangingPunct="1">
        <a:spcBef>
          <a:spcPct val="20000"/>
        </a:spcBef>
        <a:buFont typeface="Arial" pitchFamily="34" charset="0"/>
        <a:buChar char="•"/>
        <a:defRPr sz="2398" kern="1200">
          <a:solidFill>
            <a:schemeClr val="tx1"/>
          </a:solidFill>
          <a:latin typeface="+mn-lt"/>
          <a:ea typeface="+mn-ea"/>
          <a:cs typeface="+mn-cs"/>
        </a:defRPr>
      </a:lvl7pPr>
      <a:lvl8pPr marL="4079644" indent="-271976" algn="l" defTabSz="1087905" rtl="0" eaLnBrk="1" latinLnBrk="0" hangingPunct="1">
        <a:spcBef>
          <a:spcPct val="20000"/>
        </a:spcBef>
        <a:buFont typeface="Arial" pitchFamily="34" charset="0"/>
        <a:buChar char="•"/>
        <a:defRPr sz="2398" kern="1200">
          <a:solidFill>
            <a:schemeClr val="tx1"/>
          </a:solidFill>
          <a:latin typeface="+mn-lt"/>
          <a:ea typeface="+mn-ea"/>
          <a:cs typeface="+mn-cs"/>
        </a:defRPr>
      </a:lvl8pPr>
      <a:lvl9pPr marL="4623598" indent="-271976" algn="l" defTabSz="1087905" rtl="0" eaLnBrk="1" latinLnBrk="0" hangingPunct="1">
        <a:spcBef>
          <a:spcPct val="20000"/>
        </a:spcBef>
        <a:buFont typeface="Arial" pitchFamily="34" charset="0"/>
        <a:buChar char="•"/>
        <a:defRPr sz="2398" kern="1200">
          <a:solidFill>
            <a:schemeClr val="tx1"/>
          </a:solidFill>
          <a:latin typeface="+mn-lt"/>
          <a:ea typeface="+mn-ea"/>
          <a:cs typeface="+mn-cs"/>
        </a:defRPr>
      </a:lvl9pPr>
    </p:bodyStyle>
    <p:otherStyle>
      <a:defPPr>
        <a:defRPr lang="de-DE"/>
      </a:defPPr>
      <a:lvl1pPr marL="0" algn="l" defTabSz="1087905" rtl="0" eaLnBrk="1" latinLnBrk="0" hangingPunct="1">
        <a:defRPr sz="2098" kern="1200">
          <a:solidFill>
            <a:schemeClr val="tx1"/>
          </a:solidFill>
          <a:latin typeface="+mn-lt"/>
          <a:ea typeface="+mn-ea"/>
          <a:cs typeface="+mn-cs"/>
        </a:defRPr>
      </a:lvl1pPr>
      <a:lvl2pPr marL="543953" algn="l" defTabSz="1087905" rtl="0" eaLnBrk="1" latinLnBrk="0" hangingPunct="1">
        <a:defRPr sz="2098" kern="1200">
          <a:solidFill>
            <a:schemeClr val="tx1"/>
          </a:solidFill>
          <a:latin typeface="+mn-lt"/>
          <a:ea typeface="+mn-ea"/>
          <a:cs typeface="+mn-cs"/>
        </a:defRPr>
      </a:lvl2pPr>
      <a:lvl3pPr marL="1087905" algn="l" defTabSz="1087905" rtl="0" eaLnBrk="1" latinLnBrk="0" hangingPunct="1">
        <a:defRPr sz="2098" kern="1200">
          <a:solidFill>
            <a:schemeClr val="tx1"/>
          </a:solidFill>
          <a:latin typeface="+mn-lt"/>
          <a:ea typeface="+mn-ea"/>
          <a:cs typeface="+mn-cs"/>
        </a:defRPr>
      </a:lvl3pPr>
      <a:lvl4pPr marL="1631857" algn="l" defTabSz="1087905" rtl="0" eaLnBrk="1" latinLnBrk="0" hangingPunct="1">
        <a:defRPr sz="2098" kern="1200">
          <a:solidFill>
            <a:schemeClr val="tx1"/>
          </a:solidFill>
          <a:latin typeface="+mn-lt"/>
          <a:ea typeface="+mn-ea"/>
          <a:cs typeface="+mn-cs"/>
        </a:defRPr>
      </a:lvl4pPr>
      <a:lvl5pPr marL="2175810" algn="l" defTabSz="1087905" rtl="0" eaLnBrk="1" latinLnBrk="0" hangingPunct="1">
        <a:defRPr sz="2098" kern="1200">
          <a:solidFill>
            <a:schemeClr val="tx1"/>
          </a:solidFill>
          <a:latin typeface="+mn-lt"/>
          <a:ea typeface="+mn-ea"/>
          <a:cs typeface="+mn-cs"/>
        </a:defRPr>
      </a:lvl5pPr>
      <a:lvl6pPr marL="2719764" algn="l" defTabSz="1087905" rtl="0" eaLnBrk="1" latinLnBrk="0" hangingPunct="1">
        <a:defRPr sz="2098" kern="1200">
          <a:solidFill>
            <a:schemeClr val="tx1"/>
          </a:solidFill>
          <a:latin typeface="+mn-lt"/>
          <a:ea typeface="+mn-ea"/>
          <a:cs typeface="+mn-cs"/>
        </a:defRPr>
      </a:lvl6pPr>
      <a:lvl7pPr marL="3263716" algn="l" defTabSz="1087905" rtl="0" eaLnBrk="1" latinLnBrk="0" hangingPunct="1">
        <a:defRPr sz="2098" kern="1200">
          <a:solidFill>
            <a:schemeClr val="tx1"/>
          </a:solidFill>
          <a:latin typeface="+mn-lt"/>
          <a:ea typeface="+mn-ea"/>
          <a:cs typeface="+mn-cs"/>
        </a:defRPr>
      </a:lvl7pPr>
      <a:lvl8pPr marL="3807668" algn="l" defTabSz="1087905" rtl="0" eaLnBrk="1" latinLnBrk="0" hangingPunct="1">
        <a:defRPr sz="2098" kern="1200">
          <a:solidFill>
            <a:schemeClr val="tx1"/>
          </a:solidFill>
          <a:latin typeface="+mn-lt"/>
          <a:ea typeface="+mn-ea"/>
          <a:cs typeface="+mn-cs"/>
        </a:defRPr>
      </a:lvl8pPr>
      <a:lvl9pPr marL="4351621" algn="l" defTabSz="1087905" rtl="0" eaLnBrk="1" latinLnBrk="0" hangingPunct="1">
        <a:defRPr sz="2098"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4"/>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7"/>
            <a:ext cx="2269088" cy="92333"/>
          </a:xfrm>
          <a:prstGeom prst="rect">
            <a:avLst/>
          </a:prstGeom>
          <a:noFill/>
        </p:spPr>
        <p:txBody>
          <a:bodyPr wrap="square" lIns="0" tIns="0" rIns="0" bIns="0" rtlCol="0">
            <a:spAutoFit/>
          </a:bodyPr>
          <a:lstStyle/>
          <a:p>
            <a:pPr marL="83770" marR="0" indent="-83770" algn="l" defTabSz="1087737"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3"/>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1"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3852" fontAlgn="base">
                  <a:lnSpc>
                    <a:spcPct val="100000"/>
                  </a:lnSpc>
                  <a:spcBef>
                    <a:spcPct val="50000"/>
                  </a:spcBef>
                  <a:spcAft>
                    <a:spcPct val="0"/>
                  </a:spcAft>
                  <a:buClr>
                    <a:srgbClr val="F0AB00"/>
                  </a:buClr>
                  <a:buSzPct val="80000"/>
                </a:pPr>
                <a:endParaRPr kumimoji="0" lang="en-US" sz="1998"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10"/>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154295212"/>
      </p:ext>
    </p:extLst>
  </p:cSld>
  <p:clrMap bg1="lt1" tx1="dk1" bg2="lt2" tx2="dk2" accent1="accent1" accent2="accent2" accent3="accent3" accent4="accent4" accent5="accent5" accent6="accent6" hlink="hlink" folHlink="folHlink"/>
  <p:sldLayoutIdLst>
    <p:sldLayoutId id="2147483972" r:id="rId1"/>
    <p:sldLayoutId id="2147483973" r:id="rId2"/>
    <p:sldLayoutId id="2147483974" r:id="rId3"/>
    <p:sldLayoutId id="2147483975" r:id="rId4"/>
    <p:sldLayoutId id="2147483976" r:id="rId5"/>
    <p:sldLayoutId id="2147483977" r:id="rId6"/>
    <p:sldLayoutId id="2147483978" r:id="rId7"/>
    <p:sldLayoutId id="2147483979" r:id="rId8"/>
  </p:sldLayoutIdLst>
  <p:hf hdr="0" ftr="0" dt="0"/>
  <p:txStyles>
    <p:titleStyle>
      <a:lvl1pPr algn="l" defTabSz="1087737" rtl="0" eaLnBrk="1" latinLnBrk="0" hangingPunct="1">
        <a:spcBef>
          <a:spcPct val="0"/>
        </a:spcBef>
        <a:buNone/>
        <a:defRPr sz="2798" b="1" kern="1200" baseline="0">
          <a:solidFill>
            <a:schemeClr val="tx1"/>
          </a:solidFill>
          <a:latin typeface="+mn-lt"/>
          <a:ea typeface="+mj-ea"/>
          <a:cs typeface="+mj-cs"/>
        </a:defRPr>
      </a:lvl1pPr>
    </p:titleStyle>
    <p:bodyStyle>
      <a:lvl1pPr marL="0" indent="0" algn="l" defTabSz="1087737" rtl="0" eaLnBrk="1" latinLnBrk="0" hangingPunct="1">
        <a:spcBef>
          <a:spcPts val="1798"/>
        </a:spcBef>
        <a:buClr>
          <a:schemeClr val="accent1"/>
        </a:buClr>
        <a:buSzPct val="80000"/>
        <a:buFontTx/>
        <a:buNone/>
        <a:defRPr sz="1998" b="0" kern="1200">
          <a:solidFill>
            <a:schemeClr val="tx1"/>
          </a:solidFill>
          <a:latin typeface="+mn-lt"/>
          <a:ea typeface="+mn-ea"/>
          <a:cs typeface="+mn-cs"/>
        </a:defRPr>
      </a:lvl1pPr>
      <a:lvl2pPr marL="179597" indent="-179597" algn="l" defTabSz="1087737" rtl="0" eaLnBrk="1" latinLnBrk="0" hangingPunct="1">
        <a:spcBef>
          <a:spcPts val="600"/>
        </a:spcBef>
        <a:buClr>
          <a:schemeClr val="accent1"/>
        </a:buClr>
        <a:buSzPct val="100000"/>
        <a:buFont typeface="Wingdings" panose="05000000000000000000" pitchFamily="2" charset="2"/>
        <a:buChar char="§"/>
        <a:defRPr sz="1798" kern="1200">
          <a:solidFill>
            <a:schemeClr val="tx1"/>
          </a:solidFill>
          <a:latin typeface="+mn-lt"/>
          <a:ea typeface="+mn-ea"/>
          <a:cs typeface="+mn-cs"/>
        </a:defRPr>
      </a:lvl2pPr>
      <a:lvl3pPr marL="358559" indent="-179597" algn="l" defTabSz="1087737" rtl="0" eaLnBrk="1" latinLnBrk="0" hangingPunct="1">
        <a:spcBef>
          <a:spcPts val="300"/>
        </a:spcBef>
        <a:buClr>
          <a:schemeClr val="tx1"/>
        </a:buClr>
        <a:buSzPct val="100000"/>
        <a:buFont typeface="Arial" panose="020B0604020202020204" pitchFamily="34" charset="0"/>
        <a:buChar char="–"/>
        <a:defRPr lang="en-US" sz="1798" kern="1200" noProof="0" dirty="0" smtClean="0">
          <a:solidFill>
            <a:schemeClr val="tx1"/>
          </a:solidFill>
          <a:latin typeface="+mn-lt"/>
          <a:ea typeface="+mn-ea"/>
          <a:cs typeface="+mn-cs"/>
        </a:defRPr>
      </a:lvl3pPr>
      <a:lvl4pPr marL="539426" indent="-179597" algn="l" defTabSz="1087737"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658" indent="-179597" algn="l" defTabSz="1087737"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1594"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6pPr>
      <a:lvl7pPr marL="3535463"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7pPr>
      <a:lvl8pPr marL="4079331"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8pPr>
      <a:lvl9pPr marL="4623834" indent="-272251" algn="l" defTabSz="1087737" rtl="0" eaLnBrk="1" latinLnBrk="0" hangingPunct="1">
        <a:spcBef>
          <a:spcPct val="20000"/>
        </a:spcBef>
        <a:buFont typeface="Arial" panose="020B0604020202020204" pitchFamily="34" charset="0"/>
        <a:buChar char="•"/>
        <a:defRPr sz="2398" kern="1200">
          <a:solidFill>
            <a:schemeClr val="tx1"/>
          </a:solidFill>
          <a:latin typeface="+mn-lt"/>
          <a:ea typeface="+mn-ea"/>
          <a:cs typeface="+mn-cs"/>
        </a:defRPr>
      </a:lvl9pPr>
    </p:bodyStyle>
    <p:otherStyle>
      <a:defPPr>
        <a:defRPr lang="de-DE"/>
      </a:defPPr>
      <a:lvl1pPr marL="0" algn="l" defTabSz="1087737" rtl="0" eaLnBrk="1" latinLnBrk="0" hangingPunct="1">
        <a:defRPr sz="2098" kern="1200">
          <a:solidFill>
            <a:schemeClr val="tx1"/>
          </a:solidFill>
          <a:latin typeface="+mn-lt"/>
          <a:ea typeface="+mn-ea"/>
          <a:cs typeface="+mn-cs"/>
        </a:defRPr>
      </a:lvl1pPr>
      <a:lvl2pPr marL="543869" algn="l" defTabSz="1087737" rtl="0" eaLnBrk="1" latinLnBrk="0" hangingPunct="1">
        <a:defRPr sz="2098" kern="1200">
          <a:solidFill>
            <a:schemeClr val="tx1"/>
          </a:solidFill>
          <a:latin typeface="+mn-lt"/>
          <a:ea typeface="+mn-ea"/>
          <a:cs typeface="+mn-cs"/>
        </a:defRPr>
      </a:lvl2pPr>
      <a:lvl3pPr marL="1087737" algn="l" defTabSz="1087737" rtl="0" eaLnBrk="1" latinLnBrk="0" hangingPunct="1">
        <a:defRPr sz="2098" kern="1200">
          <a:solidFill>
            <a:schemeClr val="tx1"/>
          </a:solidFill>
          <a:latin typeface="+mn-lt"/>
          <a:ea typeface="+mn-ea"/>
          <a:cs typeface="+mn-cs"/>
        </a:defRPr>
      </a:lvl3pPr>
      <a:lvl4pPr marL="1631605" algn="l" defTabSz="1087737" rtl="0" eaLnBrk="1" latinLnBrk="0" hangingPunct="1">
        <a:defRPr sz="2098" kern="1200">
          <a:solidFill>
            <a:schemeClr val="tx1"/>
          </a:solidFill>
          <a:latin typeface="+mn-lt"/>
          <a:ea typeface="+mn-ea"/>
          <a:cs typeface="+mn-cs"/>
        </a:defRPr>
      </a:lvl4pPr>
      <a:lvl5pPr marL="2176109" algn="l" defTabSz="1087737" rtl="0" eaLnBrk="1" latinLnBrk="0" hangingPunct="1">
        <a:defRPr sz="2098" kern="1200">
          <a:solidFill>
            <a:schemeClr val="tx1"/>
          </a:solidFill>
          <a:latin typeface="+mn-lt"/>
          <a:ea typeface="+mn-ea"/>
          <a:cs typeface="+mn-cs"/>
        </a:defRPr>
      </a:lvl5pPr>
      <a:lvl6pPr marL="2719978" algn="l" defTabSz="1087737" rtl="0" eaLnBrk="1" latinLnBrk="0" hangingPunct="1">
        <a:defRPr sz="2098" kern="1200">
          <a:solidFill>
            <a:schemeClr val="tx1"/>
          </a:solidFill>
          <a:latin typeface="+mn-lt"/>
          <a:ea typeface="+mn-ea"/>
          <a:cs typeface="+mn-cs"/>
        </a:defRPr>
      </a:lvl6pPr>
      <a:lvl7pPr marL="3263846" algn="l" defTabSz="1087737" rtl="0" eaLnBrk="1" latinLnBrk="0" hangingPunct="1">
        <a:defRPr sz="2098" kern="1200">
          <a:solidFill>
            <a:schemeClr val="tx1"/>
          </a:solidFill>
          <a:latin typeface="+mn-lt"/>
          <a:ea typeface="+mn-ea"/>
          <a:cs typeface="+mn-cs"/>
        </a:defRPr>
      </a:lvl7pPr>
      <a:lvl8pPr marL="3807714" algn="l" defTabSz="1087737" rtl="0" eaLnBrk="1" latinLnBrk="0" hangingPunct="1">
        <a:defRPr sz="2098" kern="1200">
          <a:solidFill>
            <a:schemeClr val="tx1"/>
          </a:solidFill>
          <a:latin typeface="+mn-lt"/>
          <a:ea typeface="+mn-ea"/>
          <a:cs typeface="+mn-cs"/>
        </a:defRPr>
      </a:lvl8pPr>
      <a:lvl9pPr marL="4351583" algn="l" defTabSz="1087737" rtl="0" eaLnBrk="1" latinLnBrk="0" hangingPunct="1">
        <a:defRPr sz="2098"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16"/>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1275097025"/>
      </p:ext>
    </p:extLst>
  </p:cSld>
  <p:clrMap bg1="lt1" tx1="dk1" bg2="lt2" tx2="dk2" accent1="accent1" accent2="accent2" accent3="accent3" accent4="accent4" accent5="accent5" accent6="accent6" hlink="hlink" folHlink="folHlink"/>
  <p:sldLayoutIdLst>
    <p:sldLayoutId id="2147484005" r:id="rId1"/>
    <p:sldLayoutId id="2147484006" r:id="rId2"/>
    <p:sldLayoutId id="2147484007" r:id="rId3"/>
    <p:sldLayoutId id="2147484008" r:id="rId4"/>
    <p:sldLayoutId id="2147484009" r:id="rId5"/>
    <p:sldLayoutId id="2147484010" r:id="rId6"/>
    <p:sldLayoutId id="2147484011" r:id="rId7"/>
    <p:sldLayoutId id="2147484013" r:id="rId8"/>
    <p:sldLayoutId id="2147484014" r:id="rId9"/>
    <p:sldLayoutId id="2147484015" r:id="rId10"/>
    <p:sldLayoutId id="2147484016" r:id="rId11"/>
    <p:sldLayoutId id="2147484017" r:id="rId12"/>
    <p:sldLayoutId id="2147484018" r:id="rId13"/>
    <p:sldLayoutId id="2147484019" r:id="rId14"/>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pic>
        <p:nvPicPr>
          <p:cNvPr id="12" name="图片 11"/>
          <p:cNvPicPr>
            <a:picLocks noChangeAspect="1"/>
          </p:cNvPicPr>
          <p:nvPr userDrawn="1"/>
        </p:nvPicPr>
        <p:blipFill>
          <a:blip r:embed="rId10"/>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49249451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Lst>
  <p:hf hdr="0" ftr="0" dt="0"/>
  <p:txStyles>
    <p:titleStyle>
      <a:lvl1pPr algn="l" defTabSz="1088063"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mn-lt"/>
          <a:ea typeface="+mn-ea"/>
          <a:cs typeface="+mn-cs"/>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1751330728"/>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3" r:id="rId8"/>
    <p:sldLayoutId id="2147483704" r:id="rId9"/>
    <p:sldLayoutId id="2147483705" r:id="rId10"/>
    <p:sldLayoutId id="2147483706" r:id="rId11"/>
    <p:sldLayoutId id="2147483707" r:id="rId12"/>
    <p:sldLayoutId id="2147483708" r:id="rId13"/>
    <p:sldLayoutId id="2147483709" r:id="rId14"/>
    <p:sldLayoutId id="2147483711" r:id="rId15"/>
    <p:sldLayoutId id="2147483713" r:id="rId16"/>
    <p:sldLayoutId id="2147483714" r:id="rId17"/>
    <p:sldLayoutId id="2147483715" r:id="rId18"/>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panose="020B0604020202020204" charset="-122"/>
              <a:cs typeface="Arial Unicode MS" panose="020B0604020202020204" pitchFamily="34" charset="-128"/>
              <a:sym typeface="Arial" panose="020B0604020202020204"/>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anose="020B0604020202020204" pitchFamily="34" charset="-128"/>
                  <a:cs typeface="Arial Unicode MS" panose="020B0604020202020204" pitchFamily="34" charset="-128"/>
                </a:endParaRPr>
              </a:p>
            </p:txBody>
          </p:sp>
        </p:grpSp>
      </p:grpSp>
    </p:spTree>
    <p:extLst>
      <p:ext uri="{BB962C8B-B14F-4D97-AF65-F5344CB8AC3E}">
        <p14:creationId xmlns:p14="http://schemas.microsoft.com/office/powerpoint/2010/main" val="81566117"/>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8" r:id="rId11"/>
    <p:sldLayoutId id="2147483729" r:id="rId12"/>
    <p:sldLayoutId id="2147483730" r:id="rId13"/>
    <p:sldLayoutId id="2147483731" r:id="rId14"/>
  </p:sldLayoutIdLst>
  <p:hf hdr="0" ftr="0" dt="0"/>
  <p:txStyles>
    <p:titleStyle>
      <a:lvl1pPr algn="l" defTabSz="1088063"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mn-lt"/>
          <a:ea typeface="+mn-ea"/>
          <a:cs typeface="+mn-cs"/>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mn-lt"/>
          <a:ea typeface="+mn-ea"/>
          <a:cs typeface="+mn-cs"/>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46406" y="6536752"/>
            <a:ext cx="141027" cy="138499"/>
          </a:xfrm>
          <a:prstGeom prst="rect">
            <a:avLst/>
          </a:prstGeom>
          <a:noFill/>
        </p:spPr>
        <p:txBody>
          <a:bodyPr wrap="none" lIns="0" tIns="0" rIns="0" bIns="0" rtlCol="0">
            <a:spAutoFit/>
          </a:bodyPr>
          <a:lstStyle>
            <a:defPPr>
              <a:defRPr lang="de-DE"/>
            </a:defPPr>
            <a:lvl1pPr marL="84455" indent="-84455">
              <a:buClr>
                <a:schemeClr val="tx1"/>
              </a:buClr>
              <a:buFont typeface="Arial" panose="020B0604020202020204" pitchFamily="34" charset="0"/>
              <a:buChar char="©"/>
              <a:defRPr sz="600"/>
            </a:lvl1pPr>
          </a:lstStyle>
          <a:p>
            <a:pPr marL="0" lvl="0" indent="0" algn="r">
              <a:buNone/>
            </a:pPr>
            <a:fld id="{0BDC132A-5C91-4078-9777-31DA19A62E0A}" type="slidenum">
              <a:rPr lang="en-US" sz="900" noProof="0" smtClean="0">
                <a:latin typeface="Arial" panose="020B0604020202020204" pitchFamily="34" charset="0"/>
                <a:cs typeface="Arial" panose="020B0604020202020204" pitchFamily="34" charset="0"/>
              </a:rPr>
              <a:pPr marL="0" lvl="0" indent="0" algn="r">
                <a:buNone/>
              </a:pPr>
              <a:t>‹#›</a:t>
            </a:fld>
            <a:endParaRPr lang="en-US" sz="900" noProof="0" dirty="0">
              <a:latin typeface="Arial" panose="020B0604020202020204" pitchFamily="34" charset="0"/>
              <a:cs typeface="Arial" panose="020B0604020202020204" pitchFamily="34" charset="0"/>
            </a:endParaRPr>
          </a:p>
        </p:txBody>
      </p:sp>
      <p:sp>
        <p:nvSpPr>
          <p:cNvPr id="10" name="Copyright"/>
          <p:cNvSpPr txBox="1"/>
          <p:nvPr/>
        </p:nvSpPr>
        <p:spPr bwMode="black">
          <a:xfrm>
            <a:off x="503871" y="6559835"/>
            <a:ext cx="2269088" cy="92333"/>
          </a:xfrm>
          <a:prstGeom prst="rect">
            <a:avLst/>
          </a:prstGeom>
          <a:noFill/>
        </p:spPr>
        <p:txBody>
          <a:bodyPr wrap="square" lIns="0" tIns="0" rIns="0" bIns="0" rtlCol="0">
            <a:spAutoFit/>
          </a:bodyPr>
          <a:lstStyle/>
          <a:p>
            <a:pPr marL="83795" marR="0" indent="-83795" algn="l" defTabSz="1088063" rtl="0" eaLnBrk="1" fontAlgn="auto" latinLnBrk="0" hangingPunct="1">
              <a:lnSpc>
                <a:spcPct val="100000"/>
              </a:lnSpc>
              <a:spcBef>
                <a:spcPts val="0"/>
              </a:spcBef>
              <a:spcAft>
                <a:spcPts val="0"/>
              </a:spcAft>
              <a:buClr>
                <a:schemeClr val="tx1"/>
              </a:buClr>
              <a:buSzTx/>
              <a:buFont typeface="Arial" panose="020B0604020202020204" pitchFamily="34" charset="0"/>
              <a:buChar char="©"/>
              <a:defRPr/>
            </a:pPr>
            <a:r>
              <a:rPr lang="en-US" sz="600" noProof="0" dirty="0">
                <a:solidFill>
                  <a:schemeClr val="tx1"/>
                </a:solidFill>
                <a:latin typeface="Arial" panose="020B0604020202020204" pitchFamily="34" charset="0"/>
              </a:rPr>
              <a:t>2018 SAP SE </a:t>
            </a:r>
            <a:r>
              <a:rPr lang="en-US" sz="600" noProof="0" dirty="0">
                <a:solidFill>
                  <a:schemeClr val="tx1"/>
                </a:solidFill>
                <a:latin typeface="Arial" panose="020B0604020202020204" pitchFamily="34" charset="0"/>
                <a:cs typeface="Arial" panose="020B0604020202020204" pitchFamily="34" charset="0"/>
              </a:rPr>
              <a:t>or</a:t>
            </a:r>
            <a:r>
              <a:rPr lang="en-US" sz="600" noProof="0" dirty="0">
                <a:solidFill>
                  <a:schemeClr val="tx1"/>
                </a:solidFill>
                <a:latin typeface="Arial" panose="020B0604020202020204" pitchFamily="34" charset="0"/>
              </a:rPr>
              <a:t> an SAP affiliate company. All rights reserved. </a:t>
            </a:r>
            <a:endParaRPr kumimoji="0" lang="en-US" sz="600" b="0" i="0" u="none" kern="0" baseline="0" dirty="0">
              <a:solidFill>
                <a:schemeClr val="tx1"/>
              </a:solidFill>
              <a:latin typeface="Arial" panose="020B0604020202020204" pitchFamily="34" charset="0"/>
              <a:ea typeface="Arial Unicode MS"/>
              <a:cs typeface="Arial Unicode MS" pitchFamily="34" charset="-128"/>
              <a:sym typeface="Arial" panose="020B0604020202020204"/>
            </a:endParaRPr>
          </a:p>
        </p:txBody>
      </p:sp>
      <p:sp>
        <p:nvSpPr>
          <p:cNvPr id="3" name="Text Placeholder 2"/>
          <p:cNvSpPr>
            <a:spLocks noGrp="1"/>
          </p:cNvSpPr>
          <p:nvPr>
            <p:ph type="body" idx="1"/>
          </p:nvPr>
        </p:nvSpPr>
        <p:spPr bwMode="gray">
          <a:xfrm>
            <a:off x="503870" y="1620001"/>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ln>
            </p:spPr>
            <p:txBody>
              <a:bodyPr lIns="90000" tIns="72000" rIns="90000" bIns="72000" rtlCol="0" anchor="ctr"/>
              <a:lstStyle/>
              <a:p>
                <a:pPr marR="0" lvl="0" algn="ctr" defTabSz="914126" fontAlgn="base">
                  <a:lnSpc>
                    <a:spcPct val="100000"/>
                  </a:lnSpc>
                  <a:spcBef>
                    <a:spcPct val="50000"/>
                  </a:spcBef>
                  <a:spcAft>
                    <a:spcPct val="0"/>
                  </a:spcAft>
                  <a:buClr>
                    <a:srgbClr val="F0AB00"/>
                  </a:buClr>
                  <a:buSzPct val="80000"/>
                </a:pPr>
                <a:endParaRPr kumimoji="0" lang="en-US" sz="1999" b="0" i="0" u="none" strike="noStrike" kern="0" cap="none" spc="0" normalizeH="0" baseline="0" noProof="0" dirty="0" err="1">
                  <a:ln>
                    <a:noFill/>
                  </a:ln>
                  <a:effectLst/>
                  <a:uLnTx/>
                  <a:uFillTx/>
                  <a:latin typeface="Arial" panose="020B0604020202020204" pitchFamily="34"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3590362148"/>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 id="2147483750" r:id="rId18"/>
    <p:sldLayoutId id="2147483751" r:id="rId19"/>
    <p:sldLayoutId id="2147483752" r:id="rId20"/>
    <p:sldLayoutId id="2147483753" r:id="rId21"/>
    <p:sldLayoutId id="2147483754" r:id="rId22"/>
    <p:sldLayoutId id="2147483755" r:id="rId23"/>
    <p:sldLayoutId id="2147483756" r:id="rId24"/>
    <p:sldLayoutId id="2147483757" r:id="rId25"/>
    <p:sldLayoutId id="2147483758" r:id="rId26"/>
    <p:sldLayoutId id="2147483759" r:id="rId27"/>
    <p:sldLayoutId id="2147483760" r:id="rId28"/>
    <p:sldLayoutId id="2147483761" r:id="rId29"/>
    <p:sldLayoutId id="2147483762" r:id="rId30"/>
    <p:sldLayoutId id="2147483763" r:id="rId31"/>
    <p:sldLayoutId id="2147483764" r:id="rId32"/>
  </p:sldLayoutIdLst>
  <p:hf hdr="0" ftr="0" dt="0"/>
  <p:txStyles>
    <p:titleStyle>
      <a:lvl1pPr algn="l" defTabSz="1088063" rtl="0" eaLnBrk="1" latinLnBrk="0" hangingPunct="1">
        <a:spcBef>
          <a:spcPct val="0"/>
        </a:spcBef>
        <a:buNone/>
        <a:defRPr sz="2799" b="1" kern="1200" baseline="0">
          <a:solidFill>
            <a:schemeClr val="tx1"/>
          </a:solidFill>
          <a:latin typeface="Arial" panose="020B0604020202020204" pitchFamily="34" charset="0"/>
          <a:ea typeface="+mj-ea"/>
          <a:cs typeface="Arial" panose="020B0604020202020204" pitchFamily="34" charset="0"/>
        </a:defRPr>
      </a:lvl1pPr>
    </p:titleStyle>
    <p:bodyStyle>
      <a:lvl1pPr marL="0" indent="0" algn="l" defTabSz="1088063" rtl="0" eaLnBrk="1" latinLnBrk="0" hangingPunct="1">
        <a:spcBef>
          <a:spcPts val="1799"/>
        </a:spcBef>
        <a:buClr>
          <a:schemeClr val="accent1"/>
        </a:buClr>
        <a:buSzPct val="80000"/>
        <a:buFontTx/>
        <a:buNone/>
        <a:defRPr sz="1999" b="0" kern="1200">
          <a:solidFill>
            <a:schemeClr val="tx1"/>
          </a:solidFill>
          <a:latin typeface="Arial" panose="020B0604020202020204" pitchFamily="34" charset="0"/>
          <a:ea typeface="+mn-ea"/>
          <a:cs typeface="Arial" panose="020B0604020202020204" pitchFamily="34" charset="0"/>
        </a:defRPr>
      </a:lvl1pPr>
      <a:lvl2pPr marL="179651" indent="-179651" algn="l" defTabSz="1088063" rtl="0" eaLnBrk="1" latinLnBrk="0" hangingPunct="1">
        <a:spcBef>
          <a:spcPts val="600"/>
        </a:spcBef>
        <a:buClr>
          <a:schemeClr val="accent1"/>
        </a:buClr>
        <a:buSzPct val="100000"/>
        <a:buFont typeface="Wingdings" panose="05000000000000000000" pitchFamily="2" charset="2"/>
        <a:buChar char="§"/>
        <a:defRPr sz="1799" kern="1200">
          <a:solidFill>
            <a:schemeClr val="tx1"/>
          </a:solidFill>
          <a:latin typeface="Arial" panose="020B0604020202020204" pitchFamily="34" charset="0"/>
          <a:ea typeface="+mn-ea"/>
          <a:cs typeface="Arial" panose="020B0604020202020204" pitchFamily="34" charset="0"/>
        </a:defRPr>
      </a:lvl2pPr>
      <a:lvl3pPr marL="358667" indent="-179651" algn="l" defTabSz="1088063"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Arial" panose="020B0604020202020204" pitchFamily="34" charset="0"/>
          <a:ea typeface="+mn-ea"/>
          <a:cs typeface="Arial" panose="020B0604020202020204" pitchFamily="34" charset="0"/>
        </a:defRPr>
      </a:lvl3pPr>
      <a:lvl4pPr marL="539588" indent="-179651" algn="l" defTabSz="1088063" rtl="0" eaLnBrk="1" latinLnBrk="0" hangingPunct="1">
        <a:spcBef>
          <a:spcPts val="300"/>
        </a:spcBef>
        <a:buClr>
          <a:schemeClr val="tx1"/>
        </a:buClr>
        <a:buSzPct val="120000"/>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719874" indent="-179651" algn="l" defTabSz="1088063"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Arial" panose="020B0604020202020204" pitchFamily="34" charset="0"/>
          <a:ea typeface="+mn-ea"/>
          <a:cs typeface="Arial" panose="020B0604020202020204" pitchFamily="34" charset="0"/>
        </a:defRPr>
      </a:lvl5pPr>
      <a:lvl6pPr marL="299249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36524"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80555"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625222" indent="-272333" algn="l" defTabSz="108806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de-DE"/>
      </a:defPPr>
      <a:lvl1pPr marL="0" algn="l" defTabSz="1088063" rtl="0" eaLnBrk="1" latinLnBrk="0" hangingPunct="1">
        <a:defRPr sz="2099" kern="1200">
          <a:solidFill>
            <a:schemeClr val="tx1"/>
          </a:solidFill>
          <a:latin typeface="+mn-lt"/>
          <a:ea typeface="+mn-ea"/>
          <a:cs typeface="+mn-cs"/>
        </a:defRPr>
      </a:lvl1pPr>
      <a:lvl2pPr marL="544032" algn="l" defTabSz="1088063" rtl="0" eaLnBrk="1" latinLnBrk="0" hangingPunct="1">
        <a:defRPr sz="2099" kern="1200">
          <a:solidFill>
            <a:schemeClr val="tx1"/>
          </a:solidFill>
          <a:latin typeface="+mn-lt"/>
          <a:ea typeface="+mn-ea"/>
          <a:cs typeface="+mn-cs"/>
        </a:defRPr>
      </a:lvl2pPr>
      <a:lvl3pPr marL="1088063" algn="l" defTabSz="1088063" rtl="0" eaLnBrk="1" latinLnBrk="0" hangingPunct="1">
        <a:defRPr sz="2099" kern="1200">
          <a:solidFill>
            <a:schemeClr val="tx1"/>
          </a:solidFill>
          <a:latin typeface="+mn-lt"/>
          <a:ea typeface="+mn-ea"/>
          <a:cs typeface="+mn-cs"/>
        </a:defRPr>
      </a:lvl3pPr>
      <a:lvl4pPr marL="1632095" algn="l" defTabSz="1088063" rtl="0" eaLnBrk="1" latinLnBrk="0" hangingPunct="1">
        <a:defRPr sz="2099" kern="1200">
          <a:solidFill>
            <a:schemeClr val="tx1"/>
          </a:solidFill>
          <a:latin typeface="+mn-lt"/>
          <a:ea typeface="+mn-ea"/>
          <a:cs typeface="+mn-cs"/>
        </a:defRPr>
      </a:lvl4pPr>
      <a:lvl5pPr marL="2176762" algn="l" defTabSz="1088063" rtl="0" eaLnBrk="1" latinLnBrk="0" hangingPunct="1">
        <a:defRPr sz="2099" kern="1200">
          <a:solidFill>
            <a:schemeClr val="tx1"/>
          </a:solidFill>
          <a:latin typeface="+mn-lt"/>
          <a:ea typeface="+mn-ea"/>
          <a:cs typeface="+mn-cs"/>
        </a:defRPr>
      </a:lvl5pPr>
      <a:lvl6pPr marL="2720794" algn="l" defTabSz="1088063" rtl="0" eaLnBrk="1" latinLnBrk="0" hangingPunct="1">
        <a:defRPr sz="2099" kern="1200">
          <a:solidFill>
            <a:schemeClr val="tx1"/>
          </a:solidFill>
          <a:latin typeface="+mn-lt"/>
          <a:ea typeface="+mn-ea"/>
          <a:cs typeface="+mn-cs"/>
        </a:defRPr>
      </a:lvl6pPr>
      <a:lvl7pPr marL="3264825" algn="l" defTabSz="1088063" rtl="0" eaLnBrk="1" latinLnBrk="0" hangingPunct="1">
        <a:defRPr sz="2099" kern="1200">
          <a:solidFill>
            <a:schemeClr val="tx1"/>
          </a:solidFill>
          <a:latin typeface="+mn-lt"/>
          <a:ea typeface="+mn-ea"/>
          <a:cs typeface="+mn-cs"/>
        </a:defRPr>
      </a:lvl7pPr>
      <a:lvl8pPr marL="3808857" algn="l" defTabSz="1088063" rtl="0" eaLnBrk="1" latinLnBrk="0" hangingPunct="1">
        <a:defRPr sz="2099" kern="1200">
          <a:solidFill>
            <a:schemeClr val="tx1"/>
          </a:solidFill>
          <a:latin typeface="+mn-lt"/>
          <a:ea typeface="+mn-ea"/>
          <a:cs typeface="+mn-cs"/>
        </a:defRPr>
      </a:lvl8pPr>
      <a:lvl9pPr marL="4352889" algn="l" defTabSz="1088063" rtl="0" eaLnBrk="1" latinLnBrk="0" hangingPunct="1">
        <a:defRPr sz="2099"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CFE33AB4-332E-454E-9B47-BB38F8D6A507}"/>
              </a:ext>
            </a:extLst>
          </p:cNvPr>
          <p:cNvPicPr>
            <a:picLocks noChangeAspect="1"/>
          </p:cNvPicPr>
          <p:nvPr userDrawn="1"/>
        </p:nvPicPr>
        <p:blipFill>
          <a:blip r:embed="rId17"/>
          <a:stretch>
            <a:fillRect/>
          </a:stretch>
        </p:blipFill>
        <p:spPr>
          <a:xfrm>
            <a:off x="9976362" y="391372"/>
            <a:ext cx="2212464" cy="646232"/>
          </a:xfrm>
          <a:prstGeom prst="rect">
            <a:avLst/>
          </a:prstGeom>
        </p:spPr>
      </p:pic>
    </p:spTree>
    <p:extLst>
      <p:ext uri="{BB962C8B-B14F-4D97-AF65-F5344CB8AC3E}">
        <p14:creationId xmlns:p14="http://schemas.microsoft.com/office/powerpoint/2010/main" val="3914611489"/>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5" r:id="rId8"/>
    <p:sldLayoutId id="2147483777" r:id="rId9"/>
    <p:sldLayoutId id="2147483778" r:id="rId10"/>
    <p:sldLayoutId id="2147483779" r:id="rId11"/>
    <p:sldLayoutId id="2147483780" r:id="rId12"/>
    <p:sldLayoutId id="2147483783" r:id="rId13"/>
    <p:sldLayoutId id="2147483784" r:id="rId14"/>
    <p:sldLayoutId id="2147483785" r:id="rId15"/>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2856375039"/>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6" r:id="rId8"/>
    <p:sldLayoutId id="2147483797" r:id="rId9"/>
    <p:sldLayoutId id="2147483798" r:id="rId10"/>
    <p:sldLayoutId id="2147483799" r:id="rId11"/>
    <p:sldLayoutId id="2147483800" r:id="rId12"/>
    <p:sldLayoutId id="2147483801" r:id="rId13"/>
    <p:sldLayoutId id="2147483802" r:id="rId14"/>
    <p:sldLayoutId id="2147483803" r:id="rId15"/>
    <p:sldLayoutId id="2147483804" r:id="rId16"/>
    <p:sldLayoutId id="2147483805" r:id="rId17"/>
    <p:sldLayoutId id="2147483806" r:id="rId18"/>
    <p:sldLayoutId id="2147483807" r:id="rId19"/>
    <p:sldLayoutId id="2147484003" r:id="rId20"/>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253559" y="324086"/>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A3D55B58-A57A-4E94-96C8-7EBA734A986B}"/>
              </a:ext>
            </a:extLst>
          </p:cNvPr>
          <p:cNvPicPr>
            <a:picLocks noChangeAspect="1"/>
          </p:cNvPicPr>
          <p:nvPr userDrawn="1"/>
        </p:nvPicPr>
        <p:blipFill>
          <a:blip r:embed="rId12"/>
          <a:stretch>
            <a:fillRect/>
          </a:stretch>
        </p:blipFill>
        <p:spPr>
          <a:xfrm>
            <a:off x="9979536" y="180884"/>
            <a:ext cx="2212464" cy="646232"/>
          </a:xfrm>
          <a:prstGeom prst="rect">
            <a:avLst/>
          </a:prstGeom>
        </p:spPr>
      </p:pic>
    </p:spTree>
    <p:extLst>
      <p:ext uri="{BB962C8B-B14F-4D97-AF65-F5344CB8AC3E}">
        <p14:creationId xmlns:p14="http://schemas.microsoft.com/office/powerpoint/2010/main" val="4064968725"/>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9" r:id="rId10"/>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52816" y="6536752"/>
            <a:ext cx="13461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BentonSans Light" panose="02000503000000020004" pitchFamily="2" charset="0"/>
              </a:rPr>
              <a:pPr marL="0" lvl="0" indent="0" algn="r">
                <a:buNone/>
              </a:pPr>
              <a:t>‹#›</a:t>
            </a:fld>
            <a:endParaRPr lang="en-US" sz="900" noProof="0" dirty="0">
              <a:latin typeface="BentonSans Light" panose="02000503000000020004" pitchFamily="2" charset="0"/>
            </a:endParaRPr>
          </a:p>
        </p:txBody>
      </p:sp>
      <p:sp>
        <p:nvSpPr>
          <p:cNvPr id="10" name="Copyright"/>
          <p:cNvSpPr txBox="1"/>
          <p:nvPr/>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BentonSans Light" panose="02000503000000020004" pitchFamily="2" charset="0"/>
              </a:rPr>
              <a:t>201</a:t>
            </a:r>
            <a:r>
              <a:rPr lang="en-US" altLang="zh-CN" sz="600" noProof="0" dirty="0">
                <a:solidFill>
                  <a:schemeClr val="tx1"/>
                </a:solidFill>
                <a:latin typeface="BentonSans Light" panose="02000503000000020004" pitchFamily="2" charset="0"/>
              </a:rPr>
              <a:t>9</a:t>
            </a:r>
            <a:r>
              <a:rPr lang="en-US" sz="600" noProof="0" dirty="0">
                <a:solidFill>
                  <a:schemeClr val="tx1"/>
                </a:solidFill>
                <a:latin typeface="BentonSans Light" panose="02000503000000020004" pitchFamily="2" charset="0"/>
              </a:rPr>
              <a:t> SAP SE or an SAP affiliate company. All rights reserved. </a:t>
            </a:r>
            <a:endParaRPr kumimoji="0" lang="en-US" sz="600" b="0" i="0" u="none" kern="0" baseline="0" dirty="0">
              <a:solidFill>
                <a:schemeClr val="tx1"/>
              </a:solidFill>
              <a:latin typeface="BentonSans Light" panose="02000503000000020004" pitchFamily="2" charset="0"/>
              <a:ea typeface="Arial Unicode MS"/>
              <a:cs typeface="Arial Unicode MS" pitchFamily="34" charset="-128"/>
              <a:sym typeface="Arial"/>
            </a:endParaRPr>
          </a:p>
        </p:txBody>
      </p:sp>
      <p:sp>
        <p:nvSpPr>
          <p:cNvPr id="3" name="Text Placeholder 2"/>
          <p:cNvSpPr>
            <a:spLocks noGrp="1"/>
          </p:cNvSpPr>
          <p:nvPr>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3870" y="504001"/>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latin typeface="BentonSans Light" panose="02000503000000020004" pitchFamily="2" charset="0"/>
                  <a:ea typeface="Arial Unicode MS" pitchFamily="34" charset="-128"/>
                  <a:cs typeface="Arial Unicode MS" pitchFamily="34" charset="-128"/>
                </a:endParaRPr>
              </a:p>
            </p:txBody>
          </p:sp>
        </p:grpSp>
      </p:grpSp>
      <p:pic>
        <p:nvPicPr>
          <p:cNvPr id="12" name="图片 11">
            <a:extLst>
              <a:ext uri="{FF2B5EF4-FFF2-40B4-BE49-F238E27FC236}">
                <a16:creationId xmlns:a16="http://schemas.microsoft.com/office/drawing/2014/main" id="{36E31C2F-AB6F-4AE8-ADB8-93A60CEF9437}"/>
              </a:ext>
            </a:extLst>
          </p:cNvPr>
          <p:cNvPicPr>
            <a:picLocks noChangeAspect="1"/>
          </p:cNvPicPr>
          <p:nvPr userDrawn="1"/>
        </p:nvPicPr>
        <p:blipFill>
          <a:blip r:embed="rId17"/>
          <a:stretch>
            <a:fillRect/>
          </a:stretch>
        </p:blipFill>
        <p:spPr>
          <a:xfrm>
            <a:off x="9979536" y="180884"/>
            <a:ext cx="2212464" cy="646232"/>
          </a:xfrm>
          <a:prstGeom prst="rect">
            <a:avLst/>
          </a:prstGeom>
        </p:spPr>
      </p:pic>
    </p:spTree>
    <p:extLst>
      <p:ext uri="{BB962C8B-B14F-4D97-AF65-F5344CB8AC3E}">
        <p14:creationId xmlns:p14="http://schemas.microsoft.com/office/powerpoint/2010/main" val="132796286"/>
      </p:ext>
    </p:extLst>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 id="2147483832" r:id="rId12"/>
    <p:sldLayoutId id="2147483833" r:id="rId13"/>
    <p:sldLayoutId id="2147483834" r:id="rId14"/>
    <p:sldLayoutId id="2147483835" r:id="rId15"/>
  </p:sldLayoutIdLst>
  <p:hf hdr="0" ftr="0" dt="0"/>
  <p:txStyles>
    <p:titleStyle>
      <a:lvl1pPr algn="l" defTabSz="1088231" rtl="0" eaLnBrk="1" latinLnBrk="0" hangingPunct="1">
        <a:spcBef>
          <a:spcPct val="0"/>
        </a:spcBef>
        <a:buNone/>
        <a:defRPr sz="2799" b="1" kern="1200" baseline="0">
          <a:solidFill>
            <a:schemeClr val="tx1"/>
          </a:solidFill>
          <a:latin typeface="+mn-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6">
          <p15:clr>
            <a:srgbClr val="F26B43"/>
          </p15:clr>
        </p15:guide>
        <p15:guide id="2" pos="7379">
          <p15:clr>
            <a:srgbClr val="F26B43"/>
          </p15:clr>
        </p15:guide>
        <p15:guide id="3" orient="horz" pos="1003">
          <p15:clr>
            <a:srgbClr val="F26B43"/>
          </p15:clr>
        </p15:guide>
        <p15:guide id="4" orient="horz" pos="3680">
          <p15:clr>
            <a:srgbClr val="F26B43"/>
          </p15:clr>
        </p15:guide>
        <p15:guide id="5" orient="horz" pos="55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222.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39.xml"/><Relationship Id="rId6" Type="http://schemas.openxmlformats.org/officeDocument/2006/relationships/image" Target="../media/image23.tiff"/><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8.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3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01F3D880-0E3C-8FA9-D850-20B4E1ADBBD8}"/>
              </a:ext>
            </a:extLst>
          </p:cNvPr>
          <p:cNvPicPr>
            <a:picLocks noChangeAspect="1"/>
          </p:cNvPicPr>
          <p:nvPr/>
        </p:nvPicPr>
        <p:blipFill>
          <a:blip r:embed="rId3">
            <a:extLst>
              <a:ext uri="{28A0092B-C50C-407E-A947-70E740481C1C}">
                <a14:useLocalDpi xmlns:a14="http://schemas.microsoft.com/office/drawing/2010/main" val="0"/>
              </a:ext>
            </a:extLst>
          </a:blip>
          <a:srcRect t="9997"/>
          <a:stretch>
            <a:fillRect/>
          </a:stretch>
        </p:blipFill>
        <p:spPr>
          <a:xfrm>
            <a:off x="0" y="-114"/>
            <a:ext cx="12192000" cy="3429113"/>
          </a:xfrm>
          <a:prstGeom prst="rect">
            <a:avLst/>
          </a:prstGeom>
        </p:spPr>
      </p:pic>
      <p:sp>
        <p:nvSpPr>
          <p:cNvPr id="10" name="Text Placeholder 9"/>
          <p:cNvSpPr>
            <a:spLocks noGrp="1"/>
          </p:cNvSpPr>
          <p:nvPr>
            <p:ph type="body" sz="quarter" idx="14"/>
          </p:nvPr>
        </p:nvSpPr>
        <p:spPr>
          <a:xfrm>
            <a:off x="272355" y="3754822"/>
            <a:ext cx="11580131" cy="1384610"/>
          </a:xfrm>
        </p:spPr>
        <p:txBody>
          <a:bodyPr/>
          <a:lstStyle/>
          <a:p>
            <a:r>
              <a:rPr lang="en-US" altLang="zh-CN" dirty="0">
                <a:latin typeface="Microsoft YaHei" charset="-122"/>
                <a:ea typeface="Microsoft YaHei" charset="-122"/>
                <a:cs typeface="Microsoft YaHei" charset="-122"/>
              </a:rPr>
              <a:t>SAP&amp;</a:t>
            </a:r>
            <a:r>
              <a:rPr lang="zh-CN" altLang="en-US" dirty="0">
                <a:latin typeface="Microsoft YaHei" charset="-122"/>
                <a:ea typeface="Microsoft YaHei" charset="-122"/>
                <a:cs typeface="Microsoft YaHei" charset="-122"/>
              </a:rPr>
              <a:t>帛丝云商助您打造智慧企业，实现数字化腾飞  </a:t>
            </a:r>
            <a:endParaRPr lang="en-US" altLang="zh-CN" dirty="0">
              <a:latin typeface="Microsoft YaHei" charset="-122"/>
              <a:ea typeface="Microsoft YaHei" charset="-122"/>
              <a:cs typeface="Microsoft YaHei" charset="-122"/>
            </a:endParaRPr>
          </a:p>
          <a:p>
            <a:endParaRPr lang="en-US" altLang="zh-CN" dirty="0">
              <a:latin typeface="Arial" panose="020B0604020202020204" pitchFamily="34" charset="0"/>
            </a:endParaRPr>
          </a:p>
          <a:p>
            <a:r>
              <a:rPr lang="en-US" altLang="zh-CN" sz="2799" dirty="0">
                <a:latin typeface="Arial" panose="020B0604020202020204" pitchFamily="34" charset="0"/>
                <a:ea typeface="微软雅黑" panose="020B0503020204020204" pitchFamily="34" charset="-122"/>
                <a:cs typeface="Calibri" panose="020F0502020204030204" charset="0"/>
              </a:rPr>
              <a:t>—— </a:t>
            </a:r>
            <a:r>
              <a:rPr lang="zh-CN" altLang="en-US" sz="2799" dirty="0">
                <a:latin typeface="Arial" panose="020B0604020202020204" pitchFamily="34" charset="0"/>
                <a:ea typeface="微软雅黑" panose="020B0503020204020204" pitchFamily="34" charset="-122"/>
                <a:cs typeface="Calibri" panose="020F0502020204030204" charset="0"/>
              </a:rPr>
              <a:t>百疆</a:t>
            </a:r>
            <a:r>
              <a:rPr lang="en-US" altLang="zh-CN" sz="2799" dirty="0">
                <a:latin typeface="Arial" panose="020B0604020202020204" pitchFamily="34" charset="0"/>
                <a:ea typeface="微软雅黑" panose="020B0503020204020204" pitchFamily="34" charset="-122"/>
                <a:cs typeface="Calibri" panose="020F0502020204030204" charset="0"/>
              </a:rPr>
              <a:t>SAP</a:t>
            </a:r>
            <a:r>
              <a:rPr lang="zh-CN" altLang="en-US" sz="2799" dirty="0">
                <a:latin typeface="Arial" panose="020B0604020202020204" pitchFamily="34" charset="0"/>
                <a:ea typeface="微软雅黑" panose="020B0503020204020204" pitchFamily="34" charset="-122"/>
                <a:cs typeface="Calibri" panose="020F0502020204030204" charset="0"/>
              </a:rPr>
              <a:t>项目启动大会</a:t>
            </a:r>
            <a:endParaRPr lang="en-US" dirty="0">
              <a:latin typeface="Arial" panose="020B0604020202020204" pitchFamily="34" charset="0"/>
            </a:endParaRPr>
          </a:p>
        </p:txBody>
      </p:sp>
      <p:grpSp>
        <p:nvGrpSpPr>
          <p:cNvPr id="3" name="Group 2"/>
          <p:cNvGrpSpPr/>
          <p:nvPr/>
        </p:nvGrpSpPr>
        <p:grpSpPr>
          <a:xfrm>
            <a:off x="9168786" y="893"/>
            <a:ext cx="3023215" cy="3429113"/>
            <a:chOff x="9171173" y="0"/>
            <a:chExt cx="3024002" cy="3430006"/>
          </a:xfrm>
        </p:grpSpPr>
        <p:sp>
          <p:nvSpPr>
            <p:cNvPr id="18" name="Rectangle 17"/>
            <p:cNvSpPr/>
            <p:nvPr userDrawn="1"/>
          </p:nvSpPr>
          <p:spPr bwMode="gray">
            <a:xfrm>
              <a:off x="11187175" y="0"/>
              <a:ext cx="1008000" cy="3430006"/>
            </a:xfrm>
            <a:prstGeom prst="rect">
              <a:avLst/>
            </a:prstGeom>
            <a:solidFill>
              <a:schemeClr val="accent1"/>
            </a:solidFill>
            <a:ln w="6350" algn="ctr">
              <a:noFill/>
              <a:miter lim="800000"/>
            </a:ln>
          </p:spPr>
          <p:txBody>
            <a:bodyPr lIns="89977" tIns="71981" rIns="89977" bIns="71981"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sp>
          <p:nvSpPr>
            <p:cNvPr id="19" name="Rectangle 18"/>
            <p:cNvSpPr/>
            <p:nvPr userDrawn="1"/>
          </p:nvSpPr>
          <p:spPr bwMode="gray">
            <a:xfrm>
              <a:off x="10179174" y="0"/>
              <a:ext cx="1008000" cy="3430006"/>
            </a:xfrm>
            <a:prstGeom prst="rect">
              <a:avLst/>
            </a:prstGeom>
            <a:solidFill>
              <a:schemeClr val="accent1">
                <a:alpha val="70000"/>
              </a:schemeClr>
            </a:solidFill>
            <a:ln w="6350" algn="ctr">
              <a:noFill/>
              <a:miter lim="800000"/>
            </a:ln>
          </p:spPr>
          <p:txBody>
            <a:bodyPr lIns="89977" tIns="71981" rIns="89977" bIns="71981"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sp>
          <p:nvSpPr>
            <p:cNvPr id="20" name="Rectangle 19"/>
            <p:cNvSpPr/>
            <p:nvPr userDrawn="1"/>
          </p:nvSpPr>
          <p:spPr bwMode="gray">
            <a:xfrm>
              <a:off x="9171173" y="0"/>
              <a:ext cx="1008000" cy="3430006"/>
            </a:xfrm>
            <a:prstGeom prst="rect">
              <a:avLst/>
            </a:prstGeom>
            <a:solidFill>
              <a:schemeClr val="accent1">
                <a:alpha val="40000"/>
              </a:schemeClr>
            </a:solidFill>
            <a:ln w="6350" algn="ctr">
              <a:noFill/>
              <a:miter lim="800000"/>
            </a:ln>
          </p:spPr>
          <p:txBody>
            <a:bodyPr lIns="89977" tIns="71981" rIns="89977" bIns="71981"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999" b="0" i="0" u="none" strike="noStrike" kern="0" cap="none" spc="0" normalizeH="0" baseline="0" noProof="0" dirty="0">
                <a:ln>
                  <a:noFill/>
                </a:ln>
                <a:solidFill>
                  <a:srgbClr val="000000"/>
                </a:solidFill>
                <a:effectLst/>
                <a:uLnTx/>
                <a:uFillTx/>
                <a:latin typeface="Arial" panose="020B0604020202020204"/>
                <a:ea typeface="Arial Unicode MS" panose="020B0604020202020204" pitchFamily="34" charset="-128"/>
                <a:cs typeface="Arial Unicode MS" panose="020B0604020202020204" pitchFamily="34" charset="-128"/>
              </a:endParaRPr>
            </a:p>
          </p:txBody>
        </p:sp>
      </p:grpSp>
      <p:sp>
        <p:nvSpPr>
          <p:cNvPr id="8" name="Subtitle 7"/>
          <p:cNvSpPr>
            <a:spLocks noGrp="1"/>
          </p:cNvSpPr>
          <p:nvPr>
            <p:ph type="subTitle" idx="1"/>
          </p:nvPr>
        </p:nvSpPr>
        <p:spPr>
          <a:xfrm>
            <a:off x="272355" y="5464272"/>
            <a:ext cx="1504827" cy="428011"/>
          </a:xfrm>
        </p:spPr>
        <p:txBody>
          <a:bodyPr/>
          <a:lstStyle/>
          <a:p>
            <a:pPr>
              <a:lnSpc>
                <a:spcPct val="150000"/>
              </a:lnSpc>
            </a:pPr>
            <a:r>
              <a:rPr lang="en-US" altLang="zh-CN" sz="1799" dirty="0"/>
              <a:t>20260901</a:t>
            </a:r>
            <a:endParaRPr lang="en-US" sz="1799" dirty="0"/>
          </a:p>
        </p:txBody>
      </p:sp>
      <p:sp>
        <p:nvSpPr>
          <p:cNvPr id="6" name="矩形 5">
            <a:extLst>
              <a:ext uri="{FF2B5EF4-FFF2-40B4-BE49-F238E27FC236}">
                <a16:creationId xmlns:a16="http://schemas.microsoft.com/office/drawing/2014/main" id="{466F6957-CAB7-3A23-1864-13280BEB9B74}"/>
              </a:ext>
            </a:extLst>
          </p:cNvPr>
          <p:cNvSpPr/>
          <p:nvPr/>
        </p:nvSpPr>
        <p:spPr bwMode="gray">
          <a:xfrm>
            <a:off x="8934773" y="4897464"/>
            <a:ext cx="2092271" cy="994819"/>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0491" y="460674"/>
            <a:ext cx="10558423" cy="368916"/>
          </a:xfrm>
        </p:spPr>
        <p:txBody>
          <a:bodyPr/>
          <a:lstStyle/>
          <a:p>
            <a:pPr defTabSz="1087905"/>
            <a:r>
              <a:rPr lang="en-US" altLang="zh-CN" sz="2398" dirty="0">
                <a:latin typeface="微软雅黑" panose="020B0503020204020204" pitchFamily="34" charset="-122"/>
                <a:ea typeface="微软雅黑" panose="020B0503020204020204" pitchFamily="34" charset="-122"/>
                <a:sym typeface="Arial Black" panose="020B0A04020102020204" pitchFamily="34" charset="0"/>
              </a:rPr>
              <a:t>SAP</a:t>
            </a:r>
            <a:r>
              <a:rPr lang="zh-CN" altLang="en-US" sz="2398" dirty="0">
                <a:latin typeface="微软雅黑" panose="020B0503020204020204" pitchFamily="34" charset="-122"/>
                <a:ea typeface="微软雅黑" panose="020B0503020204020204" pitchFamily="34" charset="-122"/>
                <a:sym typeface="Arial Black" panose="020B0A04020102020204" pitchFamily="34" charset="0"/>
              </a:rPr>
              <a:t>项目实施过程中沟通机制</a:t>
            </a:r>
            <a:endParaRPr lang="zh-CN" altLang="en-US" sz="2398" dirty="0">
              <a:latin typeface="微软雅黑" panose="020B0503020204020204" pitchFamily="34" charset="-122"/>
              <a:ea typeface="微软雅黑" panose="020B0503020204020204" pitchFamily="34" charset="-122"/>
            </a:endParaRPr>
          </a:p>
        </p:txBody>
      </p:sp>
      <p:sp>
        <p:nvSpPr>
          <p:cNvPr id="4" name="TextBox 12"/>
          <p:cNvSpPr txBox="1">
            <a:spLocks noChangeArrowheads="1"/>
          </p:cNvSpPr>
          <p:nvPr/>
        </p:nvSpPr>
        <p:spPr bwMode="auto">
          <a:xfrm>
            <a:off x="610583" y="922395"/>
            <a:ext cx="10968332" cy="377411"/>
          </a:xfrm>
          <a:prstGeom prst="rect">
            <a:avLst/>
          </a:prstGeom>
          <a:noFill/>
          <a:ln w="9525">
            <a:noFill/>
            <a:miter lim="800000"/>
          </a:ln>
        </p:spPr>
        <p:txBody>
          <a:bodyPr wrap="square">
            <a:spAutoFit/>
          </a:bodyPr>
          <a:lstStyle/>
          <a:p>
            <a:pPr defTabSz="1087103" eaLnBrk="0" hangingPunct="0">
              <a:lnSpc>
                <a:spcPct val="150000"/>
              </a:lnSpc>
              <a:defRPr/>
            </a:pPr>
            <a:r>
              <a:rPr lang="zh-CN" altLang="en-US" sz="1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Arial Black" panose="020B0A04020102020204" pitchFamily="34" charset="0"/>
              </a:rPr>
              <a:t>日常会议沟通与汇报可分为现场、远程两种类型，而具体采用的手段，我们通常采用会议及报告两种手段。</a:t>
            </a:r>
          </a:p>
        </p:txBody>
      </p:sp>
      <p:graphicFrame>
        <p:nvGraphicFramePr>
          <p:cNvPr id="5" name="表格 4"/>
          <p:cNvGraphicFramePr>
            <a:graphicFrameLocks noGrp="1"/>
          </p:cNvGraphicFramePr>
          <p:nvPr/>
        </p:nvGraphicFramePr>
        <p:xfrm>
          <a:off x="662859" y="1424842"/>
          <a:ext cx="10180819" cy="3230941"/>
        </p:xfrm>
        <a:graphic>
          <a:graphicData uri="http://schemas.openxmlformats.org/drawingml/2006/table">
            <a:tbl>
              <a:tblPr firstRow="1" bandRow="1">
                <a:tableStyleId>{5DA37D80-6434-44D0-A028-1B22A696006F}</a:tableStyleId>
              </a:tblPr>
              <a:tblGrid>
                <a:gridCol w="1274818">
                  <a:extLst>
                    <a:ext uri="{9D8B030D-6E8A-4147-A177-3AD203B41FA5}">
                      <a16:colId xmlns:a16="http://schemas.microsoft.com/office/drawing/2014/main" val="20000"/>
                    </a:ext>
                  </a:extLst>
                </a:gridCol>
                <a:gridCol w="1321513">
                  <a:extLst>
                    <a:ext uri="{9D8B030D-6E8A-4147-A177-3AD203B41FA5}">
                      <a16:colId xmlns:a16="http://schemas.microsoft.com/office/drawing/2014/main" val="20001"/>
                    </a:ext>
                  </a:extLst>
                </a:gridCol>
                <a:gridCol w="1572948">
                  <a:extLst>
                    <a:ext uri="{9D8B030D-6E8A-4147-A177-3AD203B41FA5}">
                      <a16:colId xmlns:a16="http://schemas.microsoft.com/office/drawing/2014/main" val="20002"/>
                    </a:ext>
                  </a:extLst>
                </a:gridCol>
                <a:gridCol w="1357703">
                  <a:extLst>
                    <a:ext uri="{9D8B030D-6E8A-4147-A177-3AD203B41FA5}">
                      <a16:colId xmlns:a16="http://schemas.microsoft.com/office/drawing/2014/main" val="20003"/>
                    </a:ext>
                  </a:extLst>
                </a:gridCol>
                <a:gridCol w="4653837">
                  <a:extLst>
                    <a:ext uri="{9D8B030D-6E8A-4147-A177-3AD203B41FA5}">
                      <a16:colId xmlns:a16="http://schemas.microsoft.com/office/drawing/2014/main" val="20004"/>
                    </a:ext>
                  </a:extLst>
                </a:gridCol>
              </a:tblGrid>
              <a:tr h="24328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Arial Black" panose="020B0A04020102020204" pitchFamily="34" charset="0"/>
                        </a:rPr>
                        <a:t>类型</a:t>
                      </a:r>
                      <a:endParaRPr kumimoji="0" lang="zh-CN"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Arial Black" panose="020B0A04020102020204" pitchFamily="34" charset="0"/>
                        </a:rPr>
                        <a:t>时间</a:t>
                      </a:r>
                      <a:endParaRPr kumimoji="0" lang="zh-CN"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Arial Black" panose="020B0A04020102020204" pitchFamily="34" charset="0"/>
                        </a:rPr>
                        <a:t>参与人员</a:t>
                      </a:r>
                      <a:endParaRPr kumimoji="0" lang="zh-CN"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Arial Black" panose="020B0A04020102020204" pitchFamily="34" charset="0"/>
                        </a:rPr>
                        <a:t>目的</a:t>
                      </a:r>
                      <a:endParaRPr kumimoji="0" lang="zh-CN"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Arial Black" panose="020B0A04020102020204" pitchFamily="34" charset="0"/>
                        </a:rPr>
                        <a:t>内容安排</a:t>
                      </a:r>
                      <a:endParaRPr kumimoji="0" lang="zh-CN"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989511">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1"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项目周例会</a:t>
                      </a:r>
                      <a:endParaRPr kumimoji="0" lang="en-US" altLang="zh-CN" sz="12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每周固定时间 </a:t>
                      </a:r>
                      <a:endParaRPr kumimoji="0" lang="en-US" altLang="zh-CN"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（建议周二上午）</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由项目经理主持，要求全体项目成员参加</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91368" marR="91368" marT="45684" marB="456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通知情况、找出问题和制定行动内容</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通报每周工作完成情况；</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指出存在的问题；</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提出必要的纠正措施及改进的措施；</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制定下周工作计划及工作分配。</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150520">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1"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专题会议</a:t>
                      </a:r>
                      <a:endParaRPr kumimoji="0" lang="en-US" altLang="zh-CN" sz="12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发现问题时及时安排专题会议</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由相应项目成员、专家及对应业务部门负责人参加</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91368" marR="91368" marT="45684" marB="456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通报发现的问题，沟通、确定解决方案</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描述问题；</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诊断并找出问题的潜在原因；</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讨论并出具可能的解决方案；</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评价可行方案，确定最佳解决方案；</a:t>
                      </a: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sym typeface="Arial Black" panose="020B0A04020102020204" pitchFamily="34" charset="0"/>
                        </a:rPr>
                        <a:t>修订项目计划，跟进问题解决过程。</a:t>
                      </a:r>
                      <a:endPar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847630">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项目文档</a:t>
                      </a:r>
                      <a:endParaRPr kumimoji="0" lang="en-US" altLang="zh-CN" sz="12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每次</a:t>
                      </a: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双方项目组所有成员</a:t>
                      </a:r>
                    </a:p>
                  </a:txBody>
                  <a:tcPr marL="91368" marR="91368" marT="45684" marB="456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对所有文档进行签字确认，留存便于后面使用</a:t>
                      </a: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所有会议会议纪要；</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专题讨论确认方案；</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蓝图文档；</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pPr>
                      <a:r>
                        <a:rPr kumimoji="0" lang="zh-CN" altLang="en-US"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Heiti SC Light"/>
                          <a:sym typeface="Arial Black" panose="020B0A04020102020204" pitchFamily="34" charset="0"/>
                        </a:rPr>
                        <a:t>测试、培训文档；</a:t>
                      </a:r>
                    </a:p>
                  </a:txBody>
                  <a:tcPr marL="63277" marR="6327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22231535"/>
                  </a:ext>
                </a:extLst>
              </a:tr>
            </a:tbl>
          </a:graphicData>
        </a:graphic>
      </p:graphicFrame>
      <p:grpSp>
        <p:nvGrpSpPr>
          <p:cNvPr id="6" name="组 3"/>
          <p:cNvGrpSpPr/>
          <p:nvPr/>
        </p:nvGrpSpPr>
        <p:grpSpPr>
          <a:xfrm>
            <a:off x="716196" y="4960031"/>
            <a:ext cx="10180819" cy="1334069"/>
            <a:chOff x="679530" y="3902695"/>
            <a:chExt cx="6515815" cy="942841"/>
          </a:xfrm>
        </p:grpSpPr>
        <p:sp>
          <p:nvSpPr>
            <p:cNvPr id="7" name="object 36"/>
            <p:cNvSpPr/>
            <p:nvPr/>
          </p:nvSpPr>
          <p:spPr>
            <a:xfrm>
              <a:off x="679530" y="3902696"/>
              <a:ext cx="1151815" cy="757390"/>
            </a:xfrm>
            <a:prstGeom prst="rect">
              <a:avLst/>
            </a:prstGeom>
            <a:blipFill>
              <a:blip r:embed="rId2" cstate="print"/>
              <a:stretch>
                <a:fillRect/>
              </a:stretch>
            </a:blipFill>
          </p:spPr>
          <p:txBody>
            <a:bodyPr wrap="square" lIns="0" tIns="0" rIns="0" bIns="0" rtlCol="0"/>
            <a:lstStyle/>
            <a:p>
              <a:pPr defTabSz="1087103" eaLnBrk="0" hangingPunct="0">
                <a:defRPr/>
              </a:pPr>
              <a:endParaRPr lang="de-DE" sz="1060">
                <a:solidFill>
                  <a:srgbClr val="333399"/>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object 48"/>
            <p:cNvSpPr/>
            <p:nvPr/>
          </p:nvSpPr>
          <p:spPr>
            <a:xfrm>
              <a:off x="1997588" y="3902695"/>
              <a:ext cx="1211861" cy="755774"/>
            </a:xfrm>
            <a:prstGeom prst="rect">
              <a:avLst/>
            </a:prstGeom>
            <a:blipFill>
              <a:blip r:embed="rId3" cstate="print"/>
              <a:stretch>
                <a:fillRect/>
              </a:stretch>
            </a:blipFill>
          </p:spPr>
          <p:txBody>
            <a:bodyPr wrap="square" lIns="0" tIns="0" rIns="0" bIns="0" rtlCol="0"/>
            <a:lstStyle/>
            <a:p>
              <a:pPr defTabSz="1087103" eaLnBrk="0" hangingPunct="0">
                <a:defRPr/>
              </a:pPr>
              <a:endParaRPr lang="de-DE" sz="1060">
                <a:solidFill>
                  <a:srgbClr val="333399"/>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object 49"/>
            <p:cNvSpPr/>
            <p:nvPr/>
          </p:nvSpPr>
          <p:spPr>
            <a:xfrm>
              <a:off x="3375692" y="3902696"/>
              <a:ext cx="1219589" cy="715027"/>
            </a:xfrm>
            <a:prstGeom prst="rect">
              <a:avLst/>
            </a:prstGeom>
            <a:blipFill>
              <a:blip r:embed="rId4" cstate="print"/>
              <a:stretch>
                <a:fillRect/>
              </a:stretch>
            </a:blipFill>
          </p:spPr>
          <p:txBody>
            <a:bodyPr wrap="square" lIns="0" tIns="0" rIns="0" bIns="0" rtlCol="0"/>
            <a:lstStyle/>
            <a:p>
              <a:pPr defTabSz="1087103" eaLnBrk="0" hangingPunct="0">
                <a:defRPr/>
              </a:pPr>
              <a:endParaRPr lang="de-DE" sz="1060">
                <a:solidFill>
                  <a:srgbClr val="333399"/>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object 50"/>
            <p:cNvSpPr/>
            <p:nvPr/>
          </p:nvSpPr>
          <p:spPr>
            <a:xfrm>
              <a:off x="4761524" y="3902695"/>
              <a:ext cx="1079921" cy="739694"/>
            </a:xfrm>
            <a:prstGeom prst="rect">
              <a:avLst/>
            </a:prstGeom>
            <a:blipFill>
              <a:blip r:embed="rId5" cstate="print"/>
              <a:stretch>
                <a:fillRect/>
              </a:stretch>
            </a:blipFill>
          </p:spPr>
          <p:txBody>
            <a:bodyPr wrap="square" lIns="0" tIns="0" rIns="0" bIns="0" rtlCol="0"/>
            <a:lstStyle/>
            <a:p>
              <a:pPr defTabSz="1087103" eaLnBrk="0" hangingPunct="0">
                <a:defRPr/>
              </a:pPr>
              <a:endParaRPr lang="de-DE" sz="1060">
                <a:solidFill>
                  <a:srgbClr val="333399"/>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object 38"/>
            <p:cNvSpPr txBox="1"/>
            <p:nvPr/>
          </p:nvSpPr>
          <p:spPr>
            <a:xfrm>
              <a:off x="6361010" y="4702245"/>
              <a:ext cx="481013" cy="138500"/>
            </a:xfrm>
            <a:prstGeom prst="rect">
              <a:avLst/>
            </a:prstGeom>
          </p:spPr>
          <p:txBody>
            <a:bodyPr vert="horz" wrap="square" lIns="0" tIns="0" rIns="0" bIns="0" rtlCol="0">
              <a:spAutoFit/>
            </a:bodyPr>
            <a:lstStyle/>
            <a:p>
              <a:pPr marL="12692" defTabSz="1087103" eaLnBrk="0" hangingPunct="0">
                <a:defRPr/>
              </a:pPr>
              <a:r>
                <a:rPr lang="de-DE" sz="1200" b="1" spc="1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进度计划</a:t>
              </a:r>
              <a:endParaRPr lang="de-DE" sz="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object 39"/>
            <p:cNvSpPr txBox="1"/>
            <p:nvPr/>
          </p:nvSpPr>
          <p:spPr>
            <a:xfrm>
              <a:off x="2363012" y="4707036"/>
              <a:ext cx="481013" cy="138500"/>
            </a:xfrm>
            <a:prstGeom prst="rect">
              <a:avLst/>
            </a:prstGeom>
          </p:spPr>
          <p:txBody>
            <a:bodyPr vert="horz" wrap="square" lIns="0" tIns="0" rIns="0" bIns="0" rtlCol="0">
              <a:spAutoFit/>
            </a:bodyPr>
            <a:lstStyle/>
            <a:p>
              <a:pPr marL="12692" defTabSz="1087103" eaLnBrk="0" hangingPunct="0">
                <a:defRPr/>
              </a:pPr>
              <a:r>
                <a:rPr lang="de-DE" sz="1200" b="1" spc="1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问题清单</a:t>
              </a:r>
              <a:endParaRPr lang="de-DE" sz="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object 40"/>
            <p:cNvSpPr txBox="1"/>
            <p:nvPr/>
          </p:nvSpPr>
          <p:spPr>
            <a:xfrm>
              <a:off x="890512" y="4699019"/>
              <a:ext cx="708660" cy="138500"/>
            </a:xfrm>
            <a:prstGeom prst="rect">
              <a:avLst/>
            </a:prstGeom>
          </p:spPr>
          <p:txBody>
            <a:bodyPr vert="horz" wrap="square" lIns="0" tIns="0" rIns="0" bIns="0" rtlCol="0">
              <a:spAutoFit/>
            </a:bodyPr>
            <a:lstStyle/>
            <a:p>
              <a:pPr marL="12692" defTabSz="1087103" eaLnBrk="0" hangingPunct="0">
                <a:defRPr/>
              </a:pPr>
              <a:r>
                <a:rPr lang="de-DE" sz="1200" b="1" spc="1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风险控</a:t>
              </a:r>
              <a:r>
                <a:rPr lang="de-DE" sz="12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制文档</a:t>
              </a:r>
              <a:endParaRPr lang="de-DE"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object 41"/>
            <p:cNvSpPr txBox="1"/>
            <p:nvPr/>
          </p:nvSpPr>
          <p:spPr>
            <a:xfrm>
              <a:off x="3767522" y="4707036"/>
              <a:ext cx="708660" cy="138500"/>
            </a:xfrm>
            <a:prstGeom prst="rect">
              <a:avLst/>
            </a:prstGeom>
          </p:spPr>
          <p:txBody>
            <a:bodyPr vert="horz" wrap="square" lIns="0" tIns="0" rIns="0" bIns="0" rtlCol="0">
              <a:spAutoFit/>
            </a:bodyPr>
            <a:lstStyle/>
            <a:p>
              <a:pPr marL="12692" defTabSz="1087103" eaLnBrk="0" hangingPunct="0">
                <a:defRPr/>
              </a:pPr>
              <a:r>
                <a:rPr lang="de-DE" sz="1200" b="1" spc="1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项目状</a:t>
              </a:r>
              <a:r>
                <a:rPr lang="de-DE" sz="12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态监控</a:t>
              </a:r>
              <a:endParaRPr lang="de-DE"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object 42"/>
            <p:cNvSpPr txBox="1"/>
            <p:nvPr/>
          </p:nvSpPr>
          <p:spPr>
            <a:xfrm>
              <a:off x="5060978" y="4699019"/>
              <a:ext cx="481013" cy="138500"/>
            </a:xfrm>
            <a:prstGeom prst="rect">
              <a:avLst/>
            </a:prstGeom>
          </p:spPr>
          <p:txBody>
            <a:bodyPr vert="horz" wrap="square" lIns="0" tIns="0" rIns="0" bIns="0" rtlCol="0">
              <a:spAutoFit/>
            </a:bodyPr>
            <a:lstStyle/>
            <a:p>
              <a:pPr marL="12692" defTabSz="1087103" eaLnBrk="0" hangingPunct="0">
                <a:defRPr/>
              </a:pPr>
              <a:r>
                <a:rPr lang="de-DE" sz="1200" b="1" spc="1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汇报材料</a:t>
              </a:r>
              <a:endParaRPr lang="de-DE"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 name="图片 15"/>
            <p:cNvPicPr>
              <a:picLocks noChangeAspect="1"/>
            </p:cNvPicPr>
            <p:nvPr/>
          </p:nvPicPr>
          <p:blipFill>
            <a:blip r:embed="rId6"/>
            <a:stretch>
              <a:fillRect/>
            </a:stretch>
          </p:blipFill>
          <p:spPr>
            <a:xfrm>
              <a:off x="6007688" y="3902695"/>
              <a:ext cx="1187657" cy="689478"/>
            </a:xfrm>
            <a:prstGeom prst="rect">
              <a:avLst/>
            </a:prstGeom>
          </p:spPr>
        </p:pic>
      </p:grpSp>
    </p:spTree>
    <p:extLst>
      <p:ext uri="{BB962C8B-B14F-4D97-AF65-F5344CB8AC3E}">
        <p14:creationId xmlns:p14="http://schemas.microsoft.com/office/powerpoint/2010/main" val="19952464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1A2C09A-C068-0FE4-C443-644069E33570}"/>
              </a:ext>
            </a:extLst>
          </p:cNvPr>
          <p:cNvSpPr>
            <a:spLocks noGrp="1"/>
          </p:cNvSpPr>
          <p:nvPr>
            <p:ph type="title"/>
          </p:nvPr>
        </p:nvSpPr>
        <p:spPr/>
        <p:txBody>
          <a:bodyPr/>
          <a:lstStyle/>
          <a:p>
            <a:r>
              <a:rPr lang="zh-CN" altLang="en-US" dirty="0"/>
              <a:t>会议协作规范及实施模式</a:t>
            </a:r>
          </a:p>
        </p:txBody>
      </p:sp>
      <p:sp>
        <p:nvSpPr>
          <p:cNvPr id="4" name="Rectangle 3">
            <a:extLst>
              <a:ext uri="{FF2B5EF4-FFF2-40B4-BE49-F238E27FC236}">
                <a16:creationId xmlns:a16="http://schemas.microsoft.com/office/drawing/2014/main" id="{75CC2EFD-27E5-4BE7-6309-7CCF0B0ED390}"/>
              </a:ext>
            </a:extLst>
          </p:cNvPr>
          <p:cNvSpPr/>
          <p:nvPr/>
        </p:nvSpPr>
        <p:spPr>
          <a:xfrm>
            <a:off x="457200" y="1371600"/>
            <a:ext cx="5486400" cy="5029200"/>
          </a:xfrm>
          <a:prstGeom prst="rect">
            <a:avLst/>
          </a:prstGeom>
          <a:solidFill>
            <a:srgbClr val="ECF0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1400">
              <a:latin typeface="微软雅黑" panose="020B0503020204020204" pitchFamily="34" charset="-122"/>
              <a:ea typeface="微软雅黑" panose="020B0503020204020204" pitchFamily="34" charset="-122"/>
            </a:endParaRPr>
          </a:p>
        </p:txBody>
      </p:sp>
      <p:sp>
        <p:nvSpPr>
          <p:cNvPr id="6" name="TextBox 4">
            <a:extLst>
              <a:ext uri="{FF2B5EF4-FFF2-40B4-BE49-F238E27FC236}">
                <a16:creationId xmlns:a16="http://schemas.microsoft.com/office/drawing/2014/main" id="{C815961D-F09F-19EB-82E0-1615B6CCD4E1}"/>
              </a:ext>
            </a:extLst>
          </p:cNvPr>
          <p:cNvSpPr txBox="1"/>
          <p:nvPr/>
        </p:nvSpPr>
        <p:spPr>
          <a:xfrm>
            <a:off x="731520" y="1463040"/>
            <a:ext cx="4937760" cy="307777"/>
          </a:xfrm>
          <a:prstGeom prst="rect">
            <a:avLst/>
          </a:prstGeom>
          <a:noFill/>
        </p:spPr>
        <p:txBody>
          <a:bodyPr wrap="square">
            <a:spAutoFit/>
          </a:bodyPr>
          <a:lstStyle/>
          <a:p>
            <a:pPr algn="l">
              <a:defRPr sz="2200" b="1">
                <a:solidFill>
                  <a:srgbClr val="005288"/>
                </a:solidFill>
              </a:defRPr>
            </a:pPr>
            <a:r>
              <a:rPr sz="1400" dirty="0" err="1">
                <a:latin typeface="微软雅黑" panose="020B0503020204020204" pitchFamily="34" charset="-122"/>
                <a:ea typeface="微软雅黑" panose="020B0503020204020204" pitchFamily="34" charset="-122"/>
              </a:rPr>
              <a:t>会议协作规范</a:t>
            </a:r>
            <a:endParaRPr sz="1400" dirty="0">
              <a:latin typeface="微软雅黑" panose="020B0503020204020204" pitchFamily="34" charset="-122"/>
              <a:ea typeface="微软雅黑" panose="020B0503020204020204" pitchFamily="34" charset="-122"/>
            </a:endParaRPr>
          </a:p>
        </p:txBody>
      </p:sp>
      <p:sp>
        <p:nvSpPr>
          <p:cNvPr id="8" name="TextBox 5">
            <a:extLst>
              <a:ext uri="{FF2B5EF4-FFF2-40B4-BE49-F238E27FC236}">
                <a16:creationId xmlns:a16="http://schemas.microsoft.com/office/drawing/2014/main" id="{116ADFC3-88B4-6205-D1AE-BB79A2F1EE1E}"/>
              </a:ext>
            </a:extLst>
          </p:cNvPr>
          <p:cNvSpPr txBox="1"/>
          <p:nvPr/>
        </p:nvSpPr>
        <p:spPr>
          <a:xfrm>
            <a:off x="914400" y="2103120"/>
            <a:ext cx="4754880" cy="307777"/>
          </a:xfrm>
          <a:prstGeom prst="rect">
            <a:avLst/>
          </a:prstGeom>
          <a:noFill/>
        </p:spPr>
        <p:txBody>
          <a:bodyPr wrap="square">
            <a:spAutoFit/>
          </a:bodyPr>
          <a:lstStyle/>
          <a:p>
            <a:pPr algn="l">
              <a:defRPr sz="1600" b="0">
                <a:solidFill>
                  <a:srgbClr val="2C3E50"/>
                </a:solidFill>
              </a:defRPr>
            </a:pPr>
            <a:r>
              <a:rPr sz="1400">
                <a:latin typeface="微软雅黑" panose="020B0503020204020204" pitchFamily="34" charset="-122"/>
                <a:ea typeface="微软雅黑" panose="020B0503020204020204" pitchFamily="34" charset="-122"/>
              </a:rPr>
              <a:t>1. 会前准备：乙方提前2天提供会议资料</a:t>
            </a:r>
          </a:p>
        </p:txBody>
      </p:sp>
      <p:sp>
        <p:nvSpPr>
          <p:cNvPr id="10" name="TextBox 6">
            <a:extLst>
              <a:ext uri="{FF2B5EF4-FFF2-40B4-BE49-F238E27FC236}">
                <a16:creationId xmlns:a16="http://schemas.microsoft.com/office/drawing/2014/main" id="{9938E3A7-CADD-3C02-8962-FE2678155D76}"/>
              </a:ext>
            </a:extLst>
          </p:cNvPr>
          <p:cNvSpPr txBox="1"/>
          <p:nvPr/>
        </p:nvSpPr>
        <p:spPr>
          <a:xfrm>
            <a:off x="914400" y="2606039"/>
            <a:ext cx="4754880" cy="307777"/>
          </a:xfrm>
          <a:prstGeom prst="rect">
            <a:avLst/>
          </a:prstGeom>
          <a:noFill/>
        </p:spPr>
        <p:txBody>
          <a:bodyPr wrap="square">
            <a:spAutoFit/>
          </a:bodyPr>
          <a:lstStyle/>
          <a:p>
            <a:pPr algn="l">
              <a:defRPr sz="1600" b="0">
                <a:solidFill>
                  <a:srgbClr val="2C3E50"/>
                </a:solidFill>
              </a:defRPr>
            </a:pPr>
            <a:r>
              <a:rPr sz="1400" dirty="0">
                <a:latin typeface="微软雅黑" panose="020B0503020204020204" pitchFamily="34" charset="-122"/>
                <a:ea typeface="微软雅黑" panose="020B0503020204020204" pitchFamily="34" charset="-122"/>
              </a:rPr>
              <a:t>2. </a:t>
            </a:r>
            <a:r>
              <a:rPr sz="1400" dirty="0" err="1">
                <a:latin typeface="微软雅黑" panose="020B0503020204020204" pitchFamily="34" charset="-122"/>
                <a:ea typeface="微软雅黑" panose="020B0503020204020204" pitchFamily="34" charset="-122"/>
              </a:rPr>
              <a:t>会后跟进：客户确认会议结论与待办事项</a:t>
            </a:r>
            <a:endParaRPr sz="1400" dirty="0">
              <a:latin typeface="微软雅黑" panose="020B0503020204020204" pitchFamily="34" charset="-122"/>
              <a:ea typeface="微软雅黑" panose="020B0503020204020204" pitchFamily="34" charset="-122"/>
            </a:endParaRPr>
          </a:p>
        </p:txBody>
      </p:sp>
      <p:sp>
        <p:nvSpPr>
          <p:cNvPr id="12" name="TextBox 7">
            <a:extLst>
              <a:ext uri="{FF2B5EF4-FFF2-40B4-BE49-F238E27FC236}">
                <a16:creationId xmlns:a16="http://schemas.microsoft.com/office/drawing/2014/main" id="{5E9E234E-69E5-CE0B-3A23-3345CE0DF042}"/>
              </a:ext>
            </a:extLst>
          </p:cNvPr>
          <p:cNvSpPr txBox="1"/>
          <p:nvPr/>
        </p:nvSpPr>
        <p:spPr>
          <a:xfrm>
            <a:off x="914400" y="3108959"/>
            <a:ext cx="4754880" cy="307777"/>
          </a:xfrm>
          <a:prstGeom prst="rect">
            <a:avLst/>
          </a:prstGeom>
          <a:noFill/>
        </p:spPr>
        <p:txBody>
          <a:bodyPr wrap="square">
            <a:spAutoFit/>
          </a:bodyPr>
          <a:lstStyle/>
          <a:p>
            <a:pPr algn="l">
              <a:defRPr sz="1600" b="0">
                <a:solidFill>
                  <a:srgbClr val="2C3E50"/>
                </a:solidFill>
              </a:defRPr>
            </a:pPr>
            <a:r>
              <a:rPr sz="1400">
                <a:latin typeface="微软雅黑" panose="020B0503020204020204" pitchFamily="34" charset="-122"/>
                <a:ea typeface="微软雅黑" panose="020B0503020204020204" pitchFamily="34" charset="-122"/>
              </a:rPr>
              <a:t>3. 参会要求：关键用户准时出席，确保会议效率</a:t>
            </a:r>
          </a:p>
        </p:txBody>
      </p:sp>
      <p:sp>
        <p:nvSpPr>
          <p:cNvPr id="14" name="TextBox 8">
            <a:extLst>
              <a:ext uri="{FF2B5EF4-FFF2-40B4-BE49-F238E27FC236}">
                <a16:creationId xmlns:a16="http://schemas.microsoft.com/office/drawing/2014/main" id="{9463A9E3-2024-9F45-32FC-4BDCC7A05A2D}"/>
              </a:ext>
            </a:extLst>
          </p:cNvPr>
          <p:cNvSpPr txBox="1"/>
          <p:nvPr/>
        </p:nvSpPr>
        <p:spPr>
          <a:xfrm>
            <a:off x="914400" y="3611879"/>
            <a:ext cx="4754880" cy="307777"/>
          </a:xfrm>
          <a:prstGeom prst="rect">
            <a:avLst/>
          </a:prstGeom>
          <a:noFill/>
        </p:spPr>
        <p:txBody>
          <a:bodyPr wrap="square">
            <a:spAutoFit/>
          </a:bodyPr>
          <a:lstStyle/>
          <a:p>
            <a:pPr algn="l">
              <a:defRPr sz="1600" b="0">
                <a:solidFill>
                  <a:srgbClr val="2C3E50"/>
                </a:solidFill>
              </a:defRPr>
            </a:pPr>
            <a:r>
              <a:rPr sz="1400">
                <a:latin typeface="微软雅黑" panose="020B0503020204020204" pitchFamily="34" charset="-122"/>
                <a:ea typeface="微软雅黑" panose="020B0503020204020204" pitchFamily="34" charset="-122"/>
              </a:rPr>
              <a:t>4. 时间管理：提前一周锁定会议时间</a:t>
            </a:r>
          </a:p>
        </p:txBody>
      </p:sp>
      <p:sp>
        <p:nvSpPr>
          <p:cNvPr id="16" name="TextBox 9">
            <a:extLst>
              <a:ext uri="{FF2B5EF4-FFF2-40B4-BE49-F238E27FC236}">
                <a16:creationId xmlns:a16="http://schemas.microsoft.com/office/drawing/2014/main" id="{0254B20A-8E6A-B9A6-3ADF-EEDC0A11BF71}"/>
              </a:ext>
            </a:extLst>
          </p:cNvPr>
          <p:cNvSpPr txBox="1"/>
          <p:nvPr/>
        </p:nvSpPr>
        <p:spPr>
          <a:xfrm>
            <a:off x="914400" y="4114799"/>
            <a:ext cx="4754880" cy="307777"/>
          </a:xfrm>
          <a:prstGeom prst="rect">
            <a:avLst/>
          </a:prstGeom>
          <a:noFill/>
        </p:spPr>
        <p:txBody>
          <a:bodyPr wrap="square">
            <a:spAutoFit/>
          </a:bodyPr>
          <a:lstStyle/>
          <a:p>
            <a:pPr algn="l">
              <a:defRPr sz="1600" b="0">
                <a:solidFill>
                  <a:srgbClr val="2C3E50"/>
                </a:solidFill>
              </a:defRPr>
            </a:pPr>
            <a:r>
              <a:rPr sz="1400" dirty="0">
                <a:latin typeface="微软雅黑" panose="020B0503020204020204" pitchFamily="34" charset="-122"/>
                <a:ea typeface="微软雅黑" panose="020B0503020204020204" pitchFamily="34" charset="-122"/>
              </a:rPr>
              <a:t>5. </a:t>
            </a:r>
            <a:r>
              <a:rPr sz="1400" dirty="0" err="1">
                <a:latin typeface="微软雅黑" panose="020B0503020204020204" pitchFamily="34" charset="-122"/>
                <a:ea typeface="微软雅黑" panose="020B0503020204020204" pitchFamily="34" charset="-122"/>
              </a:rPr>
              <a:t>会议纪律：原则上不随意调整已确认的会议安排</a:t>
            </a:r>
            <a:endParaRPr sz="1400" dirty="0">
              <a:latin typeface="微软雅黑" panose="020B0503020204020204" pitchFamily="34" charset="-122"/>
              <a:ea typeface="微软雅黑" panose="020B0503020204020204" pitchFamily="34" charset="-122"/>
            </a:endParaRPr>
          </a:p>
        </p:txBody>
      </p:sp>
      <p:sp>
        <p:nvSpPr>
          <p:cNvPr id="18" name="Rectangle 10">
            <a:extLst>
              <a:ext uri="{FF2B5EF4-FFF2-40B4-BE49-F238E27FC236}">
                <a16:creationId xmlns:a16="http://schemas.microsoft.com/office/drawing/2014/main" id="{3A6B8DD3-F9CE-AD81-E0B7-20AEE39D978F}"/>
              </a:ext>
            </a:extLst>
          </p:cNvPr>
          <p:cNvSpPr/>
          <p:nvPr/>
        </p:nvSpPr>
        <p:spPr>
          <a:xfrm>
            <a:off x="6217920" y="1371600"/>
            <a:ext cx="5486400" cy="5029200"/>
          </a:xfrm>
          <a:prstGeom prst="rect">
            <a:avLst/>
          </a:prstGeom>
          <a:solidFill>
            <a:srgbClr val="ECF0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1400">
              <a:latin typeface="微软雅黑" panose="020B0503020204020204" pitchFamily="34" charset="-122"/>
              <a:ea typeface="微软雅黑" panose="020B0503020204020204" pitchFamily="34" charset="-122"/>
            </a:endParaRPr>
          </a:p>
        </p:txBody>
      </p:sp>
      <p:sp>
        <p:nvSpPr>
          <p:cNvPr id="20" name="TextBox 11">
            <a:extLst>
              <a:ext uri="{FF2B5EF4-FFF2-40B4-BE49-F238E27FC236}">
                <a16:creationId xmlns:a16="http://schemas.microsoft.com/office/drawing/2014/main" id="{28DB6905-DCC7-A4B3-C1B9-689DEB3641C7}"/>
              </a:ext>
            </a:extLst>
          </p:cNvPr>
          <p:cNvSpPr txBox="1"/>
          <p:nvPr/>
        </p:nvSpPr>
        <p:spPr>
          <a:xfrm>
            <a:off x="6492240" y="1463040"/>
            <a:ext cx="4937760" cy="307777"/>
          </a:xfrm>
          <a:prstGeom prst="rect">
            <a:avLst/>
          </a:prstGeom>
          <a:noFill/>
        </p:spPr>
        <p:txBody>
          <a:bodyPr wrap="square">
            <a:spAutoFit/>
          </a:bodyPr>
          <a:lstStyle/>
          <a:p>
            <a:pPr algn="l">
              <a:defRPr sz="2200" b="1">
                <a:solidFill>
                  <a:srgbClr val="005288"/>
                </a:solidFill>
              </a:defRPr>
            </a:pPr>
            <a:r>
              <a:rPr lang="zh-CN" altLang="en-US" sz="1400" dirty="0">
                <a:latin typeface="微软雅黑" panose="020B0503020204020204" pitchFamily="34" charset="-122"/>
                <a:ea typeface="微软雅黑" panose="020B0503020204020204" pitchFamily="34" charset="-122"/>
              </a:rPr>
              <a:t>实施</a:t>
            </a:r>
            <a:r>
              <a:rPr sz="1400" dirty="0" err="1">
                <a:latin typeface="微软雅黑" panose="020B0503020204020204" pitchFamily="34" charset="-122"/>
                <a:ea typeface="微软雅黑" panose="020B0503020204020204" pitchFamily="34" charset="-122"/>
              </a:rPr>
              <a:t>模式</a:t>
            </a:r>
            <a:endParaRPr sz="1400" dirty="0">
              <a:latin typeface="微软雅黑" panose="020B0503020204020204" pitchFamily="34" charset="-122"/>
              <a:ea typeface="微软雅黑" panose="020B0503020204020204" pitchFamily="34" charset="-122"/>
            </a:endParaRPr>
          </a:p>
        </p:txBody>
      </p:sp>
      <p:sp>
        <p:nvSpPr>
          <p:cNvPr id="22" name="TextBox 12">
            <a:extLst>
              <a:ext uri="{FF2B5EF4-FFF2-40B4-BE49-F238E27FC236}">
                <a16:creationId xmlns:a16="http://schemas.microsoft.com/office/drawing/2014/main" id="{F0396BBE-D4EA-2582-ECD6-CD8010D764ED}"/>
              </a:ext>
            </a:extLst>
          </p:cNvPr>
          <p:cNvSpPr txBox="1"/>
          <p:nvPr/>
        </p:nvSpPr>
        <p:spPr>
          <a:xfrm>
            <a:off x="6675120" y="2103120"/>
            <a:ext cx="4754880" cy="307777"/>
          </a:xfrm>
          <a:prstGeom prst="rect">
            <a:avLst/>
          </a:prstGeom>
          <a:noFill/>
        </p:spPr>
        <p:txBody>
          <a:bodyPr wrap="square">
            <a:spAutoFit/>
          </a:bodyPr>
          <a:lstStyle/>
          <a:p>
            <a:pPr algn="l">
              <a:defRPr sz="1600" b="1">
                <a:solidFill>
                  <a:srgbClr val="007CC0"/>
                </a:solidFill>
              </a:defRPr>
            </a:pPr>
            <a:r>
              <a:rPr sz="1400">
                <a:latin typeface="微软雅黑" panose="020B0503020204020204" pitchFamily="34" charset="-122"/>
                <a:ea typeface="微软雅黑" panose="020B0503020204020204" pitchFamily="34" charset="-122"/>
              </a:rPr>
              <a:t>第一步：重点模式调研</a:t>
            </a:r>
          </a:p>
        </p:txBody>
      </p:sp>
      <p:sp>
        <p:nvSpPr>
          <p:cNvPr id="24" name="TextBox 13">
            <a:extLst>
              <a:ext uri="{FF2B5EF4-FFF2-40B4-BE49-F238E27FC236}">
                <a16:creationId xmlns:a16="http://schemas.microsoft.com/office/drawing/2014/main" id="{D89B4BFA-EA0B-6B4D-F37E-D02956B1C3DA}"/>
              </a:ext>
            </a:extLst>
          </p:cNvPr>
          <p:cNvSpPr txBox="1"/>
          <p:nvPr/>
        </p:nvSpPr>
        <p:spPr>
          <a:xfrm>
            <a:off x="6675120" y="2423160"/>
            <a:ext cx="4754880" cy="523220"/>
          </a:xfrm>
          <a:prstGeom prst="rect">
            <a:avLst/>
          </a:prstGeom>
          <a:noFill/>
        </p:spPr>
        <p:txBody>
          <a:bodyPr wrap="square">
            <a:spAutoFit/>
          </a:bodyPr>
          <a:lstStyle/>
          <a:p>
            <a:pPr algn="l">
              <a:defRPr sz="1400" b="0">
                <a:solidFill>
                  <a:srgbClr val="808080"/>
                </a:solidFill>
              </a:defRPr>
            </a:pPr>
            <a:r>
              <a:rPr sz="1400" dirty="0">
                <a:latin typeface="微软雅黑" panose="020B0503020204020204" pitchFamily="34" charset="-122"/>
                <a:ea typeface="微软雅黑" panose="020B0503020204020204" pitchFamily="34" charset="-122"/>
              </a:rPr>
              <a:t>    </a:t>
            </a:r>
            <a:r>
              <a:rPr sz="1300" dirty="0" err="1">
                <a:latin typeface="微软雅黑" panose="020B0503020204020204" pitchFamily="34" charset="-122"/>
                <a:ea typeface="微软雅黑" panose="020B0503020204020204" pitchFamily="34" charset="-122"/>
              </a:rPr>
              <a:t>深入了解核心业务需求</a:t>
            </a:r>
            <a:r>
              <a:rPr lang="zh-CN" altLang="en-US" sz="1300" dirty="0">
                <a:latin typeface="微软雅黑" panose="020B0503020204020204" pitchFamily="34" charset="-122"/>
                <a:ea typeface="微软雅黑" panose="020B0503020204020204" pitchFamily="34" charset="-122"/>
              </a:rPr>
              <a:t>，以中国、菲律宾、加拿大为例，进行深入沟通，确保本地业务需求被充分理解</a:t>
            </a:r>
            <a:endParaRPr sz="1300" dirty="0">
              <a:latin typeface="微软雅黑" panose="020B0503020204020204" pitchFamily="34" charset="-122"/>
              <a:ea typeface="微软雅黑" panose="020B0503020204020204" pitchFamily="34" charset="-122"/>
            </a:endParaRPr>
          </a:p>
        </p:txBody>
      </p:sp>
      <p:sp>
        <p:nvSpPr>
          <p:cNvPr id="26" name="TextBox 14">
            <a:extLst>
              <a:ext uri="{FF2B5EF4-FFF2-40B4-BE49-F238E27FC236}">
                <a16:creationId xmlns:a16="http://schemas.microsoft.com/office/drawing/2014/main" id="{CEECE804-6108-52DF-E4D3-D05015AD6F95}"/>
              </a:ext>
            </a:extLst>
          </p:cNvPr>
          <p:cNvSpPr txBox="1"/>
          <p:nvPr/>
        </p:nvSpPr>
        <p:spPr>
          <a:xfrm>
            <a:off x="6675120" y="3063240"/>
            <a:ext cx="4754880" cy="307777"/>
          </a:xfrm>
          <a:prstGeom prst="rect">
            <a:avLst/>
          </a:prstGeom>
          <a:noFill/>
        </p:spPr>
        <p:txBody>
          <a:bodyPr wrap="square">
            <a:spAutoFit/>
          </a:bodyPr>
          <a:lstStyle/>
          <a:p>
            <a:pPr algn="l">
              <a:defRPr sz="1600" b="1">
                <a:solidFill>
                  <a:srgbClr val="007CC0"/>
                </a:solidFill>
              </a:defRPr>
            </a:pPr>
            <a:r>
              <a:rPr sz="1400">
                <a:latin typeface="微软雅黑" panose="020B0503020204020204" pitchFamily="34" charset="-122"/>
                <a:ea typeface="微软雅黑" panose="020B0503020204020204" pitchFamily="34" charset="-122"/>
              </a:rPr>
              <a:t>第二步：形成集团模板</a:t>
            </a:r>
          </a:p>
        </p:txBody>
      </p:sp>
      <p:sp>
        <p:nvSpPr>
          <p:cNvPr id="28" name="TextBox 15">
            <a:extLst>
              <a:ext uri="{FF2B5EF4-FFF2-40B4-BE49-F238E27FC236}">
                <a16:creationId xmlns:a16="http://schemas.microsoft.com/office/drawing/2014/main" id="{35DD0B3C-B7AF-6EDB-9D4B-550C68878C58}"/>
              </a:ext>
            </a:extLst>
          </p:cNvPr>
          <p:cNvSpPr txBox="1"/>
          <p:nvPr/>
        </p:nvSpPr>
        <p:spPr>
          <a:xfrm>
            <a:off x="6675120" y="3383280"/>
            <a:ext cx="4754880" cy="307777"/>
          </a:xfrm>
          <a:prstGeom prst="rect">
            <a:avLst/>
          </a:prstGeom>
          <a:noFill/>
        </p:spPr>
        <p:txBody>
          <a:bodyPr wrap="square">
            <a:spAutoFit/>
          </a:bodyPr>
          <a:lstStyle/>
          <a:p>
            <a:pPr algn="l">
              <a:defRPr sz="1400" b="0">
                <a:solidFill>
                  <a:srgbClr val="808080"/>
                </a:solidFill>
              </a:defRPr>
            </a:pPr>
            <a:r>
              <a:rPr sz="1400" dirty="0">
                <a:latin typeface="微软雅黑" panose="020B0503020204020204" pitchFamily="34" charset="-122"/>
                <a:ea typeface="微软雅黑" panose="020B0503020204020204" pitchFamily="34" charset="-122"/>
              </a:rPr>
              <a:t>    </a:t>
            </a:r>
            <a:r>
              <a:rPr sz="1400" dirty="0" err="1">
                <a:latin typeface="微软雅黑" panose="020B0503020204020204" pitchFamily="34" charset="-122"/>
                <a:ea typeface="微软雅黑" panose="020B0503020204020204" pitchFamily="34" charset="-122"/>
              </a:rPr>
              <a:t>标准化解决方案</a:t>
            </a:r>
            <a:endParaRPr sz="1400" dirty="0">
              <a:latin typeface="微软雅黑" panose="020B0503020204020204" pitchFamily="34" charset="-122"/>
              <a:ea typeface="微软雅黑" panose="020B0503020204020204" pitchFamily="34" charset="-122"/>
            </a:endParaRPr>
          </a:p>
        </p:txBody>
      </p:sp>
      <p:sp>
        <p:nvSpPr>
          <p:cNvPr id="30" name="TextBox 16">
            <a:extLst>
              <a:ext uri="{FF2B5EF4-FFF2-40B4-BE49-F238E27FC236}">
                <a16:creationId xmlns:a16="http://schemas.microsoft.com/office/drawing/2014/main" id="{ADA71C0B-C588-8BD3-A93B-728B37D418CB}"/>
              </a:ext>
            </a:extLst>
          </p:cNvPr>
          <p:cNvSpPr txBox="1"/>
          <p:nvPr/>
        </p:nvSpPr>
        <p:spPr>
          <a:xfrm>
            <a:off x="6675120" y="4023359"/>
            <a:ext cx="4754880" cy="307777"/>
          </a:xfrm>
          <a:prstGeom prst="rect">
            <a:avLst/>
          </a:prstGeom>
          <a:noFill/>
        </p:spPr>
        <p:txBody>
          <a:bodyPr wrap="square">
            <a:spAutoFit/>
          </a:bodyPr>
          <a:lstStyle/>
          <a:p>
            <a:pPr algn="l">
              <a:defRPr sz="1600" b="1">
                <a:solidFill>
                  <a:srgbClr val="007CC0"/>
                </a:solidFill>
              </a:defRPr>
            </a:pPr>
            <a:r>
              <a:rPr sz="1400">
                <a:latin typeface="微软雅黑" panose="020B0503020204020204" pitchFamily="34" charset="-122"/>
                <a:ea typeface="微软雅黑" panose="020B0503020204020204" pitchFamily="34" charset="-122"/>
              </a:rPr>
              <a:t>第三步：与其他团队沟通确认</a:t>
            </a:r>
          </a:p>
        </p:txBody>
      </p:sp>
      <p:sp>
        <p:nvSpPr>
          <p:cNvPr id="32" name="TextBox 17">
            <a:extLst>
              <a:ext uri="{FF2B5EF4-FFF2-40B4-BE49-F238E27FC236}">
                <a16:creationId xmlns:a16="http://schemas.microsoft.com/office/drawing/2014/main" id="{EF390D83-894F-882F-0C85-5DD12FBFB97F}"/>
              </a:ext>
            </a:extLst>
          </p:cNvPr>
          <p:cNvSpPr txBox="1"/>
          <p:nvPr/>
        </p:nvSpPr>
        <p:spPr>
          <a:xfrm>
            <a:off x="6675120" y="4343399"/>
            <a:ext cx="4754880" cy="307777"/>
          </a:xfrm>
          <a:prstGeom prst="rect">
            <a:avLst/>
          </a:prstGeom>
          <a:noFill/>
        </p:spPr>
        <p:txBody>
          <a:bodyPr wrap="square">
            <a:spAutoFit/>
          </a:bodyPr>
          <a:lstStyle/>
          <a:p>
            <a:pPr algn="l">
              <a:defRPr sz="1400" b="0">
                <a:solidFill>
                  <a:srgbClr val="808080"/>
                </a:solidFill>
              </a:defRPr>
            </a:pPr>
            <a:r>
              <a:rPr sz="1400">
                <a:latin typeface="微软雅黑" panose="020B0503020204020204" pitchFamily="34" charset="-122"/>
                <a:ea typeface="微软雅黑" panose="020B0503020204020204" pitchFamily="34" charset="-122"/>
              </a:rPr>
              <a:t>    确保全球一致性</a:t>
            </a:r>
          </a:p>
        </p:txBody>
      </p:sp>
      <p:sp>
        <p:nvSpPr>
          <p:cNvPr id="34" name="TextBox 18">
            <a:extLst>
              <a:ext uri="{FF2B5EF4-FFF2-40B4-BE49-F238E27FC236}">
                <a16:creationId xmlns:a16="http://schemas.microsoft.com/office/drawing/2014/main" id="{D43A7B88-4958-FF65-BD54-0B3AD55D6AF4}"/>
              </a:ext>
            </a:extLst>
          </p:cNvPr>
          <p:cNvSpPr txBox="1"/>
          <p:nvPr/>
        </p:nvSpPr>
        <p:spPr>
          <a:xfrm>
            <a:off x="6492240" y="5120640"/>
            <a:ext cx="4937760" cy="523220"/>
          </a:xfrm>
          <a:prstGeom prst="rect">
            <a:avLst/>
          </a:prstGeom>
          <a:noFill/>
        </p:spPr>
        <p:txBody>
          <a:bodyPr wrap="square">
            <a:spAutoFit/>
          </a:bodyPr>
          <a:lstStyle/>
          <a:p>
            <a:pPr algn="l">
              <a:defRPr sz="1400" b="0">
                <a:solidFill>
                  <a:srgbClr val="005288"/>
                </a:solidFill>
              </a:defRPr>
            </a:pPr>
            <a:r>
              <a:rPr sz="1400">
                <a:latin typeface="微软雅黑" panose="020B0503020204020204" pitchFamily="34" charset="-122"/>
                <a:ea typeface="微软雅黑" panose="020B0503020204020204" pitchFamily="34" charset="-122"/>
              </a:rPr>
              <a:t>此模式有助于提升整体实施效率</a:t>
            </a:r>
            <a:br>
              <a:rPr sz="1400">
                <a:latin typeface="微软雅黑" panose="020B0503020204020204" pitchFamily="34" charset="-122"/>
                <a:ea typeface="微软雅黑" panose="020B0503020204020204" pitchFamily="34" charset="-122"/>
              </a:rPr>
            </a:br>
            <a:r>
              <a:rPr sz="1400">
                <a:latin typeface="微软雅黑" panose="020B0503020204020204" pitchFamily="34" charset="-122"/>
                <a:ea typeface="微软雅黑" panose="020B0503020204020204" pitchFamily="34" charset="-122"/>
              </a:rPr>
              <a:t>避免重复劳动，确保项目有序推进</a:t>
            </a:r>
          </a:p>
        </p:txBody>
      </p:sp>
    </p:spTree>
    <p:extLst>
      <p:ext uri="{BB962C8B-B14F-4D97-AF65-F5344CB8AC3E}">
        <p14:creationId xmlns:p14="http://schemas.microsoft.com/office/powerpoint/2010/main" val="14600788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1058">
            <a:extLst>
              <a:ext uri="{FF2B5EF4-FFF2-40B4-BE49-F238E27FC236}">
                <a16:creationId xmlns:a16="http://schemas.microsoft.com/office/drawing/2014/main" id="{08212A8E-D117-4AE6-82D6-05A72F4C198E}"/>
              </a:ext>
            </a:extLst>
          </p:cNvPr>
          <p:cNvGraphicFramePr>
            <a:graphicFrameLocks noGrp="1"/>
          </p:cNvGraphicFramePr>
          <p:nvPr>
            <p:extLst>
              <p:ext uri="{D42A27DB-BD31-4B8C-83A1-F6EECF244321}">
                <p14:modId xmlns:p14="http://schemas.microsoft.com/office/powerpoint/2010/main" val="3196114785"/>
              </p:ext>
            </p:extLst>
          </p:nvPr>
        </p:nvGraphicFramePr>
        <p:xfrm>
          <a:off x="515639" y="964754"/>
          <a:ext cx="11323435" cy="5756086"/>
        </p:xfrm>
        <a:graphic>
          <a:graphicData uri="http://schemas.openxmlformats.org/drawingml/2006/table">
            <a:tbl>
              <a:tblPr/>
              <a:tblGrid>
                <a:gridCol w="783772">
                  <a:extLst>
                    <a:ext uri="{9D8B030D-6E8A-4147-A177-3AD203B41FA5}">
                      <a16:colId xmlns:a16="http://schemas.microsoft.com/office/drawing/2014/main" val="2911178181"/>
                    </a:ext>
                  </a:extLst>
                </a:gridCol>
                <a:gridCol w="3265714">
                  <a:extLst>
                    <a:ext uri="{9D8B030D-6E8A-4147-A177-3AD203B41FA5}">
                      <a16:colId xmlns:a16="http://schemas.microsoft.com/office/drawing/2014/main" val="3476943707"/>
                    </a:ext>
                  </a:extLst>
                </a:gridCol>
                <a:gridCol w="7273949">
                  <a:extLst>
                    <a:ext uri="{9D8B030D-6E8A-4147-A177-3AD203B41FA5}">
                      <a16:colId xmlns:a16="http://schemas.microsoft.com/office/drawing/2014/main" val="1071660229"/>
                    </a:ext>
                  </a:extLst>
                </a:gridCol>
              </a:tblGrid>
              <a:tr h="393993">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序号</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89000"/>
                        </a:lnSpc>
                        <a:spcBef>
                          <a:spcPct val="30000"/>
                        </a:spcBef>
                        <a:spcAft>
                          <a:spcPct val="10000"/>
                        </a:spcAft>
                        <a:buClr>
                          <a:srgbClr val="EF0129"/>
                        </a:buClr>
                        <a:buSzPct val="75000"/>
                        <a:buFont typeface="Wingdings" panose="05000000000000000000" pitchFamily="2" charset="2"/>
                        <a:buNone/>
                        <a:tabLst/>
                      </a:pPr>
                      <a:r>
                        <a:rPr kumimoji="0" lang="zh-CN" altLang="de-DE"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项目风险</a:t>
                      </a:r>
                      <a:endPar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风险抑制方法</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484224132"/>
                  </a:ext>
                </a:extLst>
              </a:tr>
              <a:tr h="429530">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1</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管理层的支持</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、承诺、及参与</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管理队伍的主人翁精神和参与度是成功的关键因素. 对项目的参与度可以作为业绩评估的标准。</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323128608"/>
                  </a:ext>
                </a:extLst>
              </a:tr>
              <a:tr h="541052">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2</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关键用户</a:t>
                      </a:r>
                      <a:r>
                        <a:rPr kumimoji="0" lang="zh-CN" altLang="en-GB" sz="13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项目</a:t>
                      </a:r>
                      <a:r>
                        <a:rPr kumimoji="0" lang="zh-CN" altLang="en-US" sz="13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时间</a:t>
                      </a:r>
                      <a:r>
                        <a:rPr kumimoji="0" lang="zh-CN" altLang="en-GB"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因自身的日常工作而</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无法保证</a:t>
                      </a:r>
                      <a:endParaRPr kumimoji="0" lang="zh-CN" altLang="en-US" sz="13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GB"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从项目一开始就必须明确项目实施小组成员将</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全力</a:t>
                      </a:r>
                      <a:r>
                        <a:rPr kumimoji="0" lang="zh-CN" altLang="en-GB"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参与整个项目。</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百疆</a:t>
                      </a:r>
                      <a:r>
                        <a:rPr kumimoji="0" lang="zh-CN" altLang="en-GB"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高级管理层需保证参与</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关键用户项目参与时间。</a:t>
                      </a:r>
                      <a:endParaRPr kumimoji="0" lang="zh-CN" altLang="en-GB"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529987629"/>
                  </a:ext>
                </a:extLst>
              </a:tr>
              <a:tr h="986892">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3</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过渡强调部门自身要求</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,忽视公司总体发展及</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标准流程。</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高层领导要尽可能将企业未来的发展方向给各部门明确，同时各部门应站在企业整体的角度来提出要求</a:t>
                      </a:r>
                    </a:p>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是流程化的</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ERP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软件,集成了大量优秀企业的管理思想，对企业业务流程的标准化科学化有相当的好处. 项目组要尽量发挥,挖掘</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的标准功能.</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837434361"/>
                  </a:ext>
                </a:extLst>
              </a:tr>
              <a:tr h="592781">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4</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对</a:t>
                      </a:r>
                      <a:r>
                        <a:rPr kumimoji="0" lang="zh-CN" altLang="en-GB"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用户的培训</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及上线后的支持</a:t>
                      </a:r>
                      <a:endPar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0" algn="l" defTabSz="1088063" rtl="0" eaLnBrk="1" latinLnBrk="0" hangingPunct="1">
                        <a:lnSpc>
                          <a:spcPct val="90000"/>
                        </a:lnSpc>
                        <a:spcBef>
                          <a:spcPct val="30000"/>
                        </a:spcBef>
                        <a:spcAft>
                          <a:spcPct val="10000"/>
                        </a:spcAft>
                        <a:buClr>
                          <a:srgbClr val="B2B3B5"/>
                        </a:buClr>
                        <a:buSzPct val="75000"/>
                        <a:defRPr sz="2700" kern="1200">
                          <a:solidFill>
                            <a:schemeClr val="tx1"/>
                          </a:solidFill>
                          <a:latin typeface="Futura Bk" pitchFamily="34" charset="0"/>
                        </a:defRPr>
                      </a:lvl1pPr>
                      <a:lvl2pPr marL="385763" algn="l" defTabSz="1088063" rtl="0" eaLnBrk="1" latinLnBrk="0" hangingPunct="1">
                        <a:lnSpc>
                          <a:spcPct val="90000"/>
                        </a:lnSpc>
                        <a:spcBef>
                          <a:spcPct val="10000"/>
                        </a:spcBef>
                        <a:spcAft>
                          <a:spcPct val="10000"/>
                        </a:spcAft>
                        <a:buClr>
                          <a:srgbClr val="B2B3B5"/>
                        </a:buClr>
                        <a:buFont typeface="Arial" panose="020B0604020202020204" pitchFamily="34" charset="0"/>
                        <a:defRPr sz="2200" kern="1200">
                          <a:solidFill>
                            <a:schemeClr val="tx1"/>
                          </a:solidFill>
                          <a:latin typeface="Futura Bk" pitchFamily="34" charset="0"/>
                        </a:defRPr>
                      </a:lvl2pPr>
                      <a:lvl3pPr marL="8683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3pPr>
                      <a:lvl4pPr marL="1287463" algn="l" defTabSz="1088063" rtl="0" eaLnBrk="1" latinLnBrk="0" hangingPunct="1">
                        <a:lnSpc>
                          <a:spcPct val="90000"/>
                        </a:lnSpc>
                        <a:spcBef>
                          <a:spcPct val="10000"/>
                        </a:spcBef>
                        <a:spcAft>
                          <a:spcPct val="10000"/>
                        </a:spcAft>
                        <a:buClr>
                          <a:srgbClr val="B2B3B5"/>
                        </a:buClr>
                        <a:buFont typeface="Arial" panose="020B0604020202020204" pitchFamily="34" charset="0"/>
                        <a:defRPr sz="2000" kern="1200">
                          <a:solidFill>
                            <a:schemeClr val="tx1"/>
                          </a:solidFill>
                          <a:latin typeface="Futura Bk" pitchFamily="34" charset="0"/>
                        </a:defRPr>
                      </a:lvl4pPr>
                      <a:lvl5pPr marL="1706563" algn="l" defTabSz="1088063" rtl="0" eaLnBrk="1"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5pPr>
                      <a:lvl6pPr marL="21637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6pPr>
                      <a:lvl7pPr marL="26209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7pPr>
                      <a:lvl8pPr marL="30781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8pPr>
                      <a:lvl9pPr marL="3535363" algn="l" defTabSz="1088063" rtl="0" eaLnBrk="1" fontAlgn="base" latinLnBrk="0" hangingPunct="1">
                        <a:lnSpc>
                          <a:spcPct val="90000"/>
                        </a:lnSpc>
                        <a:spcBef>
                          <a:spcPct val="10000"/>
                        </a:spcBef>
                        <a:spcAft>
                          <a:spcPct val="10000"/>
                        </a:spcAft>
                        <a:buClr>
                          <a:srgbClr val="B2B3B5"/>
                        </a:buClr>
                        <a:defRPr sz="2000" kern="12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注重对项目</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培训的计划和执行, </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加强</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用户</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的参与程度并将其可以作为业绩评估的标准。</a:t>
                      </a:r>
                    </a:p>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尽早决定</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用户支持策略, </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设立用户支持中心。</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44819012"/>
                  </a:ext>
                </a:extLst>
              </a:tr>
              <a:tr h="918280">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en-US" altLang="zh-CN"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5</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在项目中由于实施小组成员遇到各种不可预见的问题，而不经意地使</a:t>
                      </a:r>
                      <a:r>
                        <a:rPr kumimoji="0" lang="zh-CN" altLang="en-GB"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项目范围逐渐扩大</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a:t>
                      </a:r>
                      <a:endPar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各级人员需认识到</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企业信息化的推进过程是</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需采用分步实施</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的</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，因此现阶段不能解决企业管理中存在的所有问题，问题的解决是有优先级的。</a:t>
                      </a:r>
                    </a:p>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必须建立恰当的项目变更申请机制，以防止项目范围的失控。</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百疆</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高级管理层必须对项目范围作出承诺。</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227559472"/>
                  </a:ext>
                </a:extLst>
              </a:tr>
              <a:tr h="653433">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en-US" altLang="zh-CN"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6</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a:t>
                      </a: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必需通过分配优先级的方式严格管理开发需求，以防止随意要求开发，致使</a:t>
                      </a:r>
                      <a:r>
                        <a:rPr kumimoji="0" lang="zh-CN" altLang="en-US"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过度开发</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，造成项目实施的进度拖期。</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所有开发需求被提请并分配优先级</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 </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申请中需包含开发的关键信息，需要经过项目管理委员会的决策才允许进行开发。</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41821432"/>
                  </a:ext>
                </a:extLst>
              </a:tr>
              <a:tr h="734924">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en-US" altLang="zh-CN"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7</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de-DE"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a:t>
                      </a:r>
                      <a:r>
                        <a:rPr kumimoji="0" lang="zh-CN" altLang="de-DE"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的实施可能使组织结构，工作职责和业务流程发生变化</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，需要</a:t>
                      </a:r>
                      <a:r>
                        <a:rPr kumimoji="0" lang="zh-CN" altLang="en-US"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部门间高度协同</a:t>
                      </a:r>
                      <a:r>
                        <a:rPr kumimoji="0" lang="zh-CN" altLang="de-DE"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ct val="30000"/>
                        </a:spcBef>
                        <a:spcAft>
                          <a:spcPct val="10000"/>
                        </a:spcAft>
                        <a:buClr>
                          <a:srgbClr val="B2B3B5"/>
                        </a:buClr>
                        <a:buSzPct val="75000"/>
                        <a:defRPr sz="2700">
                          <a:solidFill>
                            <a:schemeClr val="tx1"/>
                          </a:solidFill>
                          <a:latin typeface="Futura Bk" pitchFamily="34" charset="0"/>
                        </a:defRPr>
                      </a:lvl1pPr>
                      <a:lvl2pPr marL="385763">
                        <a:lnSpc>
                          <a:spcPct val="90000"/>
                        </a:lnSpc>
                        <a:spcBef>
                          <a:spcPct val="10000"/>
                        </a:spcBef>
                        <a:spcAft>
                          <a:spcPct val="10000"/>
                        </a:spcAft>
                        <a:buClr>
                          <a:srgbClr val="B2B3B5"/>
                        </a:buClr>
                        <a:buFont typeface="Arial" panose="020B0604020202020204" pitchFamily="34" charset="0"/>
                        <a:defRPr sz="2200">
                          <a:solidFill>
                            <a:schemeClr val="tx1"/>
                          </a:solidFill>
                          <a:latin typeface="Futura Bk" pitchFamily="34" charset="0"/>
                        </a:defRPr>
                      </a:lvl2pPr>
                      <a:lvl3pPr marL="868363">
                        <a:lnSpc>
                          <a:spcPct val="90000"/>
                        </a:lnSpc>
                        <a:spcBef>
                          <a:spcPct val="10000"/>
                        </a:spcBef>
                        <a:spcAft>
                          <a:spcPct val="10000"/>
                        </a:spcAft>
                        <a:buClr>
                          <a:srgbClr val="B2B3B5"/>
                        </a:buClr>
                        <a:defRPr sz="2000">
                          <a:solidFill>
                            <a:schemeClr val="tx1"/>
                          </a:solidFill>
                          <a:latin typeface="Futura Bk" pitchFamily="34" charset="0"/>
                        </a:defRPr>
                      </a:lvl3pPr>
                      <a:lvl4pPr marL="1287463">
                        <a:lnSpc>
                          <a:spcPct val="90000"/>
                        </a:lnSpc>
                        <a:spcBef>
                          <a:spcPct val="10000"/>
                        </a:spcBef>
                        <a:spcAft>
                          <a:spcPct val="10000"/>
                        </a:spcAft>
                        <a:buClr>
                          <a:srgbClr val="B2B3B5"/>
                        </a:buClr>
                        <a:buFont typeface="Arial" panose="020B0604020202020204" pitchFamily="34" charset="0"/>
                        <a:defRPr sz="2000">
                          <a:solidFill>
                            <a:schemeClr val="tx1"/>
                          </a:solidFill>
                          <a:latin typeface="Futura Bk" pitchFamily="34" charset="0"/>
                        </a:defRPr>
                      </a:lvl4pPr>
                      <a:lvl5pPr marL="1706563">
                        <a:lnSpc>
                          <a:spcPct val="90000"/>
                        </a:lnSpc>
                        <a:spcBef>
                          <a:spcPct val="10000"/>
                        </a:spcBef>
                        <a:spcAft>
                          <a:spcPct val="10000"/>
                        </a:spcAft>
                        <a:buClr>
                          <a:srgbClr val="B2B3B5"/>
                        </a:buClr>
                        <a:defRPr sz="2000">
                          <a:solidFill>
                            <a:schemeClr val="tx1"/>
                          </a:solidFill>
                          <a:latin typeface="Futura Bk" pitchFamily="34" charset="0"/>
                        </a:defRPr>
                      </a:lvl5pPr>
                      <a:lvl6pPr marL="2163763" fontAlgn="base">
                        <a:lnSpc>
                          <a:spcPct val="90000"/>
                        </a:lnSpc>
                        <a:spcBef>
                          <a:spcPct val="10000"/>
                        </a:spcBef>
                        <a:spcAft>
                          <a:spcPct val="10000"/>
                        </a:spcAft>
                        <a:buClr>
                          <a:srgbClr val="B2B3B5"/>
                        </a:buClr>
                        <a:defRPr sz="2000">
                          <a:solidFill>
                            <a:schemeClr val="tx1"/>
                          </a:solidFill>
                          <a:latin typeface="Futura Bk" pitchFamily="34" charset="0"/>
                        </a:defRPr>
                      </a:lvl6pPr>
                      <a:lvl7pPr marL="2620963" fontAlgn="base">
                        <a:lnSpc>
                          <a:spcPct val="90000"/>
                        </a:lnSpc>
                        <a:spcBef>
                          <a:spcPct val="10000"/>
                        </a:spcBef>
                        <a:spcAft>
                          <a:spcPct val="10000"/>
                        </a:spcAft>
                        <a:buClr>
                          <a:srgbClr val="B2B3B5"/>
                        </a:buClr>
                        <a:defRPr sz="2000">
                          <a:solidFill>
                            <a:schemeClr val="tx1"/>
                          </a:solidFill>
                          <a:latin typeface="Futura Bk" pitchFamily="34" charset="0"/>
                        </a:defRPr>
                      </a:lvl7pPr>
                      <a:lvl8pPr marL="3078163" fontAlgn="base">
                        <a:lnSpc>
                          <a:spcPct val="90000"/>
                        </a:lnSpc>
                        <a:spcBef>
                          <a:spcPct val="10000"/>
                        </a:spcBef>
                        <a:spcAft>
                          <a:spcPct val="10000"/>
                        </a:spcAft>
                        <a:buClr>
                          <a:srgbClr val="B2B3B5"/>
                        </a:buClr>
                        <a:defRPr sz="2000">
                          <a:solidFill>
                            <a:schemeClr val="tx1"/>
                          </a:solidFill>
                          <a:latin typeface="Futura Bk" pitchFamily="34" charset="0"/>
                        </a:defRPr>
                      </a:lvl8pPr>
                      <a:lvl9pPr marL="3535363" fontAlgn="base">
                        <a:lnSpc>
                          <a:spcPct val="90000"/>
                        </a:lnSpc>
                        <a:spcBef>
                          <a:spcPct val="10000"/>
                        </a:spcBef>
                        <a:spcAft>
                          <a:spcPct val="10000"/>
                        </a:spcAft>
                        <a:buClr>
                          <a:srgbClr val="B2B3B5"/>
                        </a:buClr>
                        <a:defRPr sz="2000">
                          <a:solidFill>
                            <a:schemeClr val="tx1"/>
                          </a:solidFill>
                          <a:latin typeface="Futura Bk" pitchFamily="34" charset="0"/>
                        </a:defRPr>
                      </a:lvl9p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恰当的变革管理程序将有助于克服各种阻力，</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百疆</a:t>
                      </a:r>
                      <a:r>
                        <a:rPr kumimoji="0" lang="zh-CN" altLang="de-DE"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项目经理必须就转型好处和相关人员进行交流，并恰当的改变组织结构</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a:t>
                      </a:r>
                      <a:endPar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一旦做出决定，</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百疆</a:t>
                      </a:r>
                      <a:r>
                        <a:rPr kumimoji="0" lang="zh-CN" altLang="en-GB"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的高级管理层将全力支持实施小组的工作和决定。</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215533098"/>
                  </a:ext>
                </a:extLst>
              </a:tr>
              <a:tr h="505201">
                <a:tc>
                  <a:txBody>
                    <a:bodyPr/>
                    <a:lstStyle/>
                    <a:p>
                      <a:pPr marL="0" marR="0" lvl="0" indent="0" algn="ctr" defTabSz="914400" rtl="0" eaLnBrk="1" fontAlgn="base" latinLnBrk="0" hangingPunct="1">
                        <a:lnSpc>
                          <a:spcPct val="90000"/>
                        </a:lnSpc>
                        <a:spcBef>
                          <a:spcPct val="30000"/>
                        </a:spcBef>
                        <a:spcAft>
                          <a:spcPct val="10000"/>
                        </a:spcAft>
                        <a:buClr>
                          <a:srgbClr val="B2B3B5"/>
                        </a:buClr>
                        <a:buSzPct val="75000"/>
                        <a:buFontTx/>
                        <a:buNone/>
                        <a:tabLst/>
                      </a:pPr>
                      <a:r>
                        <a:rPr kumimoji="0" lang="en-US" altLang="zh-CN"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8</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rgbClr val="FF0000"/>
                          </a:solidFill>
                          <a:effectLst/>
                          <a:latin typeface="微软雅黑" panose="020B0503020204020204" pitchFamily="34" charset="-122"/>
                          <a:ea typeface="微软雅黑" panose="020B0503020204020204" pitchFamily="34" charset="-122"/>
                          <a:cs typeface="+mn-cs"/>
                        </a:rPr>
                        <a:t>多系统集成</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，需要三系统协同一致</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10000"/>
                        </a:spcAft>
                        <a:buClr>
                          <a:srgbClr val="B2B3B5"/>
                        </a:buClr>
                        <a:buSzPct val="75000"/>
                        <a:buFontTx/>
                        <a:buNone/>
                        <a:tabLst/>
                      </a:pP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本次实施除</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外，还有电商</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OMS</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系统、线下门店</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POS</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系统、</a:t>
                      </a:r>
                      <a:r>
                        <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SAP BTP</a:t>
                      </a:r>
                      <a:r>
                        <a:rPr kumimoji="0" lang="zh-CN" altLang="en-US"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系统集成，需要协调这些外围系统的同步计划，保证系统测试的及时和充分，保证项目的顺利上线。</a:t>
                      </a:r>
                      <a:endParaRPr kumimoji="0" lang="en-US" altLang="zh-CN" sz="13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L="100520" marR="100520" marT="50260" marB="502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451173678"/>
                  </a:ext>
                </a:extLst>
              </a:tr>
            </a:tbl>
          </a:graphicData>
        </a:graphic>
      </p:graphicFrame>
      <p:sp>
        <p:nvSpPr>
          <p:cNvPr id="5" name="文本框 4">
            <a:extLst>
              <a:ext uri="{FF2B5EF4-FFF2-40B4-BE49-F238E27FC236}">
                <a16:creationId xmlns:a16="http://schemas.microsoft.com/office/drawing/2014/main" id="{CEF974D2-9F19-4D48-81F3-4AFFF1790534}"/>
              </a:ext>
            </a:extLst>
          </p:cNvPr>
          <p:cNvSpPr txBox="1"/>
          <p:nvPr/>
        </p:nvSpPr>
        <p:spPr>
          <a:xfrm>
            <a:off x="180000" y="360000"/>
            <a:ext cx="6098290" cy="369204"/>
          </a:xfrm>
          <a:prstGeom prst="rect">
            <a:avLst/>
          </a:prstGeom>
        </p:spPr>
        <p:txBody>
          <a:bodyPr vert="horz" wrap="square" lIns="0" tIns="0" rIns="0" bIns="0" rtlCol="0" anchor="t" anchorCtr="0">
            <a:spAutoFit/>
          </a:bodyPr>
          <a:lstStyle>
            <a:defPPr>
              <a:defRPr lang="zh-CN"/>
            </a:defPPr>
            <a:lvl1pPr marR="0" lvl="0" indent="0" defTabSz="1088558" fontAlgn="auto">
              <a:lnSpc>
                <a:spcPct val="100000"/>
              </a:lnSpc>
              <a:spcBef>
                <a:spcPct val="0"/>
              </a:spcBef>
              <a:spcAft>
                <a:spcPts val="0"/>
              </a:spcAft>
              <a:buClrTx/>
              <a:buSzTx/>
              <a:buFontTx/>
              <a:buNone/>
              <a:tabLst/>
              <a:defRPr kumimoji="0" sz="2399" b="1" i="0" u="none" strike="noStrike" cap="none" spc="0" normalizeH="0" baseline="0">
                <a:ln>
                  <a:noFill/>
                </a:ln>
                <a:solidFill>
                  <a:srgbClr val="000000"/>
                </a:solidFill>
                <a:effectLst/>
                <a:uLnTx/>
                <a:uFillTx/>
                <a:latin typeface="微软雅黑" panose="020B0503020204020204" pitchFamily="34" charset="-122"/>
                <a:ea typeface="微软雅黑" panose="020B0503020204020204" pitchFamily="34" charset="-122"/>
                <a:cs typeface="+mj-cs"/>
              </a:defRPr>
            </a:lvl1pPr>
          </a:lstStyle>
          <a:p>
            <a:r>
              <a:rPr kumimoji="0" lang="zh-CN" altLang="en-US"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百疆团队人员要求</a:t>
            </a:r>
            <a:r>
              <a:rPr kumimoji="0" lang="en-US" altLang="zh-CN"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a:t>
            </a:r>
            <a:r>
              <a:rPr lang="zh-CN" altLang="en-US" dirty="0"/>
              <a:t>风险控制</a:t>
            </a:r>
          </a:p>
        </p:txBody>
      </p:sp>
    </p:spTree>
    <p:extLst>
      <p:ext uri="{BB962C8B-B14F-4D97-AF65-F5344CB8AC3E}">
        <p14:creationId xmlns:p14="http://schemas.microsoft.com/office/powerpoint/2010/main" val="15287886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A2E6453-33A6-4526-9C6C-3559D580F6A5}"/>
              </a:ext>
            </a:extLst>
          </p:cNvPr>
          <p:cNvSpPr txBox="1"/>
          <p:nvPr/>
        </p:nvSpPr>
        <p:spPr>
          <a:xfrm>
            <a:off x="343124" y="1085630"/>
            <a:ext cx="8896200" cy="4624728"/>
          </a:xfrm>
          <a:prstGeom prst="rect">
            <a:avLst/>
          </a:prstGeom>
          <a:noFill/>
        </p:spPr>
        <p:txBody>
          <a:bodyPr wrap="square">
            <a:spAutoFit/>
          </a:bodyPr>
          <a:lstStyle/>
          <a:p>
            <a:pPr marL="266700" marR="0" lvl="0" indent="133350" algn="just" defTabSz="914400" rtl="0" eaLnBrk="1" fontAlgn="auto" latinLnBrk="0" hangingPunct="1">
              <a:lnSpc>
                <a:spcPct val="150000"/>
              </a:lnSpc>
              <a:spcBef>
                <a:spcPts val="0"/>
              </a:spcBef>
              <a:spcAft>
                <a:spcPts val="600"/>
              </a:spcAft>
              <a:buClrTx/>
              <a:buSzTx/>
              <a:buFontTx/>
              <a:buNone/>
              <a:tabLst/>
              <a:defRPr/>
            </a:pPr>
            <a:r>
              <a:rPr kumimoji="0" lang="zh-CN" altLang="zh-CN" sz="1400" b="1" i="0" u="sng"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流程</a:t>
            </a:r>
            <a:r>
              <a:rPr kumimoji="0" lang="zh-CN" altLang="en-US" sz="1400" b="1" i="0" u="sng"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负责</a:t>
            </a:r>
            <a:r>
              <a:rPr kumimoji="0" lang="zh-CN" altLang="zh-CN" sz="1400" b="1" i="0" u="sng"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人（</a:t>
            </a:r>
            <a:r>
              <a:rPr lang="zh-CN" altLang="en-US" sz="1400" b="1" u="sng"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组长</a:t>
            </a:r>
            <a:r>
              <a:rPr kumimoji="0" lang="zh-CN" altLang="zh-CN" sz="1400" b="1" i="0" u="sng"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）主要职责：</a:t>
            </a:r>
            <a:endPar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266700" marR="0" lvl="0" indent="133350" algn="just" defTabSz="914400" rtl="0" eaLnBrk="1" fontAlgn="auto" latinLnBrk="0" hangingPunct="1">
              <a:lnSpc>
                <a:spcPct val="150000"/>
              </a:lnSpc>
              <a:spcBef>
                <a:spcPts val="0"/>
              </a:spcBef>
              <a:spcAft>
                <a:spcPts val="600"/>
              </a:spcAft>
              <a:buClrTx/>
              <a:buSzTx/>
              <a:buFontTx/>
              <a:buNone/>
              <a:tabLst/>
              <a:defRPr/>
            </a:pP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由各业务模块主管领导担任，在</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业务流程和业务模式的层面进行决定，并保障项目定义的内容能够在项目进行过程中得以贯彻和执行。</a:t>
            </a: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对</a:t>
            </a:r>
            <a:r>
              <a:rPr lang="zh-CN" altLang="zh-CN"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关键点业务流程</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进行</a:t>
            </a:r>
            <a:r>
              <a:rPr lang="zh-CN" altLang="zh-CN"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决策</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，积极参与</a:t>
            </a:r>
            <a:r>
              <a:rPr lang="zh-CN" altLang="zh-CN"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业务</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变革</a:t>
            </a:r>
            <a:r>
              <a:rPr lang="zh-CN" altLang="en-US" sz="1400" kern="100" dirty="0">
                <a:latin typeface="微软雅黑" panose="020B0503020204020204" pitchFamily="34" charset="-122"/>
                <a:ea typeface="微软雅黑" panose="020B0503020204020204" pitchFamily="34" charset="-122"/>
                <a:cs typeface="Times New Roman" panose="02020603050405020304" pitchFamily="18" charset="0"/>
              </a:rPr>
              <a:t>的讨论</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kumimoji="0" lang="zh-CN" altLang="en-US" sz="140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a:t>
            </a:r>
            <a:r>
              <a:rPr kumimoji="0" lang="zh-CN" altLang="en-US" sz="1400" b="1" i="0" u="none" strike="noStrike" kern="1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争议问题进行快速决策</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保证项目顺利进行；</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为项目提供人员、时间等的支持；</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与其他部门相互协同</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，避免相互推诿，以公司管理角度考虑方案的合理性</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600"/>
              </a:spcAft>
              <a:buFont typeface="Wingdings" panose="05000000000000000000" pitchFamily="2" charset="2"/>
              <a:buChar char=""/>
              <a:defRPr/>
            </a:pP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重大业务流程的变更，需要</a:t>
            </a:r>
            <a:r>
              <a:rPr lang="zh-CN" altLang="zh-CN"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制定相关的策略</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，从而保障这一变更能够得以执行</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endPar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充分</a:t>
            </a:r>
            <a:r>
              <a:rPr lang="zh-CN" altLang="en-US" sz="1400" kern="100" dirty="0">
                <a:latin typeface="微软雅黑" panose="020B0503020204020204" pitchFamily="34" charset="-122"/>
                <a:ea typeface="微软雅黑" panose="020B0503020204020204" pitchFamily="34" charset="-122"/>
                <a:cs typeface="Times New Roman" panose="02020603050405020304" pitchFamily="18" charset="0"/>
              </a:rPr>
              <a:t>认识信息化过程中</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新流程、新操作变化</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带来的冲击，鼓励本部门员工认真参加培训，建立相应的考核，保证项目顺利实施；</a:t>
            </a:r>
            <a:endParaRPr lang="en-US" alt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蓝图文档签字确认；</a:t>
            </a:r>
            <a:endParaRPr lang="en-US" alt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上线仅仅是起步，需</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加强上线后的管理</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，保证按照流程规定进行操作，</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保证业务数据的正确</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Title 1">
            <a:extLst>
              <a:ext uri="{FF2B5EF4-FFF2-40B4-BE49-F238E27FC236}">
                <a16:creationId xmlns:a16="http://schemas.microsoft.com/office/drawing/2014/main" id="{421DA617-2062-479C-88F7-C7C5E357F388}"/>
              </a:ext>
            </a:extLst>
          </p:cNvPr>
          <p:cNvSpPr txBox="1">
            <a:spLocks/>
          </p:cNvSpPr>
          <p:nvPr/>
        </p:nvSpPr>
        <p:spPr bwMode="gray">
          <a:xfrm>
            <a:off x="180000" y="360000"/>
            <a:ext cx="11183564" cy="369236"/>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marL="0" marR="0" lvl="0" indent="0" algn="l" defTabSz="1088558" rtl="0" eaLnBrk="1" fontAlgn="auto" latinLnBrk="0" hangingPunct="1">
              <a:lnSpc>
                <a:spcPct val="100000"/>
              </a:lnSpc>
              <a:spcBef>
                <a:spcPct val="0"/>
              </a:spcBef>
              <a:spcAft>
                <a:spcPts val="0"/>
              </a:spcAft>
              <a:buClrTx/>
              <a:buSzTx/>
              <a:buFontTx/>
              <a:buNone/>
              <a:tabLst/>
              <a:defRPr/>
            </a:pPr>
            <a:r>
              <a:rPr kumimoji="0" lang="zh-CN" altLang="en-US"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百疆团队人员要求</a:t>
            </a:r>
            <a:r>
              <a:rPr lang="en-US" altLang="zh-CN" sz="2399" dirty="0">
                <a:solidFill>
                  <a:srgbClr val="000000"/>
                </a:solidFill>
                <a:latin typeface="微软雅黑" panose="020B0503020204020204" pitchFamily="34" charset="-122"/>
                <a:ea typeface="微软雅黑" panose="020B0503020204020204" pitchFamily="34" charset="-122"/>
              </a:rPr>
              <a:t>——</a:t>
            </a:r>
            <a:r>
              <a:rPr lang="zh-CN" altLang="en-US" sz="2399" dirty="0">
                <a:solidFill>
                  <a:srgbClr val="000000"/>
                </a:solidFill>
                <a:latin typeface="微软雅黑" panose="020B0503020204020204" pitchFamily="34" charset="-122"/>
                <a:ea typeface="微软雅黑" panose="020B0503020204020204" pitchFamily="34" charset="-122"/>
              </a:rPr>
              <a:t>流程负责人</a:t>
            </a:r>
            <a:r>
              <a:rPr kumimoji="0" lang="zh-CN" altLang="en-US"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职责</a:t>
            </a:r>
            <a:endParaRPr kumimoji="0" lang="en-GB"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endParaRPr>
          </a:p>
        </p:txBody>
      </p:sp>
    </p:spTree>
    <p:extLst>
      <p:ext uri="{BB962C8B-B14F-4D97-AF65-F5344CB8AC3E}">
        <p14:creationId xmlns:p14="http://schemas.microsoft.com/office/powerpoint/2010/main" val="33397836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A2E6453-33A6-4526-9C6C-3559D580F6A5}"/>
              </a:ext>
            </a:extLst>
          </p:cNvPr>
          <p:cNvSpPr txBox="1"/>
          <p:nvPr/>
        </p:nvSpPr>
        <p:spPr>
          <a:xfrm>
            <a:off x="325368" y="1076753"/>
            <a:ext cx="8896200" cy="4624728"/>
          </a:xfrm>
          <a:prstGeom prst="rect">
            <a:avLst/>
          </a:prstGeom>
          <a:noFill/>
        </p:spPr>
        <p:txBody>
          <a:bodyPr wrap="square">
            <a:spAutoFit/>
          </a:bodyPr>
          <a:lstStyle/>
          <a:p>
            <a:pPr marL="266700" marR="0" lvl="0" indent="133350" algn="just" defTabSz="914400" rtl="0" eaLnBrk="1" fontAlgn="auto" latinLnBrk="0" hangingPunct="1">
              <a:lnSpc>
                <a:spcPct val="150000"/>
              </a:lnSpc>
              <a:spcBef>
                <a:spcPts val="0"/>
              </a:spcBef>
              <a:spcAft>
                <a:spcPts val="600"/>
              </a:spcAft>
              <a:buClrTx/>
              <a:buSzTx/>
              <a:buFontTx/>
              <a:buNone/>
              <a:tabLst/>
              <a:defRPr/>
            </a:pPr>
            <a:r>
              <a:rPr kumimoji="0" lang="zh-CN" altLang="zh-CN" sz="1400" b="1" i="0" u="sng"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关键用户（</a:t>
            </a:r>
            <a:r>
              <a:rPr lang="zh-CN" altLang="en-US" sz="1400" b="1" u="sng"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组员</a:t>
            </a:r>
            <a:r>
              <a:rPr kumimoji="0" lang="zh-CN" altLang="zh-CN" sz="1400" b="1" i="0" u="sng"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）主要职责：</a:t>
            </a:r>
            <a:endPar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266700" marR="0" lvl="0" indent="133350" algn="just" defTabSz="914400" rtl="0" eaLnBrk="1" fontAlgn="auto" latinLnBrk="0" hangingPunct="1">
              <a:lnSpc>
                <a:spcPct val="150000"/>
              </a:lnSpc>
              <a:spcBef>
                <a:spcPts val="0"/>
              </a:spcBef>
              <a:spcAft>
                <a:spcPts val="600"/>
              </a:spcAft>
              <a:buClrTx/>
              <a:buSzTx/>
              <a:buFontTx/>
              <a:buNone/>
              <a:tabLst/>
              <a:defRPr/>
            </a:pP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根据实施范围，由</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百疆</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指定各</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业务</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模块的关键用户（</a:t>
            </a:r>
            <a:r>
              <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Key User</a:t>
            </a:r>
            <a:r>
              <a:rPr kumimoji="0" lang="zh-CN" altLang="zh-CN" sz="1400" b="0" i="0" u="none" strike="noStrike" kern="100" cap="none" spc="0" normalizeH="0" baseline="0" noProof="0" dirty="0">
                <a:ln>
                  <a:noFill/>
                </a:ln>
                <a:effectLst/>
                <a:uLnTx/>
                <a:uFillTx/>
                <a:latin typeface="微软雅黑" panose="020B0503020204020204" pitchFamily="34" charset="-122"/>
                <a:ea typeface="微软雅黑" panose="020B0503020204020204" pitchFamily="34" charset="-122"/>
                <a:cs typeface="Times New Roman" panose="02020603050405020304" pitchFamily="18" charset="0"/>
              </a:rPr>
              <a:t>），需要</a:t>
            </a:r>
            <a:r>
              <a:rPr lang="zh-CN" altLang="zh-CN"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投入</a:t>
            </a:r>
            <a:r>
              <a:rPr lang="en-US" altLang="zh-CN"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50%</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左右</a:t>
            </a:r>
            <a:r>
              <a:rPr lang="zh-CN" altLang="zh-CN"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的时间</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参与整个项目的业务蓝图设计，实施，测试、培训等工作。</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未来也将作为系统运营的关键；</a:t>
            </a:r>
            <a:endPar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参加</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项目中</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过程中</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相关</a:t>
            </a:r>
            <a:r>
              <a:rPr kumimoji="0" lang="zh-CN" altLang="zh-CN" sz="1400" b="1" i="0" u="none" strike="noStrike" kern="1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业务</a:t>
            </a:r>
            <a:r>
              <a:rPr kumimoji="0" lang="zh-CN" altLang="en-US" sz="1400" b="1" i="0" u="none" strike="noStrike" kern="1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场景、流程</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的讨论及确认；</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600"/>
              </a:spcAft>
              <a:buFont typeface="Wingdings" panose="05000000000000000000" pitchFamily="2" charset="2"/>
              <a:buChar char=""/>
              <a:defRPr/>
            </a:pP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安排和协调项目中与</a:t>
            </a:r>
            <a:r>
              <a:rPr kumimoji="0" lang="zh-CN" altLang="zh-CN" sz="1400" b="1" i="0" u="none" strike="noStrike" kern="1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本部门业务</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相关</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的工作；</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600"/>
              </a:spcAft>
              <a:buFont typeface="Wingdings" panose="05000000000000000000" pitchFamily="2" charset="2"/>
              <a:buChar char=""/>
              <a:defRPr/>
            </a:pP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参加与项目有关的会议；</a:t>
            </a: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收集、整理</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基础</a:t>
            </a:r>
            <a:r>
              <a:rPr kumimoji="0" lang="zh-CN" altLang="en-US" sz="1400" b="1" i="0" u="none" strike="noStrike" kern="1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数据、业务数据</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完成</a:t>
            </a:r>
            <a:r>
              <a:rPr kumimoji="0" lang="zh-CN" altLang="en-US" sz="1400" b="1" i="0" u="none" strike="noStrike" kern="1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操作手册的编写</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，以及向最终用户的宣贯、培训、以及最终用户的</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技术支持</a:t>
            </a:r>
            <a:r>
              <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完成系统单元测试、集成测试、开发测试，并对</a:t>
            </a:r>
            <a:r>
              <a:rPr kumimoji="0" lang="zh-CN" altLang="en-US" sz="1400" b="1" i="0" u="none" strike="noStrike" kern="1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测试结果进行签字确认</a:t>
            </a: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kumimoji="0" lang="zh-CN" altLang="en-US"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完成最终用户的权限收集和权限测试；</a:t>
            </a:r>
            <a:endParaRPr kumimoji="0" lang="en-US"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600"/>
              </a:spcAft>
              <a:buClrTx/>
              <a:buSzTx/>
              <a:buFont typeface="Wingdings" panose="05000000000000000000" pitchFamily="2" charset="2"/>
              <a:buChar char=""/>
              <a:tabLst/>
              <a:defRPr/>
            </a:pP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积极配合项目组工作，在上线后，对负责模块的数据和流程进行</a:t>
            </a:r>
            <a:r>
              <a:rPr lang="zh-CN" altLang="en-US" sz="1400" b="1" kern="100" dirty="0">
                <a:solidFill>
                  <a:schemeClr val="accent5"/>
                </a:solidFill>
                <a:latin typeface="微软雅黑" panose="020B0503020204020204" pitchFamily="34" charset="-122"/>
                <a:ea typeface="微软雅黑" panose="020B0503020204020204" pitchFamily="34" charset="-122"/>
                <a:cs typeface="Times New Roman" panose="02020603050405020304" pitchFamily="18" charset="0"/>
              </a:rPr>
              <a:t>检查和监督</a:t>
            </a:r>
            <a:r>
              <a:rPr lang="zh-CN" alt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，保证系统数据的正确和流程的高效；</a:t>
            </a:r>
            <a:endParaRPr kumimoji="0" lang="zh-CN" altLang="zh-CN" sz="14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Title 1">
            <a:extLst>
              <a:ext uri="{FF2B5EF4-FFF2-40B4-BE49-F238E27FC236}">
                <a16:creationId xmlns:a16="http://schemas.microsoft.com/office/drawing/2014/main" id="{421DA617-2062-479C-88F7-C7C5E357F388}"/>
              </a:ext>
            </a:extLst>
          </p:cNvPr>
          <p:cNvSpPr txBox="1">
            <a:spLocks/>
          </p:cNvSpPr>
          <p:nvPr/>
        </p:nvSpPr>
        <p:spPr bwMode="gray">
          <a:xfrm>
            <a:off x="180000" y="360000"/>
            <a:ext cx="11183564" cy="369236"/>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marL="0" marR="0" lvl="0" indent="0" algn="l" defTabSz="1088558" rtl="0" eaLnBrk="1" fontAlgn="auto" latinLnBrk="0" hangingPunct="1">
              <a:lnSpc>
                <a:spcPct val="100000"/>
              </a:lnSpc>
              <a:spcBef>
                <a:spcPct val="0"/>
              </a:spcBef>
              <a:spcAft>
                <a:spcPts val="0"/>
              </a:spcAft>
              <a:buClrTx/>
              <a:buSzTx/>
              <a:buFontTx/>
              <a:buNone/>
              <a:tabLst/>
              <a:defRPr/>
            </a:pPr>
            <a:r>
              <a:rPr kumimoji="0" lang="zh-CN" altLang="en-US"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百疆团队人员要求</a:t>
            </a:r>
            <a:r>
              <a:rPr lang="en-US" altLang="zh-CN" sz="2399" dirty="0">
                <a:solidFill>
                  <a:srgbClr val="000000"/>
                </a:solidFill>
                <a:latin typeface="微软雅黑" panose="020B0503020204020204" pitchFamily="34" charset="-122"/>
                <a:ea typeface="微软雅黑" panose="020B0503020204020204" pitchFamily="34" charset="-122"/>
              </a:rPr>
              <a:t>——</a:t>
            </a:r>
            <a:r>
              <a:rPr lang="zh-CN" altLang="en-US" sz="2399" dirty="0">
                <a:solidFill>
                  <a:srgbClr val="000000"/>
                </a:solidFill>
                <a:latin typeface="微软雅黑" panose="020B0503020204020204" pitchFamily="34" charset="-122"/>
                <a:ea typeface="微软雅黑" panose="020B0503020204020204" pitchFamily="34" charset="-122"/>
              </a:rPr>
              <a:t>关键用户</a:t>
            </a:r>
            <a:r>
              <a:rPr kumimoji="0" lang="zh-CN" altLang="en-US"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职责</a:t>
            </a:r>
            <a:endParaRPr kumimoji="0" lang="en-GB" altLang="zh-CN" sz="2399"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endParaRPr>
          </a:p>
        </p:txBody>
      </p:sp>
      <p:graphicFrame>
        <p:nvGraphicFramePr>
          <p:cNvPr id="14" name="图示 13">
            <a:extLst>
              <a:ext uri="{FF2B5EF4-FFF2-40B4-BE49-F238E27FC236}">
                <a16:creationId xmlns:a16="http://schemas.microsoft.com/office/drawing/2014/main" id="{7C1B7376-999A-E58D-3905-F7D92E038737}"/>
              </a:ext>
            </a:extLst>
          </p:cNvPr>
          <p:cNvGraphicFramePr/>
          <p:nvPr/>
        </p:nvGraphicFramePr>
        <p:xfrm>
          <a:off x="8025412" y="1961966"/>
          <a:ext cx="3652667" cy="33063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138536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E62E92-6F4B-4FD7-8475-8C02648F314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A820E43-CCC2-7A09-2DD1-9B802D12598A}"/>
              </a:ext>
            </a:extLst>
          </p:cNvPr>
          <p:cNvSpPr>
            <a:spLocks noGrp="1"/>
          </p:cNvSpPr>
          <p:nvPr>
            <p:ph type="ctrTitle"/>
          </p:nvPr>
        </p:nvSpPr>
        <p:spPr/>
        <p:txBody>
          <a:bodyPr/>
          <a:lstStyle/>
          <a:p>
            <a:r>
              <a:rPr lang="en-US" altLang="zh-CN" dirty="0">
                <a:solidFill>
                  <a:schemeClr val="accent1"/>
                </a:solidFill>
              </a:rPr>
              <a:t>SAP</a:t>
            </a:r>
            <a:r>
              <a:rPr lang="zh-CN" altLang="en-US" dirty="0">
                <a:solidFill>
                  <a:schemeClr val="accent1"/>
                </a:solidFill>
              </a:rPr>
              <a:t>原厂致辞</a:t>
            </a:r>
          </a:p>
        </p:txBody>
      </p:sp>
      <p:sp>
        <p:nvSpPr>
          <p:cNvPr id="3" name="副标题 2">
            <a:extLst>
              <a:ext uri="{FF2B5EF4-FFF2-40B4-BE49-F238E27FC236}">
                <a16:creationId xmlns:a16="http://schemas.microsoft.com/office/drawing/2014/main" id="{F4A53CC0-9AD2-B53D-B844-D4BC64BD7A33}"/>
              </a:ext>
            </a:extLst>
          </p:cNvPr>
          <p:cNvSpPr>
            <a:spLocks noGrp="1"/>
          </p:cNvSpPr>
          <p:nvPr>
            <p:ph type="subTitle" idx="1"/>
          </p:nvPr>
        </p:nvSpPr>
        <p:spPr/>
        <p:txBody>
          <a:bodyPr/>
          <a:lstStyle/>
          <a:p>
            <a:endParaRPr lang="en-US" altLang="zh-CN" dirty="0"/>
          </a:p>
          <a:p>
            <a:r>
              <a:rPr lang="en-US" altLang="zh-CN" dirty="0"/>
              <a:t>SAP </a:t>
            </a:r>
            <a:r>
              <a:rPr lang="zh-CN" altLang="en-US" dirty="0"/>
              <a:t>江苏区总经理  </a:t>
            </a:r>
            <a:r>
              <a:rPr lang="en-US" altLang="zh-CN" dirty="0"/>
              <a:t>XXXX</a:t>
            </a:r>
          </a:p>
        </p:txBody>
      </p:sp>
      <p:sp>
        <p:nvSpPr>
          <p:cNvPr id="4" name="灯片编号占位符 3">
            <a:extLst>
              <a:ext uri="{FF2B5EF4-FFF2-40B4-BE49-F238E27FC236}">
                <a16:creationId xmlns:a16="http://schemas.microsoft.com/office/drawing/2014/main" id="{D53733E0-BCD0-FAFC-01E4-11867952C72F}"/>
              </a:ext>
            </a:extLst>
          </p:cNvPr>
          <p:cNvSpPr>
            <a:spLocks noGrp="1"/>
          </p:cNvSpPr>
          <p:nvPr>
            <p:ph type="sldNum" sz="quarter" idx="12"/>
          </p:nvPr>
        </p:nvSpPr>
        <p:spPr/>
        <p:txBody>
          <a:bodyPr/>
          <a:lstStyle/>
          <a:p>
            <a:fld id="{7D9BB5D0-35E4-459D-AEF3-FE4D7C45CC19}" type="slidenum">
              <a:rPr lang="zh-CN" altLang="en-US" smtClean="0"/>
              <a:t>15</a:t>
            </a:fld>
            <a:endParaRPr lang="zh-CN" altLang="en-US"/>
          </a:p>
        </p:txBody>
      </p:sp>
      <p:sp>
        <p:nvSpPr>
          <p:cNvPr id="7" name="矩形 6">
            <a:extLst>
              <a:ext uri="{FF2B5EF4-FFF2-40B4-BE49-F238E27FC236}">
                <a16:creationId xmlns:a16="http://schemas.microsoft.com/office/drawing/2014/main" id="{9B2EAD3B-8C19-6F23-9582-855B9B223925}"/>
              </a:ext>
            </a:extLst>
          </p:cNvPr>
          <p:cNvSpPr/>
          <p:nvPr/>
        </p:nvSpPr>
        <p:spPr bwMode="gray">
          <a:xfrm>
            <a:off x="7718156" y="387457"/>
            <a:ext cx="2092271" cy="581187"/>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23430950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055235-42D9-C2DC-6F0C-019378793045}"/>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116890C-0E96-BA7B-F796-85CD721D1BA8}"/>
              </a:ext>
            </a:extLst>
          </p:cNvPr>
          <p:cNvSpPr>
            <a:spLocks noGrp="1"/>
          </p:cNvSpPr>
          <p:nvPr>
            <p:ph type="ctrTitle"/>
          </p:nvPr>
        </p:nvSpPr>
        <p:spPr/>
        <p:txBody>
          <a:bodyPr/>
          <a:lstStyle/>
          <a:p>
            <a:r>
              <a:rPr lang="en-US" altLang="zh-CN" dirty="0">
                <a:solidFill>
                  <a:schemeClr val="accent1"/>
                </a:solidFill>
              </a:rPr>
              <a:t>SAP </a:t>
            </a:r>
            <a:r>
              <a:rPr lang="zh-CN" altLang="en-US" dirty="0">
                <a:solidFill>
                  <a:schemeClr val="accent1"/>
                </a:solidFill>
              </a:rPr>
              <a:t>项目整体介绍</a:t>
            </a:r>
          </a:p>
        </p:txBody>
      </p:sp>
      <p:sp>
        <p:nvSpPr>
          <p:cNvPr id="3" name="副标题 2">
            <a:extLst>
              <a:ext uri="{FF2B5EF4-FFF2-40B4-BE49-F238E27FC236}">
                <a16:creationId xmlns:a16="http://schemas.microsoft.com/office/drawing/2014/main" id="{E4E902E6-CB2F-A01B-FF54-7220281F045A}"/>
              </a:ext>
            </a:extLst>
          </p:cNvPr>
          <p:cNvSpPr>
            <a:spLocks noGrp="1"/>
          </p:cNvSpPr>
          <p:nvPr>
            <p:ph type="subTitle" idx="1"/>
          </p:nvPr>
        </p:nvSpPr>
        <p:spPr/>
        <p:txBody>
          <a:bodyPr/>
          <a:lstStyle/>
          <a:p>
            <a:endParaRPr lang="en-US" altLang="zh-CN" dirty="0"/>
          </a:p>
          <a:p>
            <a:r>
              <a:rPr lang="zh-CN" altLang="en-US" dirty="0"/>
              <a:t>帛丝云商 项目经理  张晓杰</a:t>
            </a:r>
            <a:endParaRPr lang="en-US" altLang="zh-CN" dirty="0"/>
          </a:p>
        </p:txBody>
      </p:sp>
      <p:sp>
        <p:nvSpPr>
          <p:cNvPr id="4" name="灯片编号占位符 3">
            <a:extLst>
              <a:ext uri="{FF2B5EF4-FFF2-40B4-BE49-F238E27FC236}">
                <a16:creationId xmlns:a16="http://schemas.microsoft.com/office/drawing/2014/main" id="{A59C1577-2C26-8C6F-D29B-5CB1E7768C93}"/>
              </a:ext>
            </a:extLst>
          </p:cNvPr>
          <p:cNvSpPr>
            <a:spLocks noGrp="1"/>
          </p:cNvSpPr>
          <p:nvPr>
            <p:ph type="sldNum" sz="quarter" idx="12"/>
          </p:nvPr>
        </p:nvSpPr>
        <p:spPr/>
        <p:txBody>
          <a:bodyPr/>
          <a:lstStyle/>
          <a:p>
            <a:fld id="{7D9BB5D0-35E4-459D-AEF3-FE4D7C45CC19}" type="slidenum">
              <a:rPr lang="zh-CN" altLang="en-US" smtClean="0"/>
              <a:t>16</a:t>
            </a:fld>
            <a:endParaRPr lang="zh-CN" altLang="en-US"/>
          </a:p>
        </p:txBody>
      </p:sp>
      <p:sp>
        <p:nvSpPr>
          <p:cNvPr id="7" name="矩形 6">
            <a:extLst>
              <a:ext uri="{FF2B5EF4-FFF2-40B4-BE49-F238E27FC236}">
                <a16:creationId xmlns:a16="http://schemas.microsoft.com/office/drawing/2014/main" id="{17C837A1-059C-BBC3-7DED-2CC33613DB27}"/>
              </a:ext>
            </a:extLst>
          </p:cNvPr>
          <p:cNvSpPr/>
          <p:nvPr/>
        </p:nvSpPr>
        <p:spPr bwMode="gray">
          <a:xfrm>
            <a:off x="7718156" y="387457"/>
            <a:ext cx="2092271" cy="581187"/>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16061934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747ACC-D13F-19A6-55A2-A13CCF4E5526}"/>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BCD8E40-C9C5-CBC0-7A15-F98AE32C1A57}"/>
              </a:ext>
            </a:extLst>
          </p:cNvPr>
          <p:cNvSpPr>
            <a:spLocks noGrp="1"/>
          </p:cNvSpPr>
          <p:nvPr>
            <p:ph type="ctrTitle"/>
          </p:nvPr>
        </p:nvSpPr>
        <p:spPr/>
        <p:txBody>
          <a:bodyPr/>
          <a:lstStyle/>
          <a:p>
            <a:r>
              <a:rPr lang="zh-CN" altLang="en-US" dirty="0">
                <a:solidFill>
                  <a:schemeClr val="accent1"/>
                </a:solidFill>
              </a:rPr>
              <a:t>帛丝云商领导发言</a:t>
            </a:r>
          </a:p>
        </p:txBody>
      </p:sp>
      <p:sp>
        <p:nvSpPr>
          <p:cNvPr id="3" name="副标题 2">
            <a:extLst>
              <a:ext uri="{FF2B5EF4-FFF2-40B4-BE49-F238E27FC236}">
                <a16:creationId xmlns:a16="http://schemas.microsoft.com/office/drawing/2014/main" id="{F74B24CE-443D-3EEA-9A2D-D5AE61F52FAF}"/>
              </a:ext>
            </a:extLst>
          </p:cNvPr>
          <p:cNvSpPr>
            <a:spLocks noGrp="1"/>
          </p:cNvSpPr>
          <p:nvPr>
            <p:ph type="subTitle" idx="1"/>
          </p:nvPr>
        </p:nvSpPr>
        <p:spPr/>
        <p:txBody>
          <a:bodyPr/>
          <a:lstStyle/>
          <a:p>
            <a:endParaRPr lang="en-US" altLang="zh-CN" dirty="0"/>
          </a:p>
          <a:p>
            <a:r>
              <a:rPr lang="zh-CN" altLang="en-US" dirty="0"/>
              <a:t>帛丝云商 联合创始人  李洪波</a:t>
            </a:r>
            <a:endParaRPr lang="en-US" altLang="zh-CN" dirty="0"/>
          </a:p>
        </p:txBody>
      </p:sp>
      <p:sp>
        <p:nvSpPr>
          <p:cNvPr id="4" name="灯片编号占位符 3">
            <a:extLst>
              <a:ext uri="{FF2B5EF4-FFF2-40B4-BE49-F238E27FC236}">
                <a16:creationId xmlns:a16="http://schemas.microsoft.com/office/drawing/2014/main" id="{17FFB698-70D3-1AAB-259B-E5144B1D2EB3}"/>
              </a:ext>
            </a:extLst>
          </p:cNvPr>
          <p:cNvSpPr>
            <a:spLocks noGrp="1"/>
          </p:cNvSpPr>
          <p:nvPr>
            <p:ph type="sldNum" sz="quarter" idx="12"/>
          </p:nvPr>
        </p:nvSpPr>
        <p:spPr/>
        <p:txBody>
          <a:bodyPr/>
          <a:lstStyle/>
          <a:p>
            <a:fld id="{7D9BB5D0-35E4-459D-AEF3-FE4D7C45CC19}" type="slidenum">
              <a:rPr lang="zh-CN" altLang="en-US" smtClean="0"/>
              <a:t>17</a:t>
            </a:fld>
            <a:endParaRPr lang="zh-CN" altLang="en-US"/>
          </a:p>
        </p:txBody>
      </p:sp>
      <p:sp>
        <p:nvSpPr>
          <p:cNvPr id="7" name="矩形 6">
            <a:extLst>
              <a:ext uri="{FF2B5EF4-FFF2-40B4-BE49-F238E27FC236}">
                <a16:creationId xmlns:a16="http://schemas.microsoft.com/office/drawing/2014/main" id="{FE167A1B-E730-4DE7-3167-C838C7236FF5}"/>
              </a:ext>
            </a:extLst>
          </p:cNvPr>
          <p:cNvSpPr/>
          <p:nvPr/>
        </p:nvSpPr>
        <p:spPr bwMode="gray">
          <a:xfrm>
            <a:off x="7718156" y="387457"/>
            <a:ext cx="2092271" cy="581187"/>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35465459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p:cNvPicPr>
            <a:picLocks noChangeAspect="1"/>
          </p:cNvPicPr>
          <p:nvPr/>
        </p:nvPicPr>
        <p:blipFill>
          <a:blip r:embed="rId2"/>
          <a:stretch>
            <a:fillRect/>
          </a:stretch>
        </p:blipFill>
        <p:spPr>
          <a:xfrm>
            <a:off x="0" y="893"/>
            <a:ext cx="12192000" cy="6856215"/>
          </a:xfrm>
          <a:prstGeom prst="rect">
            <a:avLst/>
          </a:prstGeom>
        </p:spPr>
      </p:pic>
      <p:sp>
        <p:nvSpPr>
          <p:cNvPr id="2" name="文本框 1">
            <a:extLst>
              <a:ext uri="{FF2B5EF4-FFF2-40B4-BE49-F238E27FC236}">
                <a16:creationId xmlns:a16="http://schemas.microsoft.com/office/drawing/2014/main" id="{037F9206-A1AA-B2C9-611A-6CCF55A181D2}"/>
              </a:ext>
            </a:extLst>
          </p:cNvPr>
          <p:cNvSpPr txBox="1"/>
          <p:nvPr/>
        </p:nvSpPr>
        <p:spPr>
          <a:xfrm>
            <a:off x="1194752" y="954572"/>
            <a:ext cx="9802495" cy="5501827"/>
          </a:xfrm>
          <a:prstGeom prst="rect">
            <a:avLst/>
          </a:prstGeom>
          <a:noFill/>
        </p:spPr>
        <p:txBody>
          <a:bodyPr wrap="square" rtlCol="0">
            <a:spAutoFit/>
          </a:bodyPr>
          <a:lstStyle/>
          <a:p>
            <a:pPr lvl="0" algn="ctr">
              <a:lnSpc>
                <a:spcPct val="150000"/>
              </a:lnSpc>
              <a:buClrTx/>
              <a:buSzTx/>
              <a:buFontTx/>
            </a:pPr>
            <a:endParaRPr lang="en-US" altLang="zh-CN"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lvl="0" algn="ctr">
              <a:lnSpc>
                <a:spcPct val="150000"/>
              </a:lnSpc>
              <a:buClrTx/>
              <a:buSzTx/>
              <a:buFontTx/>
            </a:pPr>
            <a:endParaRPr lang="en-US" altLang="zh-CN" sz="4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lvl="0" algn="ctr">
              <a:lnSpc>
                <a:spcPct val="150000"/>
              </a:lnSpc>
              <a:buClrTx/>
              <a:buSzTx/>
              <a:buFontTx/>
            </a:pPr>
            <a:endParaRPr lang="en-US" altLang="zh-CN" sz="4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lvl="0" algn="ctr">
              <a:lnSpc>
                <a:spcPct val="150000"/>
              </a:lnSpc>
              <a:buClrTx/>
              <a:buSzTx/>
              <a:buFontTx/>
            </a:pPr>
            <a:endParaRPr lang="en-US" altLang="zh-CN" sz="4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lvl="0" algn="ctr">
              <a:lnSpc>
                <a:spcPct val="150000"/>
              </a:lnSpc>
              <a:buClrTx/>
              <a:buSzTx/>
              <a:buFontTx/>
            </a:pPr>
            <a:r>
              <a:rPr lang="en-US" altLang="zh-CN"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2026</a:t>
            </a:r>
            <a:r>
              <a:rPr lang="zh-CN" altLang="en-US"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年</a:t>
            </a:r>
            <a:r>
              <a:rPr lang="en-US" altLang="zh-CN"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9</a:t>
            </a:r>
            <a:r>
              <a:rPr lang="zh-CN" altLang="en-US"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月</a:t>
            </a:r>
          </a:p>
        </p:txBody>
      </p:sp>
      <p:sp>
        <p:nvSpPr>
          <p:cNvPr id="3" name="文本框 2">
            <a:extLst>
              <a:ext uri="{FF2B5EF4-FFF2-40B4-BE49-F238E27FC236}">
                <a16:creationId xmlns:a16="http://schemas.microsoft.com/office/drawing/2014/main" id="{5D376F85-A379-7F4E-4A05-6F004C58C7F0}"/>
              </a:ext>
            </a:extLst>
          </p:cNvPr>
          <p:cNvSpPr txBox="1"/>
          <p:nvPr/>
        </p:nvSpPr>
        <p:spPr>
          <a:xfrm>
            <a:off x="1194751" y="1563610"/>
            <a:ext cx="9802495" cy="2177840"/>
          </a:xfrm>
          <a:prstGeom prst="rect">
            <a:avLst/>
          </a:prstGeom>
          <a:noFill/>
        </p:spPr>
        <p:txBody>
          <a:bodyPr wrap="square" rtlCol="0">
            <a:spAutoFit/>
          </a:bodyPr>
          <a:lstStyle/>
          <a:p>
            <a:pPr lvl="0" algn="ctr">
              <a:lnSpc>
                <a:spcPct val="150000"/>
              </a:lnSpc>
              <a:buClrTx/>
              <a:buSzTx/>
              <a:buFontTx/>
            </a:pPr>
            <a:r>
              <a:rPr lang="zh-CN" altLang="en-US"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预 祝 百疆 </a:t>
            </a:r>
            <a:r>
              <a:rPr lang="en-US" altLang="zh-CN"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SAP </a:t>
            </a:r>
            <a:r>
              <a:rPr lang="zh-CN" altLang="en-US"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项 目</a:t>
            </a:r>
          </a:p>
          <a:p>
            <a:pPr lvl="0" algn="ctr">
              <a:lnSpc>
                <a:spcPct val="150000"/>
              </a:lnSpc>
              <a:buClrTx/>
              <a:buSzTx/>
              <a:buFontTx/>
            </a:pPr>
            <a:r>
              <a:rPr lang="zh-CN" altLang="en-US"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圆 满 成 功！</a:t>
            </a:r>
            <a:endParaRPr lang="en-US" altLang="zh-CN" sz="48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  启动大会 议程</a:t>
            </a:r>
          </a:p>
        </p:txBody>
      </p:sp>
      <p:sp>
        <p:nvSpPr>
          <p:cNvPr id="4" name="Shape 12">
            <a:extLst>
              <a:ext uri="{FF2B5EF4-FFF2-40B4-BE49-F238E27FC236}">
                <a16:creationId xmlns:a16="http://schemas.microsoft.com/office/drawing/2014/main" id="{8D359307-56F3-FC10-F669-3179501C737D}"/>
              </a:ext>
            </a:extLst>
          </p:cNvPr>
          <p:cNvSpPr/>
          <p:nvPr/>
        </p:nvSpPr>
        <p:spPr>
          <a:xfrm>
            <a:off x="712128" y="1598537"/>
            <a:ext cx="10336232" cy="4207988"/>
          </a:xfrm>
          <a:prstGeom prst="roundRect">
            <a:avLst>
              <a:gd name="adj" fmla="val 1402"/>
            </a:avLst>
          </a:prstGeom>
          <a:solidFill>
            <a:srgbClr val="FFFFFF"/>
          </a:solidFill>
          <a:ln w="10160">
            <a:solidFill>
              <a:srgbClr val="D9E4EE"/>
            </a:solidFill>
            <a:prstDash val="solid"/>
          </a:ln>
        </p:spPr>
        <p:txBody>
          <a:bodyPr/>
          <a:lstStyle/>
          <a:p>
            <a:endParaRPr lang="zh-CN" altLang="en-US" sz="3600" dirty="0">
              <a:latin typeface="微软雅黑" panose="020B0503020204020204" pitchFamily="34" charset="-122"/>
              <a:ea typeface="微软雅黑" panose="020B0503020204020204" pitchFamily="34" charset="-122"/>
            </a:endParaRPr>
          </a:p>
        </p:txBody>
      </p:sp>
      <p:sp>
        <p:nvSpPr>
          <p:cNvPr id="7" name="Shape 13">
            <a:extLst>
              <a:ext uri="{FF2B5EF4-FFF2-40B4-BE49-F238E27FC236}">
                <a16:creationId xmlns:a16="http://schemas.microsoft.com/office/drawing/2014/main" id="{BE3BC246-92E3-99C4-02B3-31AE32EC9FE7}"/>
              </a:ext>
            </a:extLst>
          </p:cNvPr>
          <p:cNvSpPr/>
          <p:nvPr/>
        </p:nvSpPr>
        <p:spPr>
          <a:xfrm>
            <a:off x="712009" y="1598811"/>
            <a:ext cx="10336351" cy="456515"/>
          </a:xfrm>
          <a:prstGeom prst="rect">
            <a:avLst/>
          </a:prstGeom>
          <a:solidFill>
            <a:schemeClr val="accent1"/>
          </a:solidFill>
          <a:ln w="12700">
            <a:solidFill>
              <a:srgbClr val="EAF5FE"/>
            </a:solidFill>
            <a:prstDash val="solid"/>
          </a:ln>
        </p:spPr>
      </p:sp>
      <p:sp>
        <p:nvSpPr>
          <p:cNvPr id="9" name="Text 14">
            <a:extLst>
              <a:ext uri="{FF2B5EF4-FFF2-40B4-BE49-F238E27FC236}">
                <a16:creationId xmlns:a16="http://schemas.microsoft.com/office/drawing/2014/main" id="{5911D2B4-8049-F5E4-2CCC-FD9816A33647}"/>
              </a:ext>
            </a:extLst>
          </p:cNvPr>
          <p:cNvSpPr/>
          <p:nvPr/>
        </p:nvSpPr>
        <p:spPr>
          <a:xfrm>
            <a:off x="797575" y="1757599"/>
            <a:ext cx="470612" cy="138939"/>
          </a:xfrm>
          <a:prstGeom prst="rect">
            <a:avLst/>
          </a:prstGeom>
          <a:noFill/>
        </p:spPr>
        <p:txBody>
          <a:bodyPr wrap="square" lIns="0" tIns="0" rIns="0" bIns="0" rtlCol="0" anchor="ctr">
            <a:noAutofit/>
          </a:bodyPr>
          <a:lstStyle/>
          <a:p>
            <a:pPr marL="0" indent="0" algn="ctr">
              <a:buNone/>
            </a:pPr>
            <a:r>
              <a:rPr lang="en-US" sz="1600" b="1" dirty="0">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项次</a:t>
            </a:r>
          </a:p>
        </p:txBody>
      </p:sp>
      <p:sp>
        <p:nvSpPr>
          <p:cNvPr id="11" name="Text 15">
            <a:extLst>
              <a:ext uri="{FF2B5EF4-FFF2-40B4-BE49-F238E27FC236}">
                <a16:creationId xmlns:a16="http://schemas.microsoft.com/office/drawing/2014/main" id="{BD9E5039-88EB-6DDA-1EF7-EE50ED21AC4C}"/>
              </a:ext>
            </a:extLst>
          </p:cNvPr>
          <p:cNvSpPr/>
          <p:nvPr/>
        </p:nvSpPr>
        <p:spPr>
          <a:xfrm>
            <a:off x="1439319" y="1757599"/>
            <a:ext cx="1925231" cy="138939"/>
          </a:xfrm>
          <a:prstGeom prst="rect">
            <a:avLst/>
          </a:prstGeom>
          <a:noFill/>
        </p:spPr>
        <p:txBody>
          <a:bodyPr wrap="square" lIns="0" tIns="0" rIns="0" bIns="0" rtlCol="0" anchor="ctr">
            <a:noAutofit/>
          </a:bodyPr>
          <a:lstStyle/>
          <a:p>
            <a:pPr marL="0" indent="0" algn="l">
              <a:buNone/>
            </a:pPr>
            <a:r>
              <a:rPr lang="en-US" sz="1600" b="1" dirty="0">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会议环节</a:t>
            </a:r>
          </a:p>
        </p:txBody>
      </p:sp>
      <p:sp>
        <p:nvSpPr>
          <p:cNvPr id="13" name="Text 17">
            <a:extLst>
              <a:ext uri="{FF2B5EF4-FFF2-40B4-BE49-F238E27FC236}">
                <a16:creationId xmlns:a16="http://schemas.microsoft.com/office/drawing/2014/main" id="{39AD86F5-D6BE-CE35-5EB2-29B52C777917}"/>
              </a:ext>
            </a:extLst>
          </p:cNvPr>
          <p:cNvSpPr/>
          <p:nvPr/>
        </p:nvSpPr>
        <p:spPr>
          <a:xfrm>
            <a:off x="3225506" y="1757599"/>
            <a:ext cx="1779769" cy="138939"/>
          </a:xfrm>
          <a:prstGeom prst="rect">
            <a:avLst/>
          </a:prstGeom>
          <a:noFill/>
        </p:spPr>
        <p:txBody>
          <a:bodyPr wrap="square" lIns="0" tIns="0" rIns="0" bIns="0" rtlCol="0" anchor="ctr">
            <a:noAutofit/>
          </a:bodyPr>
          <a:lstStyle/>
          <a:p>
            <a:pPr marL="0" indent="0" algn="l">
              <a:buNone/>
            </a:pPr>
            <a:r>
              <a:rPr lang="en-US" sz="1600" b="1" dirty="0">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主讲方</a:t>
            </a:r>
            <a:endParaRPr lang="en-US" sz="1200" b="1" dirty="0">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endParaRPr>
          </a:p>
        </p:txBody>
      </p:sp>
      <p:sp>
        <p:nvSpPr>
          <p:cNvPr id="15" name="Text 18">
            <a:extLst>
              <a:ext uri="{FF2B5EF4-FFF2-40B4-BE49-F238E27FC236}">
                <a16:creationId xmlns:a16="http://schemas.microsoft.com/office/drawing/2014/main" id="{054C227B-50D6-1C2D-98A5-3B33BDBB7174}"/>
              </a:ext>
            </a:extLst>
          </p:cNvPr>
          <p:cNvSpPr/>
          <p:nvPr/>
        </p:nvSpPr>
        <p:spPr>
          <a:xfrm>
            <a:off x="5176406" y="1757599"/>
            <a:ext cx="4235508" cy="138939"/>
          </a:xfrm>
          <a:prstGeom prst="rect">
            <a:avLst/>
          </a:prstGeom>
          <a:noFill/>
        </p:spPr>
        <p:txBody>
          <a:bodyPr wrap="square" lIns="0" tIns="0" rIns="0" bIns="0" rtlCol="0" anchor="ctr">
            <a:noAutofit/>
          </a:bodyPr>
          <a:lstStyle/>
          <a:p>
            <a:pPr marL="0" indent="0" algn="l">
              <a:buNone/>
            </a:pPr>
            <a:r>
              <a:rPr lang="en-US" sz="1600" b="1" dirty="0">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核心内容</a:t>
            </a:r>
            <a:endParaRPr lang="en-US" sz="1200" b="1" dirty="0">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endParaRPr>
          </a:p>
        </p:txBody>
      </p:sp>
      <p:sp>
        <p:nvSpPr>
          <p:cNvPr id="17" name="Shape 19">
            <a:extLst>
              <a:ext uri="{FF2B5EF4-FFF2-40B4-BE49-F238E27FC236}">
                <a16:creationId xmlns:a16="http://schemas.microsoft.com/office/drawing/2014/main" id="{F074D623-09EA-7A1D-1550-20F561C07AC6}"/>
              </a:ext>
            </a:extLst>
          </p:cNvPr>
          <p:cNvSpPr/>
          <p:nvPr/>
        </p:nvSpPr>
        <p:spPr>
          <a:xfrm>
            <a:off x="712009" y="2055326"/>
            <a:ext cx="10336351" cy="0"/>
          </a:xfrm>
          <a:prstGeom prst="line">
            <a:avLst/>
          </a:prstGeom>
          <a:noFill/>
          <a:ln w="5715">
            <a:solidFill>
              <a:srgbClr val="D9E4EE"/>
            </a:solidFill>
            <a:prstDash val="solid"/>
          </a:ln>
        </p:spPr>
      </p:sp>
      <p:sp>
        <p:nvSpPr>
          <p:cNvPr id="19" name="Text 20">
            <a:extLst>
              <a:ext uri="{FF2B5EF4-FFF2-40B4-BE49-F238E27FC236}">
                <a16:creationId xmlns:a16="http://schemas.microsoft.com/office/drawing/2014/main" id="{494F8984-C3DB-C42B-1956-FF792F592A0B}"/>
              </a:ext>
            </a:extLst>
          </p:cNvPr>
          <p:cNvSpPr/>
          <p:nvPr/>
        </p:nvSpPr>
        <p:spPr>
          <a:xfrm>
            <a:off x="797575" y="2134719"/>
            <a:ext cx="470612" cy="516060"/>
          </a:xfrm>
          <a:prstGeom prst="rect">
            <a:avLst/>
          </a:prstGeom>
          <a:noFill/>
        </p:spPr>
        <p:txBody>
          <a:bodyPr wrap="square" lIns="95" tIns="95" rIns="95" bIns="95" rtlCol="0" anchor="ctr">
            <a:normAutofit/>
          </a:bodyPr>
          <a:lstStyle/>
          <a:p>
            <a:pPr marL="0" indent="0" algn="ctr">
              <a:buNone/>
            </a:pPr>
            <a:r>
              <a:rPr lang="en-US" sz="1200" dirty="0">
                <a:solidFill>
                  <a:srgbClr val="004B8D"/>
                </a:solidFill>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1</a:t>
            </a:r>
          </a:p>
        </p:txBody>
      </p:sp>
      <p:sp>
        <p:nvSpPr>
          <p:cNvPr id="21" name="Text 21">
            <a:extLst>
              <a:ext uri="{FF2B5EF4-FFF2-40B4-BE49-F238E27FC236}">
                <a16:creationId xmlns:a16="http://schemas.microsoft.com/office/drawing/2014/main" id="{FE94C192-5BCC-BC08-AB7F-741C59043F66}"/>
              </a:ext>
            </a:extLst>
          </p:cNvPr>
          <p:cNvSpPr/>
          <p:nvPr/>
        </p:nvSpPr>
        <p:spPr>
          <a:xfrm>
            <a:off x="1439319" y="2134719"/>
            <a:ext cx="1925231" cy="516060"/>
          </a:xfrm>
          <a:prstGeom prst="rect">
            <a:avLst/>
          </a:prstGeom>
          <a:noFill/>
        </p:spPr>
        <p:txBody>
          <a:bodyPr wrap="square" lIns="95" tIns="95" rIns="95" bIns="95" rtlCol="0" anchor="ctr">
            <a:normAutofit/>
          </a:bodyPr>
          <a:lstStyle/>
          <a:p>
            <a:pPr marL="0" indent="0" algn="l">
              <a:buNone/>
            </a:pPr>
            <a:r>
              <a:rPr lang="zh-CN" altLang="en-US" sz="1200" dirty="0">
                <a:latin typeface="微软雅黑" panose="020B0503020204020204" pitchFamily="34" charset="-122"/>
                <a:ea typeface="微软雅黑" panose="020B0503020204020204" pitchFamily="34" charset="-122"/>
                <a:sym typeface="微软雅黑" panose="020B0503020204020204" charset="-122"/>
              </a:rPr>
              <a:t>百疆高层致辞</a:t>
            </a:r>
          </a:p>
        </p:txBody>
      </p:sp>
      <p:sp>
        <p:nvSpPr>
          <p:cNvPr id="23" name="Shape 22">
            <a:extLst>
              <a:ext uri="{FF2B5EF4-FFF2-40B4-BE49-F238E27FC236}">
                <a16:creationId xmlns:a16="http://schemas.microsoft.com/office/drawing/2014/main" id="{F0ADF727-E723-0647-72EC-EB3B3461AEC1}"/>
              </a:ext>
            </a:extLst>
          </p:cNvPr>
          <p:cNvSpPr/>
          <p:nvPr/>
        </p:nvSpPr>
        <p:spPr>
          <a:xfrm>
            <a:off x="1353753" y="2154568"/>
            <a:ext cx="0" cy="476363"/>
          </a:xfrm>
          <a:prstGeom prst="line">
            <a:avLst/>
          </a:prstGeom>
          <a:noFill/>
          <a:ln w="4445">
            <a:solidFill>
              <a:srgbClr val="D9E4EE">
                <a:alpha val="85000"/>
              </a:srgbClr>
            </a:solidFill>
            <a:prstDash val="solid"/>
          </a:ln>
        </p:spPr>
      </p:sp>
      <p:sp>
        <p:nvSpPr>
          <p:cNvPr id="25" name="Text 25">
            <a:extLst>
              <a:ext uri="{FF2B5EF4-FFF2-40B4-BE49-F238E27FC236}">
                <a16:creationId xmlns:a16="http://schemas.microsoft.com/office/drawing/2014/main" id="{2A6C7F62-D4D6-DE5F-B84E-105DA113FC8D}"/>
              </a:ext>
            </a:extLst>
          </p:cNvPr>
          <p:cNvSpPr/>
          <p:nvPr/>
        </p:nvSpPr>
        <p:spPr>
          <a:xfrm>
            <a:off x="3225506" y="2134719"/>
            <a:ext cx="1779769" cy="516060"/>
          </a:xfrm>
          <a:prstGeom prst="rect">
            <a:avLst/>
          </a:prstGeom>
          <a:noFill/>
        </p:spPr>
        <p:txBody>
          <a:bodyPr wrap="square" lIns="95" tIns="95" rIns="95" bIns="95" rtlCol="0" anchor="ctr">
            <a:normAutofit/>
          </a:bodyPr>
          <a:lstStyle/>
          <a:p>
            <a:pPr marL="0" indent="0" algn="l">
              <a:buNone/>
            </a:pPr>
            <a:r>
              <a:rPr lang="zh-CN" altLang="en-US" sz="1200" dirty="0">
                <a:solidFill>
                  <a:srgbClr val="223548"/>
                </a:solidFill>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百疆高层</a:t>
            </a:r>
            <a:endParaRPr lang="en-US" sz="1200" dirty="0">
              <a:solidFill>
                <a:srgbClr val="223548"/>
              </a:solidFill>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endParaRPr>
          </a:p>
        </p:txBody>
      </p:sp>
      <p:sp>
        <p:nvSpPr>
          <p:cNvPr id="27" name="Shape 26">
            <a:extLst>
              <a:ext uri="{FF2B5EF4-FFF2-40B4-BE49-F238E27FC236}">
                <a16:creationId xmlns:a16="http://schemas.microsoft.com/office/drawing/2014/main" id="{FE8C2000-174C-5D56-08E0-A06A3F5E2A96}"/>
              </a:ext>
            </a:extLst>
          </p:cNvPr>
          <p:cNvSpPr/>
          <p:nvPr/>
        </p:nvSpPr>
        <p:spPr>
          <a:xfrm>
            <a:off x="3139940" y="2154568"/>
            <a:ext cx="0" cy="476363"/>
          </a:xfrm>
          <a:prstGeom prst="line">
            <a:avLst/>
          </a:prstGeom>
          <a:noFill/>
          <a:ln w="4445">
            <a:solidFill>
              <a:srgbClr val="D9E4EE">
                <a:alpha val="85000"/>
              </a:srgbClr>
            </a:solidFill>
            <a:prstDash val="solid"/>
          </a:ln>
        </p:spPr>
      </p:sp>
      <p:sp>
        <p:nvSpPr>
          <p:cNvPr id="29" name="Text 27">
            <a:extLst>
              <a:ext uri="{FF2B5EF4-FFF2-40B4-BE49-F238E27FC236}">
                <a16:creationId xmlns:a16="http://schemas.microsoft.com/office/drawing/2014/main" id="{9E960019-A4C5-4E60-E279-627798740161}"/>
              </a:ext>
            </a:extLst>
          </p:cNvPr>
          <p:cNvSpPr/>
          <p:nvPr/>
        </p:nvSpPr>
        <p:spPr>
          <a:xfrm>
            <a:off x="5176406" y="2134719"/>
            <a:ext cx="4235508" cy="516060"/>
          </a:xfrm>
          <a:prstGeom prst="rect">
            <a:avLst/>
          </a:prstGeom>
          <a:noFill/>
        </p:spPr>
        <p:txBody>
          <a:bodyPr wrap="square" lIns="95" tIns="95" rIns="95" bIns="95" rtlCol="0" anchor="ctr">
            <a:normAutofit/>
          </a:bodyPr>
          <a:lstStyle/>
          <a:p>
            <a:pPr marL="0" indent="0" algn="l">
              <a:buNone/>
            </a:pPr>
            <a:r>
              <a:rPr lang="zh-CN" altLang="en-US" sz="12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介绍会议背景、参会人员及会议流程；明确</a:t>
            </a:r>
            <a:r>
              <a:rPr lang="en-US" altLang="zh-CN" sz="12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SAP</a:t>
            </a:r>
            <a:r>
              <a:rPr lang="zh-CN" altLang="en-US" sz="12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项目战略目的；对双方团队提出协作要求</a:t>
            </a:r>
            <a:r>
              <a:rPr lang="en-US" sz="12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a:t>
            </a:r>
            <a:endParaRPr 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endParaRPr>
          </a:p>
        </p:txBody>
      </p:sp>
      <p:sp>
        <p:nvSpPr>
          <p:cNvPr id="31" name="Shape 28">
            <a:extLst>
              <a:ext uri="{FF2B5EF4-FFF2-40B4-BE49-F238E27FC236}">
                <a16:creationId xmlns:a16="http://schemas.microsoft.com/office/drawing/2014/main" id="{DA242CE8-FC2D-35BD-96C5-8AEFE6D070E6}"/>
              </a:ext>
            </a:extLst>
          </p:cNvPr>
          <p:cNvSpPr/>
          <p:nvPr/>
        </p:nvSpPr>
        <p:spPr>
          <a:xfrm>
            <a:off x="5090841" y="2154568"/>
            <a:ext cx="0" cy="476363"/>
          </a:xfrm>
          <a:prstGeom prst="line">
            <a:avLst/>
          </a:prstGeom>
          <a:noFill/>
          <a:ln w="4445">
            <a:solidFill>
              <a:srgbClr val="D9E4EE">
                <a:alpha val="85000"/>
              </a:srgbClr>
            </a:solidFill>
            <a:prstDash val="solid"/>
          </a:ln>
        </p:spPr>
      </p:sp>
      <p:sp>
        <p:nvSpPr>
          <p:cNvPr id="33" name="Shape 29">
            <a:extLst>
              <a:ext uri="{FF2B5EF4-FFF2-40B4-BE49-F238E27FC236}">
                <a16:creationId xmlns:a16="http://schemas.microsoft.com/office/drawing/2014/main" id="{753070F5-9223-C745-DF4F-5F30A6DF64AA}"/>
              </a:ext>
            </a:extLst>
          </p:cNvPr>
          <p:cNvSpPr/>
          <p:nvPr/>
        </p:nvSpPr>
        <p:spPr>
          <a:xfrm>
            <a:off x="712009" y="2730173"/>
            <a:ext cx="10336351" cy="853484"/>
          </a:xfrm>
          <a:prstGeom prst="rect">
            <a:avLst/>
          </a:prstGeom>
          <a:solidFill>
            <a:srgbClr val="FAFBFC"/>
          </a:solidFill>
          <a:ln w="12700">
            <a:solidFill>
              <a:srgbClr val="FAFBFC"/>
            </a:solidFill>
            <a:prstDash val="solid"/>
          </a:ln>
        </p:spPr>
      </p:sp>
      <p:sp>
        <p:nvSpPr>
          <p:cNvPr id="35" name="Shape 30">
            <a:extLst>
              <a:ext uri="{FF2B5EF4-FFF2-40B4-BE49-F238E27FC236}">
                <a16:creationId xmlns:a16="http://schemas.microsoft.com/office/drawing/2014/main" id="{74C8D0EC-0C92-C634-CB47-BAE05ACBE02B}"/>
              </a:ext>
            </a:extLst>
          </p:cNvPr>
          <p:cNvSpPr/>
          <p:nvPr/>
        </p:nvSpPr>
        <p:spPr>
          <a:xfrm>
            <a:off x="712009" y="2730173"/>
            <a:ext cx="10336351" cy="0"/>
          </a:xfrm>
          <a:prstGeom prst="line">
            <a:avLst/>
          </a:prstGeom>
          <a:noFill/>
          <a:ln w="5715">
            <a:solidFill>
              <a:srgbClr val="D9E4EE"/>
            </a:solidFill>
            <a:prstDash val="solid"/>
          </a:ln>
        </p:spPr>
      </p:sp>
      <p:sp>
        <p:nvSpPr>
          <p:cNvPr id="37" name="Text 31">
            <a:extLst>
              <a:ext uri="{FF2B5EF4-FFF2-40B4-BE49-F238E27FC236}">
                <a16:creationId xmlns:a16="http://schemas.microsoft.com/office/drawing/2014/main" id="{39F79F3E-29EC-9729-A320-11FE10420673}"/>
              </a:ext>
            </a:extLst>
          </p:cNvPr>
          <p:cNvSpPr/>
          <p:nvPr/>
        </p:nvSpPr>
        <p:spPr>
          <a:xfrm>
            <a:off x="797575" y="2809567"/>
            <a:ext cx="470612" cy="694696"/>
          </a:xfrm>
          <a:prstGeom prst="rect">
            <a:avLst/>
          </a:prstGeom>
          <a:noFill/>
        </p:spPr>
        <p:txBody>
          <a:bodyPr wrap="square" lIns="95" tIns="95" rIns="95" bIns="95" rtlCol="0" anchor="ctr">
            <a:normAutofit/>
          </a:bodyPr>
          <a:lstStyle/>
          <a:p>
            <a:pPr marL="0" indent="0" algn="ctr">
              <a:buNone/>
            </a:pPr>
            <a:r>
              <a:rPr lang="en-US" sz="1200" dirty="0">
                <a:solidFill>
                  <a:srgbClr val="004B8D"/>
                </a:solidFill>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2</a:t>
            </a:r>
          </a:p>
        </p:txBody>
      </p:sp>
      <p:sp>
        <p:nvSpPr>
          <p:cNvPr id="39" name="Text 32">
            <a:extLst>
              <a:ext uri="{FF2B5EF4-FFF2-40B4-BE49-F238E27FC236}">
                <a16:creationId xmlns:a16="http://schemas.microsoft.com/office/drawing/2014/main" id="{379ADE70-0FA2-6B11-DEE7-1C20D13F79A5}"/>
              </a:ext>
            </a:extLst>
          </p:cNvPr>
          <p:cNvSpPr/>
          <p:nvPr/>
        </p:nvSpPr>
        <p:spPr>
          <a:xfrm>
            <a:off x="1439319" y="2809567"/>
            <a:ext cx="1925231" cy="694696"/>
          </a:xfrm>
          <a:prstGeom prst="rect">
            <a:avLst/>
          </a:prstGeom>
          <a:noFill/>
        </p:spPr>
        <p:txBody>
          <a:bodyPr wrap="square" lIns="95" tIns="95" rIns="95" bIns="95" rtlCol="0" anchor="ctr">
            <a:normAutofit/>
          </a:bodyPr>
          <a:lstStyle/>
          <a:p>
            <a:pPr marL="0" indent="0" algn="l">
              <a:buNone/>
            </a:pPr>
            <a:r>
              <a:rPr lang="en-US" altLang="zh-CN"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SAP</a:t>
            </a:r>
            <a:r>
              <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原厂致辞</a:t>
            </a:r>
            <a:r>
              <a:rPr lang="en-US" altLang="zh-CN"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&amp;</a:t>
            </a:r>
            <a:r>
              <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支持说明</a:t>
            </a:r>
          </a:p>
        </p:txBody>
      </p:sp>
      <p:sp>
        <p:nvSpPr>
          <p:cNvPr id="41" name="Shape 33">
            <a:extLst>
              <a:ext uri="{FF2B5EF4-FFF2-40B4-BE49-F238E27FC236}">
                <a16:creationId xmlns:a16="http://schemas.microsoft.com/office/drawing/2014/main" id="{54F561E1-5DB4-6A18-55D4-E34487EF116C}"/>
              </a:ext>
            </a:extLst>
          </p:cNvPr>
          <p:cNvSpPr/>
          <p:nvPr/>
        </p:nvSpPr>
        <p:spPr>
          <a:xfrm>
            <a:off x="1353753" y="2829416"/>
            <a:ext cx="0" cy="654999"/>
          </a:xfrm>
          <a:prstGeom prst="line">
            <a:avLst/>
          </a:prstGeom>
          <a:noFill/>
          <a:ln w="4445">
            <a:solidFill>
              <a:srgbClr val="D9E4EE">
                <a:alpha val="85000"/>
              </a:srgbClr>
            </a:solidFill>
            <a:prstDash val="solid"/>
          </a:ln>
        </p:spPr>
      </p:sp>
      <p:sp>
        <p:nvSpPr>
          <p:cNvPr id="43" name="Text 36">
            <a:extLst>
              <a:ext uri="{FF2B5EF4-FFF2-40B4-BE49-F238E27FC236}">
                <a16:creationId xmlns:a16="http://schemas.microsoft.com/office/drawing/2014/main" id="{FAE1D9E9-8D9D-B399-AC78-99FFF6E0F45D}"/>
              </a:ext>
            </a:extLst>
          </p:cNvPr>
          <p:cNvSpPr/>
          <p:nvPr/>
        </p:nvSpPr>
        <p:spPr>
          <a:xfrm>
            <a:off x="3225506" y="2809567"/>
            <a:ext cx="1779769" cy="694696"/>
          </a:xfrm>
          <a:prstGeom prst="rect">
            <a:avLst/>
          </a:prstGeom>
          <a:noFill/>
        </p:spPr>
        <p:txBody>
          <a:bodyPr wrap="square" lIns="95" tIns="95" rIns="95" bIns="95" rtlCol="0" anchor="ctr">
            <a:normAutofit/>
          </a:bodyPr>
          <a:lstStyle/>
          <a:p>
            <a:pPr marL="0" indent="0" algn="l">
              <a:buNone/>
            </a:pPr>
            <a:r>
              <a:rPr lang="en-US" altLang="zh-CN"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SAP</a:t>
            </a:r>
            <a:endPar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endParaRPr>
          </a:p>
        </p:txBody>
      </p:sp>
      <p:sp>
        <p:nvSpPr>
          <p:cNvPr id="45" name="Shape 37">
            <a:extLst>
              <a:ext uri="{FF2B5EF4-FFF2-40B4-BE49-F238E27FC236}">
                <a16:creationId xmlns:a16="http://schemas.microsoft.com/office/drawing/2014/main" id="{8D5CE04E-9268-C6FE-F9D7-7B9D87AB4780}"/>
              </a:ext>
            </a:extLst>
          </p:cNvPr>
          <p:cNvSpPr/>
          <p:nvPr/>
        </p:nvSpPr>
        <p:spPr>
          <a:xfrm>
            <a:off x="3139940" y="2829416"/>
            <a:ext cx="0" cy="654999"/>
          </a:xfrm>
          <a:prstGeom prst="line">
            <a:avLst/>
          </a:prstGeom>
          <a:noFill/>
          <a:ln w="4445">
            <a:solidFill>
              <a:srgbClr val="D9E4EE">
                <a:alpha val="85000"/>
              </a:srgbClr>
            </a:solidFill>
            <a:prstDash val="solid"/>
          </a:ln>
        </p:spPr>
      </p:sp>
      <p:sp>
        <p:nvSpPr>
          <p:cNvPr id="47" name="Text 38">
            <a:extLst>
              <a:ext uri="{FF2B5EF4-FFF2-40B4-BE49-F238E27FC236}">
                <a16:creationId xmlns:a16="http://schemas.microsoft.com/office/drawing/2014/main" id="{716C6B57-BB59-C3DE-1ECE-82E86E866575}"/>
              </a:ext>
            </a:extLst>
          </p:cNvPr>
          <p:cNvSpPr/>
          <p:nvPr/>
        </p:nvSpPr>
        <p:spPr>
          <a:xfrm>
            <a:off x="5176406" y="2809567"/>
            <a:ext cx="4235508" cy="694696"/>
          </a:xfrm>
          <a:prstGeom prst="rect">
            <a:avLst/>
          </a:prstGeom>
          <a:noFill/>
        </p:spPr>
        <p:txBody>
          <a:bodyPr wrap="square" lIns="95" tIns="95" rIns="95" bIns="95" rtlCol="0" anchor="ctr">
            <a:normAutofit/>
          </a:bodyPr>
          <a:lstStyle/>
          <a:p>
            <a:pPr marL="0" indent="0" algn="l">
              <a:buNone/>
            </a:pPr>
            <a:r>
              <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原厂服务范围、版本合规保障；跨国项目技术支持策略；</a:t>
            </a:r>
            <a:r>
              <a:rPr lang="en-US" altLang="zh-CN"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SAP</a:t>
            </a:r>
            <a:r>
              <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标准最佳实践说明</a:t>
            </a:r>
          </a:p>
        </p:txBody>
      </p:sp>
      <p:sp>
        <p:nvSpPr>
          <p:cNvPr id="49" name="Shape 39">
            <a:extLst>
              <a:ext uri="{FF2B5EF4-FFF2-40B4-BE49-F238E27FC236}">
                <a16:creationId xmlns:a16="http://schemas.microsoft.com/office/drawing/2014/main" id="{D1F7BD94-009D-9AFE-074C-A50BFD42D1EF}"/>
              </a:ext>
            </a:extLst>
          </p:cNvPr>
          <p:cNvSpPr/>
          <p:nvPr/>
        </p:nvSpPr>
        <p:spPr>
          <a:xfrm>
            <a:off x="5090841" y="2829416"/>
            <a:ext cx="0" cy="654999"/>
          </a:xfrm>
          <a:prstGeom prst="line">
            <a:avLst/>
          </a:prstGeom>
          <a:noFill/>
          <a:ln w="4445">
            <a:solidFill>
              <a:srgbClr val="D9E4EE">
                <a:alpha val="85000"/>
              </a:srgbClr>
            </a:solidFill>
            <a:prstDash val="solid"/>
          </a:ln>
        </p:spPr>
      </p:sp>
      <p:sp>
        <p:nvSpPr>
          <p:cNvPr id="51" name="Shape 40">
            <a:extLst>
              <a:ext uri="{FF2B5EF4-FFF2-40B4-BE49-F238E27FC236}">
                <a16:creationId xmlns:a16="http://schemas.microsoft.com/office/drawing/2014/main" id="{43E0EB01-B1F9-B52B-5FFE-B8D15F1696BC}"/>
              </a:ext>
            </a:extLst>
          </p:cNvPr>
          <p:cNvSpPr/>
          <p:nvPr/>
        </p:nvSpPr>
        <p:spPr>
          <a:xfrm>
            <a:off x="712009" y="3583657"/>
            <a:ext cx="10336351" cy="0"/>
          </a:xfrm>
          <a:prstGeom prst="line">
            <a:avLst/>
          </a:prstGeom>
          <a:noFill/>
          <a:ln w="5715">
            <a:solidFill>
              <a:srgbClr val="D9E4EE"/>
            </a:solidFill>
            <a:prstDash val="solid"/>
          </a:ln>
        </p:spPr>
      </p:sp>
      <p:sp>
        <p:nvSpPr>
          <p:cNvPr id="53" name="Text 41">
            <a:extLst>
              <a:ext uri="{FF2B5EF4-FFF2-40B4-BE49-F238E27FC236}">
                <a16:creationId xmlns:a16="http://schemas.microsoft.com/office/drawing/2014/main" id="{BD6E8666-9E58-4FD4-AB8D-C69C1A4C7F02}"/>
              </a:ext>
            </a:extLst>
          </p:cNvPr>
          <p:cNvSpPr/>
          <p:nvPr/>
        </p:nvSpPr>
        <p:spPr>
          <a:xfrm>
            <a:off x="797575" y="3663051"/>
            <a:ext cx="470612" cy="615302"/>
          </a:xfrm>
          <a:prstGeom prst="rect">
            <a:avLst/>
          </a:prstGeom>
          <a:noFill/>
        </p:spPr>
        <p:txBody>
          <a:bodyPr wrap="square" lIns="95" tIns="95" rIns="95" bIns="95" rtlCol="0" anchor="ctr">
            <a:normAutofit/>
          </a:bodyPr>
          <a:lstStyle/>
          <a:p>
            <a:pPr marL="0" indent="0" algn="ctr">
              <a:buNone/>
            </a:pPr>
            <a:r>
              <a:rPr lang="en-US" sz="1200" dirty="0">
                <a:solidFill>
                  <a:srgbClr val="004B8D"/>
                </a:solidFill>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3</a:t>
            </a:r>
          </a:p>
        </p:txBody>
      </p:sp>
      <p:sp>
        <p:nvSpPr>
          <p:cNvPr id="55" name="Text 42">
            <a:extLst>
              <a:ext uri="{FF2B5EF4-FFF2-40B4-BE49-F238E27FC236}">
                <a16:creationId xmlns:a16="http://schemas.microsoft.com/office/drawing/2014/main" id="{F0EAEF2E-3621-9941-22D6-E4DA91CB87C2}"/>
              </a:ext>
            </a:extLst>
          </p:cNvPr>
          <p:cNvSpPr/>
          <p:nvPr/>
        </p:nvSpPr>
        <p:spPr>
          <a:xfrm>
            <a:off x="1439319" y="3663051"/>
            <a:ext cx="1925231" cy="615302"/>
          </a:xfrm>
          <a:prstGeom prst="rect">
            <a:avLst/>
          </a:prstGeom>
          <a:noFill/>
        </p:spPr>
        <p:txBody>
          <a:bodyPr wrap="square" lIns="95" tIns="95" rIns="95" bIns="95" rtlCol="0" anchor="ctr">
            <a:normAutofit/>
          </a:bodyPr>
          <a:lstStyle/>
          <a:p>
            <a:pPr marL="0" indent="0" algn="l">
              <a:buNone/>
            </a:pPr>
            <a:r>
              <a:rPr lang="en-US" altLang="zh-CN"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SAP </a:t>
            </a:r>
            <a:r>
              <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项目整体介绍</a:t>
            </a:r>
          </a:p>
        </p:txBody>
      </p:sp>
      <p:sp>
        <p:nvSpPr>
          <p:cNvPr id="57" name="Shape 43">
            <a:extLst>
              <a:ext uri="{FF2B5EF4-FFF2-40B4-BE49-F238E27FC236}">
                <a16:creationId xmlns:a16="http://schemas.microsoft.com/office/drawing/2014/main" id="{E783C201-4775-7517-D0B9-0B51DBFB056F}"/>
              </a:ext>
            </a:extLst>
          </p:cNvPr>
          <p:cNvSpPr/>
          <p:nvPr/>
        </p:nvSpPr>
        <p:spPr>
          <a:xfrm>
            <a:off x="1353753" y="3682900"/>
            <a:ext cx="0" cy="575605"/>
          </a:xfrm>
          <a:prstGeom prst="line">
            <a:avLst/>
          </a:prstGeom>
          <a:noFill/>
          <a:ln w="4445">
            <a:solidFill>
              <a:srgbClr val="D9E4EE">
                <a:alpha val="85000"/>
              </a:srgbClr>
            </a:solidFill>
            <a:prstDash val="solid"/>
          </a:ln>
        </p:spPr>
      </p:sp>
      <p:sp>
        <p:nvSpPr>
          <p:cNvPr id="59" name="Text 46">
            <a:extLst>
              <a:ext uri="{FF2B5EF4-FFF2-40B4-BE49-F238E27FC236}">
                <a16:creationId xmlns:a16="http://schemas.microsoft.com/office/drawing/2014/main" id="{61286002-84CF-2B6D-1F5B-A9458D3A413C}"/>
              </a:ext>
            </a:extLst>
          </p:cNvPr>
          <p:cNvSpPr/>
          <p:nvPr/>
        </p:nvSpPr>
        <p:spPr>
          <a:xfrm>
            <a:off x="3225506" y="3663051"/>
            <a:ext cx="1779769" cy="615302"/>
          </a:xfrm>
          <a:prstGeom prst="rect">
            <a:avLst/>
          </a:prstGeom>
          <a:noFill/>
        </p:spPr>
        <p:txBody>
          <a:bodyPr wrap="square" lIns="95" tIns="95" rIns="95" bIns="95" rtlCol="0" anchor="ctr">
            <a:normAutofit/>
          </a:bodyPr>
          <a:lstStyle/>
          <a:p>
            <a:pPr marL="0" indent="0" algn="l">
              <a:buNone/>
            </a:pPr>
            <a:r>
              <a:rPr lang="zh-CN" altLang="en-US" sz="1200" dirty="0">
                <a:latin typeface="微软雅黑" panose="020B0503020204020204" pitchFamily="34" charset="-122"/>
                <a:ea typeface="微软雅黑" panose="020B0503020204020204" pitchFamily="34" charset="-122"/>
                <a:sym typeface="微软雅黑" panose="020B0503020204020204" charset="-122"/>
              </a:rPr>
              <a:t>帛丝云商</a:t>
            </a:r>
            <a:endParaRPr lang="en-US" altLang="zh-CN" sz="1200" dirty="0">
              <a:latin typeface="微软雅黑" panose="020B0503020204020204" pitchFamily="34" charset="-122"/>
              <a:ea typeface="微软雅黑" panose="020B0503020204020204" pitchFamily="34" charset="-122"/>
              <a:sym typeface="微软雅黑" panose="020B0503020204020204" charset="-122"/>
            </a:endParaRPr>
          </a:p>
          <a:p>
            <a:pPr marL="0" indent="0" algn="l">
              <a:buNone/>
            </a:pPr>
            <a:r>
              <a:rPr lang="zh-CN" altLang="en-US" sz="1200" dirty="0">
                <a:latin typeface="微软雅黑" panose="020B0503020204020204" pitchFamily="34" charset="-122"/>
                <a:ea typeface="微软雅黑" panose="020B0503020204020204" pitchFamily="34" charset="-122"/>
                <a:sym typeface="微软雅黑" panose="020B0503020204020204" charset="-122"/>
              </a:rPr>
              <a:t>项目总监</a:t>
            </a:r>
          </a:p>
        </p:txBody>
      </p:sp>
      <p:sp>
        <p:nvSpPr>
          <p:cNvPr id="61" name="Shape 47">
            <a:extLst>
              <a:ext uri="{FF2B5EF4-FFF2-40B4-BE49-F238E27FC236}">
                <a16:creationId xmlns:a16="http://schemas.microsoft.com/office/drawing/2014/main" id="{D9584972-4213-17E6-82A9-0F17B650CFDE}"/>
              </a:ext>
            </a:extLst>
          </p:cNvPr>
          <p:cNvSpPr/>
          <p:nvPr/>
        </p:nvSpPr>
        <p:spPr>
          <a:xfrm>
            <a:off x="3139940" y="3682900"/>
            <a:ext cx="0" cy="575605"/>
          </a:xfrm>
          <a:prstGeom prst="line">
            <a:avLst/>
          </a:prstGeom>
          <a:noFill/>
          <a:ln w="4445">
            <a:solidFill>
              <a:srgbClr val="D9E4EE">
                <a:alpha val="85000"/>
              </a:srgbClr>
            </a:solidFill>
            <a:prstDash val="solid"/>
          </a:ln>
        </p:spPr>
      </p:sp>
      <p:sp>
        <p:nvSpPr>
          <p:cNvPr id="63" name="Text 48">
            <a:extLst>
              <a:ext uri="{FF2B5EF4-FFF2-40B4-BE49-F238E27FC236}">
                <a16:creationId xmlns:a16="http://schemas.microsoft.com/office/drawing/2014/main" id="{C2A24486-6665-A5C0-4705-32532796C3EB}"/>
              </a:ext>
            </a:extLst>
          </p:cNvPr>
          <p:cNvSpPr/>
          <p:nvPr/>
        </p:nvSpPr>
        <p:spPr>
          <a:xfrm>
            <a:off x="5176406" y="3663051"/>
            <a:ext cx="4235508" cy="615302"/>
          </a:xfrm>
          <a:prstGeom prst="rect">
            <a:avLst/>
          </a:prstGeom>
          <a:noFill/>
        </p:spPr>
        <p:txBody>
          <a:bodyPr wrap="square" lIns="95" tIns="95" rIns="95" bIns="95" rtlCol="0" anchor="ctr">
            <a:normAutofit/>
          </a:bodyPr>
          <a:lstStyle/>
          <a:p>
            <a:pPr marL="0" indent="0" algn="l">
              <a:buNone/>
            </a:pPr>
            <a:r>
              <a:rPr lang="zh-CN" altLang="en-US" sz="1200" dirty="0">
                <a:latin typeface="微软雅黑" panose="020B0503020204020204" pitchFamily="34" charset="-122"/>
                <a:ea typeface="微软雅黑" panose="020B0503020204020204" pitchFamily="34" charset="-122"/>
                <a:sym typeface="微软雅黑" panose="020B0503020204020204" charset="-122"/>
              </a:rPr>
              <a:t>实施范围、总体计划、关键里程碑、项目组织架构及人员安排</a:t>
            </a:r>
          </a:p>
        </p:txBody>
      </p:sp>
      <p:sp>
        <p:nvSpPr>
          <p:cNvPr id="65" name="Shape 49">
            <a:extLst>
              <a:ext uri="{FF2B5EF4-FFF2-40B4-BE49-F238E27FC236}">
                <a16:creationId xmlns:a16="http://schemas.microsoft.com/office/drawing/2014/main" id="{B2F3B0AF-4CF6-6852-8EEB-C6BE0DEBCDCC}"/>
              </a:ext>
            </a:extLst>
          </p:cNvPr>
          <p:cNvSpPr/>
          <p:nvPr/>
        </p:nvSpPr>
        <p:spPr>
          <a:xfrm>
            <a:off x="5090841" y="3682900"/>
            <a:ext cx="0" cy="575605"/>
          </a:xfrm>
          <a:prstGeom prst="line">
            <a:avLst/>
          </a:prstGeom>
          <a:noFill/>
          <a:ln w="4445">
            <a:solidFill>
              <a:srgbClr val="D9E4EE">
                <a:alpha val="85000"/>
              </a:srgbClr>
            </a:solidFill>
            <a:prstDash val="solid"/>
          </a:ln>
        </p:spPr>
      </p:sp>
      <p:sp>
        <p:nvSpPr>
          <p:cNvPr id="67" name="Shape 50">
            <a:extLst>
              <a:ext uri="{FF2B5EF4-FFF2-40B4-BE49-F238E27FC236}">
                <a16:creationId xmlns:a16="http://schemas.microsoft.com/office/drawing/2014/main" id="{CE64F8C7-18A5-BB6A-88E5-DA0CED4ADEE1}"/>
              </a:ext>
            </a:extLst>
          </p:cNvPr>
          <p:cNvSpPr/>
          <p:nvPr/>
        </p:nvSpPr>
        <p:spPr>
          <a:xfrm>
            <a:off x="712009" y="4357747"/>
            <a:ext cx="10336351" cy="774090"/>
          </a:xfrm>
          <a:prstGeom prst="rect">
            <a:avLst/>
          </a:prstGeom>
          <a:solidFill>
            <a:srgbClr val="FAFBFC"/>
          </a:solidFill>
          <a:ln w="12700">
            <a:solidFill>
              <a:srgbClr val="FAFBFC"/>
            </a:solidFill>
            <a:prstDash val="solid"/>
          </a:ln>
        </p:spPr>
      </p:sp>
      <p:sp>
        <p:nvSpPr>
          <p:cNvPr id="69" name="Shape 51">
            <a:extLst>
              <a:ext uri="{FF2B5EF4-FFF2-40B4-BE49-F238E27FC236}">
                <a16:creationId xmlns:a16="http://schemas.microsoft.com/office/drawing/2014/main" id="{6FCC3BC5-6726-F26B-EE01-96D120C6BAB0}"/>
              </a:ext>
            </a:extLst>
          </p:cNvPr>
          <p:cNvSpPr/>
          <p:nvPr/>
        </p:nvSpPr>
        <p:spPr>
          <a:xfrm>
            <a:off x="712009" y="4357747"/>
            <a:ext cx="10336351" cy="0"/>
          </a:xfrm>
          <a:prstGeom prst="line">
            <a:avLst/>
          </a:prstGeom>
          <a:noFill/>
          <a:ln w="5715">
            <a:solidFill>
              <a:srgbClr val="D9E4EE"/>
            </a:solidFill>
            <a:prstDash val="solid"/>
          </a:ln>
        </p:spPr>
      </p:sp>
      <p:sp>
        <p:nvSpPr>
          <p:cNvPr id="71" name="Text 52">
            <a:extLst>
              <a:ext uri="{FF2B5EF4-FFF2-40B4-BE49-F238E27FC236}">
                <a16:creationId xmlns:a16="http://schemas.microsoft.com/office/drawing/2014/main" id="{A7C34324-027D-0ED5-FB98-07144E6867D0}"/>
              </a:ext>
            </a:extLst>
          </p:cNvPr>
          <p:cNvSpPr/>
          <p:nvPr/>
        </p:nvSpPr>
        <p:spPr>
          <a:xfrm>
            <a:off x="797575" y="4437141"/>
            <a:ext cx="470612" cy="615302"/>
          </a:xfrm>
          <a:prstGeom prst="rect">
            <a:avLst/>
          </a:prstGeom>
          <a:noFill/>
        </p:spPr>
        <p:txBody>
          <a:bodyPr wrap="square" lIns="95" tIns="95" rIns="95" bIns="95" rtlCol="0" anchor="ctr">
            <a:normAutofit/>
          </a:bodyPr>
          <a:lstStyle/>
          <a:p>
            <a:pPr marL="0" indent="0" algn="ctr">
              <a:buNone/>
            </a:pPr>
            <a:r>
              <a:rPr lang="en-US" sz="1200" dirty="0">
                <a:solidFill>
                  <a:srgbClr val="004B8D"/>
                </a:solidFill>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4</a:t>
            </a:r>
          </a:p>
        </p:txBody>
      </p:sp>
      <p:sp>
        <p:nvSpPr>
          <p:cNvPr id="73" name="Text 53">
            <a:extLst>
              <a:ext uri="{FF2B5EF4-FFF2-40B4-BE49-F238E27FC236}">
                <a16:creationId xmlns:a16="http://schemas.microsoft.com/office/drawing/2014/main" id="{30D586B7-6C0D-5DC8-EBCD-6D3D7BD3F03E}"/>
              </a:ext>
            </a:extLst>
          </p:cNvPr>
          <p:cNvSpPr/>
          <p:nvPr/>
        </p:nvSpPr>
        <p:spPr>
          <a:xfrm>
            <a:off x="1439319" y="4437141"/>
            <a:ext cx="1925231" cy="615302"/>
          </a:xfrm>
          <a:prstGeom prst="rect">
            <a:avLst/>
          </a:prstGeom>
          <a:noFill/>
        </p:spPr>
        <p:txBody>
          <a:bodyPr wrap="square" lIns="95" tIns="95" rIns="95" bIns="95" rtlCol="0" anchor="ctr">
            <a:normAutofit/>
          </a:bodyPr>
          <a:lstStyle/>
          <a:p>
            <a:pPr marL="0" indent="0" algn="l">
              <a:buNone/>
            </a:pPr>
            <a:r>
              <a:rPr lang="zh-CN" altLang="en-US" sz="1200" dirty="0">
                <a:latin typeface="微软雅黑" panose="020B0503020204020204" pitchFamily="34" charset="-122"/>
                <a:ea typeface="微软雅黑" panose="020B0503020204020204" pitchFamily="34" charset="-122"/>
                <a:sym typeface="微软雅黑" panose="020B0503020204020204" charset="-122"/>
              </a:rPr>
              <a:t>帛丝云商领导发言</a:t>
            </a:r>
          </a:p>
        </p:txBody>
      </p:sp>
      <p:sp>
        <p:nvSpPr>
          <p:cNvPr id="75" name="Shape 54">
            <a:extLst>
              <a:ext uri="{FF2B5EF4-FFF2-40B4-BE49-F238E27FC236}">
                <a16:creationId xmlns:a16="http://schemas.microsoft.com/office/drawing/2014/main" id="{2E4F4469-6B2B-C832-6F0B-E8B548C78343}"/>
              </a:ext>
            </a:extLst>
          </p:cNvPr>
          <p:cNvSpPr/>
          <p:nvPr/>
        </p:nvSpPr>
        <p:spPr>
          <a:xfrm>
            <a:off x="1353753" y="4456990"/>
            <a:ext cx="0" cy="575605"/>
          </a:xfrm>
          <a:prstGeom prst="line">
            <a:avLst/>
          </a:prstGeom>
          <a:noFill/>
          <a:ln w="4445">
            <a:solidFill>
              <a:srgbClr val="D9E4EE">
                <a:alpha val="85000"/>
              </a:srgbClr>
            </a:solidFill>
            <a:prstDash val="solid"/>
          </a:ln>
        </p:spPr>
      </p:sp>
      <p:sp>
        <p:nvSpPr>
          <p:cNvPr id="77" name="Text 57">
            <a:extLst>
              <a:ext uri="{FF2B5EF4-FFF2-40B4-BE49-F238E27FC236}">
                <a16:creationId xmlns:a16="http://schemas.microsoft.com/office/drawing/2014/main" id="{5FD34A3E-B659-41F2-AF9F-E7321E2626E8}"/>
              </a:ext>
            </a:extLst>
          </p:cNvPr>
          <p:cNvSpPr/>
          <p:nvPr/>
        </p:nvSpPr>
        <p:spPr>
          <a:xfrm>
            <a:off x="3225506" y="4437141"/>
            <a:ext cx="1779769" cy="615302"/>
          </a:xfrm>
          <a:prstGeom prst="rect">
            <a:avLst/>
          </a:prstGeom>
          <a:noFill/>
        </p:spPr>
        <p:txBody>
          <a:bodyPr wrap="square" lIns="95" tIns="95" rIns="95" bIns="95" rtlCol="0" anchor="ctr">
            <a:normAutofit/>
          </a:bodyPr>
          <a:lstStyle/>
          <a:p>
            <a:pPr marL="0" indent="0" algn="l">
              <a:buNone/>
            </a:pPr>
            <a:r>
              <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帛丝云商</a:t>
            </a:r>
          </a:p>
          <a:p>
            <a:pPr marL="0" indent="0" algn="l">
              <a:buNone/>
            </a:pPr>
            <a:r>
              <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创始人</a:t>
            </a:r>
            <a:r>
              <a:rPr lang="en-US" altLang="zh-CN"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a:t>
            </a:r>
            <a:r>
              <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领导</a:t>
            </a:r>
          </a:p>
        </p:txBody>
      </p:sp>
      <p:sp>
        <p:nvSpPr>
          <p:cNvPr id="79" name="Shape 58">
            <a:extLst>
              <a:ext uri="{FF2B5EF4-FFF2-40B4-BE49-F238E27FC236}">
                <a16:creationId xmlns:a16="http://schemas.microsoft.com/office/drawing/2014/main" id="{04937D1B-E4F6-33DC-EA36-34026E85EA71}"/>
              </a:ext>
            </a:extLst>
          </p:cNvPr>
          <p:cNvSpPr/>
          <p:nvPr/>
        </p:nvSpPr>
        <p:spPr>
          <a:xfrm>
            <a:off x="3139940" y="4456990"/>
            <a:ext cx="0" cy="575605"/>
          </a:xfrm>
          <a:prstGeom prst="line">
            <a:avLst/>
          </a:prstGeom>
          <a:noFill/>
          <a:ln w="4445">
            <a:solidFill>
              <a:srgbClr val="D9E4EE">
                <a:alpha val="85000"/>
              </a:srgbClr>
            </a:solidFill>
            <a:prstDash val="solid"/>
          </a:ln>
        </p:spPr>
      </p:sp>
      <p:sp>
        <p:nvSpPr>
          <p:cNvPr id="81" name="Text 59">
            <a:extLst>
              <a:ext uri="{FF2B5EF4-FFF2-40B4-BE49-F238E27FC236}">
                <a16:creationId xmlns:a16="http://schemas.microsoft.com/office/drawing/2014/main" id="{D7287861-A3E1-29FF-DC68-E6533ABC1865}"/>
              </a:ext>
            </a:extLst>
          </p:cNvPr>
          <p:cNvSpPr/>
          <p:nvPr/>
        </p:nvSpPr>
        <p:spPr>
          <a:xfrm>
            <a:off x="5176406" y="4437141"/>
            <a:ext cx="4235508" cy="615302"/>
          </a:xfrm>
          <a:prstGeom prst="rect">
            <a:avLst/>
          </a:prstGeom>
          <a:noFill/>
        </p:spPr>
        <p:txBody>
          <a:bodyPr wrap="square" lIns="95" tIns="95" rIns="95" bIns="95" rtlCol="0" anchor="ctr">
            <a:normAutofit/>
          </a:bodyPr>
          <a:lstStyle/>
          <a:p>
            <a:pPr marL="0" indent="0" algn="l">
              <a:buNone/>
            </a:pPr>
            <a:r>
              <a:rPr lang="zh-CN" altLang="en-US" sz="12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强调</a:t>
            </a:r>
            <a:r>
              <a:rPr lang="en-US" altLang="zh-CN" sz="12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 SAP </a:t>
            </a:r>
            <a:r>
              <a:rPr lang="zh-CN" altLang="en-US" sz="12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项目的战略意义</a:t>
            </a:r>
            <a:r>
              <a:rPr lang="en-US" altLang="zh-CN" sz="1200" dirty="0">
                <a:solidFill>
                  <a:srgbClr val="223548"/>
                </a:solidFill>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 </a:t>
            </a:r>
          </a:p>
        </p:txBody>
      </p:sp>
      <p:sp>
        <p:nvSpPr>
          <p:cNvPr id="83" name="Shape 60">
            <a:extLst>
              <a:ext uri="{FF2B5EF4-FFF2-40B4-BE49-F238E27FC236}">
                <a16:creationId xmlns:a16="http://schemas.microsoft.com/office/drawing/2014/main" id="{84D21D02-95C6-9940-7510-3DF178EAD5D9}"/>
              </a:ext>
            </a:extLst>
          </p:cNvPr>
          <p:cNvSpPr/>
          <p:nvPr/>
        </p:nvSpPr>
        <p:spPr>
          <a:xfrm>
            <a:off x="5090841" y="4456990"/>
            <a:ext cx="0" cy="575605"/>
          </a:xfrm>
          <a:prstGeom prst="line">
            <a:avLst/>
          </a:prstGeom>
          <a:noFill/>
          <a:ln w="4445">
            <a:solidFill>
              <a:srgbClr val="D9E4EE">
                <a:alpha val="85000"/>
              </a:srgbClr>
            </a:solidFill>
            <a:prstDash val="solid"/>
          </a:ln>
        </p:spPr>
      </p:sp>
      <p:sp>
        <p:nvSpPr>
          <p:cNvPr id="85" name="Shape 61">
            <a:extLst>
              <a:ext uri="{FF2B5EF4-FFF2-40B4-BE49-F238E27FC236}">
                <a16:creationId xmlns:a16="http://schemas.microsoft.com/office/drawing/2014/main" id="{198D3658-07D3-2E22-9362-AB519A179AB8}"/>
              </a:ext>
            </a:extLst>
          </p:cNvPr>
          <p:cNvSpPr/>
          <p:nvPr/>
        </p:nvSpPr>
        <p:spPr>
          <a:xfrm>
            <a:off x="712009" y="5131837"/>
            <a:ext cx="10336351" cy="0"/>
          </a:xfrm>
          <a:prstGeom prst="line">
            <a:avLst/>
          </a:prstGeom>
          <a:noFill/>
          <a:ln w="5715">
            <a:solidFill>
              <a:srgbClr val="D9E4EE"/>
            </a:solidFill>
            <a:prstDash val="solid"/>
          </a:ln>
        </p:spPr>
      </p:sp>
      <p:sp>
        <p:nvSpPr>
          <p:cNvPr id="87" name="Text 62">
            <a:extLst>
              <a:ext uri="{FF2B5EF4-FFF2-40B4-BE49-F238E27FC236}">
                <a16:creationId xmlns:a16="http://schemas.microsoft.com/office/drawing/2014/main" id="{B594F762-6D8B-C1C2-2492-DADEFBE19A2A}"/>
              </a:ext>
            </a:extLst>
          </p:cNvPr>
          <p:cNvSpPr/>
          <p:nvPr/>
        </p:nvSpPr>
        <p:spPr>
          <a:xfrm>
            <a:off x="797575" y="5211231"/>
            <a:ext cx="470612" cy="555757"/>
          </a:xfrm>
          <a:prstGeom prst="rect">
            <a:avLst/>
          </a:prstGeom>
          <a:noFill/>
        </p:spPr>
        <p:txBody>
          <a:bodyPr wrap="square" lIns="95" tIns="95" rIns="95" bIns="95" rtlCol="0" anchor="ctr">
            <a:normAutofit/>
          </a:bodyPr>
          <a:lstStyle/>
          <a:p>
            <a:pPr marL="0" indent="0" algn="ctr">
              <a:buNone/>
            </a:pPr>
            <a:r>
              <a:rPr lang="en-US" sz="1200" dirty="0">
                <a:solidFill>
                  <a:srgbClr val="004B8D"/>
                </a:solidFill>
                <a:latin typeface="微软雅黑" panose="020B0503020204020204" pitchFamily="34" charset="-122"/>
                <a:ea typeface="微软雅黑" panose="020B0503020204020204" pitchFamily="34" charset="-122"/>
                <a:cs typeface="微软雅黑" panose="020B0503020204020204" pitchFamily="34" charset="-120"/>
                <a:sym typeface="微软雅黑" panose="020B0503020204020204" charset="-122"/>
              </a:rPr>
              <a:t>5</a:t>
            </a:r>
          </a:p>
        </p:txBody>
      </p:sp>
      <p:sp>
        <p:nvSpPr>
          <p:cNvPr id="89" name="Text 63">
            <a:extLst>
              <a:ext uri="{FF2B5EF4-FFF2-40B4-BE49-F238E27FC236}">
                <a16:creationId xmlns:a16="http://schemas.microsoft.com/office/drawing/2014/main" id="{04C16546-ACCC-D20C-F707-295E706F9348}"/>
              </a:ext>
            </a:extLst>
          </p:cNvPr>
          <p:cNvSpPr/>
          <p:nvPr/>
        </p:nvSpPr>
        <p:spPr>
          <a:xfrm>
            <a:off x="1439319" y="5211231"/>
            <a:ext cx="1925231" cy="555757"/>
          </a:xfrm>
          <a:prstGeom prst="rect">
            <a:avLst/>
          </a:prstGeom>
          <a:noFill/>
        </p:spPr>
        <p:txBody>
          <a:bodyPr wrap="square" lIns="95" tIns="95" rIns="95" bIns="95" rtlCol="0" anchor="ctr">
            <a:normAutofit/>
          </a:bodyPr>
          <a:lstStyle/>
          <a:p>
            <a:r>
              <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切蛋糕合影</a:t>
            </a:r>
          </a:p>
        </p:txBody>
      </p:sp>
      <p:sp>
        <p:nvSpPr>
          <p:cNvPr id="91" name="Shape 64">
            <a:extLst>
              <a:ext uri="{FF2B5EF4-FFF2-40B4-BE49-F238E27FC236}">
                <a16:creationId xmlns:a16="http://schemas.microsoft.com/office/drawing/2014/main" id="{867001FB-034A-6D43-7C4B-3FDD32FA54AF}"/>
              </a:ext>
            </a:extLst>
          </p:cNvPr>
          <p:cNvSpPr/>
          <p:nvPr/>
        </p:nvSpPr>
        <p:spPr>
          <a:xfrm>
            <a:off x="1353753" y="5231080"/>
            <a:ext cx="0" cy="516060"/>
          </a:xfrm>
          <a:prstGeom prst="line">
            <a:avLst/>
          </a:prstGeom>
          <a:noFill/>
          <a:ln w="4445">
            <a:solidFill>
              <a:srgbClr val="D9E4EE">
                <a:alpha val="85000"/>
              </a:srgbClr>
            </a:solidFill>
            <a:prstDash val="solid"/>
          </a:ln>
        </p:spPr>
      </p:sp>
      <p:sp>
        <p:nvSpPr>
          <p:cNvPr id="93" name="Text 67">
            <a:extLst>
              <a:ext uri="{FF2B5EF4-FFF2-40B4-BE49-F238E27FC236}">
                <a16:creationId xmlns:a16="http://schemas.microsoft.com/office/drawing/2014/main" id="{4F6F9D17-E5C6-F678-8465-991EA5EA8194}"/>
              </a:ext>
            </a:extLst>
          </p:cNvPr>
          <p:cNvSpPr/>
          <p:nvPr/>
        </p:nvSpPr>
        <p:spPr>
          <a:xfrm>
            <a:off x="3225506" y="5211231"/>
            <a:ext cx="1779769" cy="555757"/>
          </a:xfrm>
          <a:prstGeom prst="rect">
            <a:avLst/>
          </a:prstGeom>
          <a:noFill/>
        </p:spPr>
        <p:txBody>
          <a:bodyPr wrap="square" lIns="95" tIns="95" rIns="95" bIns="95" rtlCol="0" anchor="ctr">
            <a:normAutofit/>
          </a:bodyPr>
          <a:lstStyle/>
          <a:p>
            <a:pPr marL="0" indent="0" algn="l">
              <a:buNone/>
            </a:pPr>
            <a:r>
              <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百疆</a:t>
            </a:r>
            <a:r>
              <a:rPr lang="en-US" altLang="zh-CN"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&amp;</a:t>
            </a:r>
            <a:r>
              <a:rPr lang="zh-CN" altLang="en-US" sz="1200" dirty="0">
                <a:latin typeface="微软雅黑" panose="020B0503020204020204" pitchFamily="34" charset="-122"/>
                <a:ea typeface="微软雅黑" panose="020B0503020204020204" pitchFamily="34" charset="-122"/>
                <a:cs typeface="微软雅黑" panose="020B0503020204020204" charset="-122"/>
                <a:sym typeface="微软雅黑" panose="020B0503020204020204" charset="-122"/>
              </a:rPr>
              <a:t>帛丝云商 </a:t>
            </a:r>
          </a:p>
        </p:txBody>
      </p:sp>
      <p:sp>
        <p:nvSpPr>
          <p:cNvPr id="95" name="Shape 68">
            <a:extLst>
              <a:ext uri="{FF2B5EF4-FFF2-40B4-BE49-F238E27FC236}">
                <a16:creationId xmlns:a16="http://schemas.microsoft.com/office/drawing/2014/main" id="{FF56A3F0-7227-5FBD-7A18-5AAAC19BC1DF}"/>
              </a:ext>
            </a:extLst>
          </p:cNvPr>
          <p:cNvSpPr/>
          <p:nvPr/>
        </p:nvSpPr>
        <p:spPr>
          <a:xfrm>
            <a:off x="3139940" y="5210405"/>
            <a:ext cx="0" cy="516060"/>
          </a:xfrm>
          <a:prstGeom prst="line">
            <a:avLst/>
          </a:prstGeom>
          <a:noFill/>
          <a:ln w="4445">
            <a:solidFill>
              <a:srgbClr val="D9E4EE">
                <a:alpha val="85000"/>
              </a:srgbClr>
            </a:solidFill>
            <a:prstDash val="solid"/>
          </a:ln>
        </p:spPr>
      </p:sp>
      <p:sp>
        <p:nvSpPr>
          <p:cNvPr id="97" name="Text 69">
            <a:extLst>
              <a:ext uri="{FF2B5EF4-FFF2-40B4-BE49-F238E27FC236}">
                <a16:creationId xmlns:a16="http://schemas.microsoft.com/office/drawing/2014/main" id="{03FC8D79-D5B9-F584-E946-F24FED522917}"/>
              </a:ext>
            </a:extLst>
          </p:cNvPr>
          <p:cNvSpPr/>
          <p:nvPr/>
        </p:nvSpPr>
        <p:spPr>
          <a:xfrm>
            <a:off x="5176406" y="5211231"/>
            <a:ext cx="4235508" cy="555757"/>
          </a:xfrm>
          <a:prstGeom prst="rect">
            <a:avLst/>
          </a:prstGeom>
          <a:noFill/>
        </p:spPr>
        <p:txBody>
          <a:bodyPr wrap="square" lIns="95" tIns="95" rIns="95" bIns="95" rtlCol="0" anchor="ctr">
            <a:normAutofit/>
          </a:bodyPr>
          <a:lstStyle/>
          <a:p>
            <a:r>
              <a:rPr lang="zh-CN" altLang="en-US" sz="1200" dirty="0">
                <a:latin typeface="微软雅黑" panose="020B0503020204020204" pitchFamily="34" charset="-122"/>
                <a:ea typeface="微软雅黑" panose="020B0503020204020204" pitchFamily="34" charset="-122"/>
                <a:sym typeface="微软雅黑" panose="020B0503020204020204" charset="-122"/>
              </a:rPr>
              <a:t>宣布项目正式启动；合影、切蛋糕。</a:t>
            </a:r>
          </a:p>
        </p:txBody>
      </p:sp>
      <p:sp>
        <p:nvSpPr>
          <p:cNvPr id="99" name="Shape 70">
            <a:extLst>
              <a:ext uri="{FF2B5EF4-FFF2-40B4-BE49-F238E27FC236}">
                <a16:creationId xmlns:a16="http://schemas.microsoft.com/office/drawing/2014/main" id="{8E8DE2AE-6109-A80C-963D-2C4EDB591327}"/>
              </a:ext>
            </a:extLst>
          </p:cNvPr>
          <p:cNvSpPr/>
          <p:nvPr/>
        </p:nvSpPr>
        <p:spPr>
          <a:xfrm>
            <a:off x="5090841" y="5210405"/>
            <a:ext cx="0" cy="516060"/>
          </a:xfrm>
          <a:prstGeom prst="line">
            <a:avLst/>
          </a:prstGeom>
          <a:noFill/>
          <a:ln w="4445">
            <a:solidFill>
              <a:srgbClr val="D9E4EE">
                <a:alpha val="85000"/>
              </a:srgbClr>
            </a:solidFill>
            <a:prstDash val="solid"/>
          </a:ln>
        </p:spPr>
      </p:sp>
    </p:spTree>
    <p:extLst>
      <p:ext uri="{BB962C8B-B14F-4D97-AF65-F5344CB8AC3E}">
        <p14:creationId xmlns:p14="http://schemas.microsoft.com/office/powerpoint/2010/main" val="8357568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71DF398-108F-1E3D-54C9-06B6AC196B96}"/>
              </a:ext>
            </a:extLst>
          </p:cNvPr>
          <p:cNvSpPr>
            <a:spLocks noGrp="1"/>
          </p:cNvSpPr>
          <p:nvPr>
            <p:ph type="title"/>
          </p:nvPr>
        </p:nvSpPr>
        <p:spPr/>
        <p:txBody>
          <a:bodyPr/>
          <a:lstStyle/>
          <a:p>
            <a:r>
              <a:rPr lang="zh-CN" altLang="en-US" dirty="0"/>
              <a:t>会议日程</a:t>
            </a:r>
          </a:p>
        </p:txBody>
      </p:sp>
      <p:sp>
        <p:nvSpPr>
          <p:cNvPr id="5" name="文本框 4">
            <a:extLst>
              <a:ext uri="{FF2B5EF4-FFF2-40B4-BE49-F238E27FC236}">
                <a16:creationId xmlns:a16="http://schemas.microsoft.com/office/drawing/2014/main" id="{0F8FE6EA-0C91-6165-B427-2BC9530D1793}"/>
              </a:ext>
            </a:extLst>
          </p:cNvPr>
          <p:cNvSpPr txBox="1"/>
          <p:nvPr/>
        </p:nvSpPr>
        <p:spPr>
          <a:xfrm>
            <a:off x="1588350" y="1364998"/>
            <a:ext cx="9014603" cy="3944670"/>
          </a:xfrm>
          <a:prstGeom prst="rect">
            <a:avLst/>
          </a:prstGeom>
          <a:noFill/>
        </p:spPr>
        <p:txBody>
          <a:bodyPr wrap="square">
            <a:spAutoFit/>
          </a:bodyPr>
          <a:lstStyle/>
          <a:p>
            <a:pPr>
              <a:spcAft>
                <a:spcPts val="1000"/>
              </a:spcAft>
            </a:pP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一、百疆集团</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SAP</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公有云项目管理办法发布</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spcAft>
                <a:spcPts val="1000"/>
              </a:spcAft>
            </a:pP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百疆集团项目总监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XXX</a:t>
            </a:r>
          </a:p>
          <a:p>
            <a:pPr>
              <a:spcAft>
                <a:spcPts val="1000"/>
              </a:spcAft>
            </a:pP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二、百疆集团</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SAP</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公有云项目实施方案发布</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spcAft>
                <a:spcPts val="1000"/>
              </a:spcAft>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帛丝云商公司项目经理  张晓杰  </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spcAft>
                <a:spcPts val="1000"/>
              </a:spcAft>
            </a:pP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三、百疆集团董事长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XXX</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致辞</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spcAft>
                <a:spcPts val="1000"/>
              </a:spcAft>
            </a:pP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四、</a:t>
            </a:r>
            <a:r>
              <a:rPr lang="en-US" altLang="zh-CN" sz="2400" b="1" dirty="0">
                <a:latin typeface="微软雅黑" panose="020B0503020204020204" pitchFamily="34" charset="-122"/>
                <a:ea typeface="微软雅黑" panose="020B0503020204020204" pitchFamily="34" charset="-122"/>
              </a:rPr>
              <a:t>SAP</a:t>
            </a:r>
            <a:r>
              <a:rPr lang="zh-CN" altLang="en-US" sz="2400" b="1" dirty="0">
                <a:latin typeface="微软雅黑" panose="020B0503020204020204" pitchFamily="34" charset="-122"/>
                <a:ea typeface="微软雅黑" panose="020B0503020204020204" pitchFamily="34" charset="-122"/>
              </a:rPr>
              <a:t> 江苏区总经理 </a:t>
            </a:r>
            <a:r>
              <a:rPr lang="en-US" altLang="zh-CN" sz="2400" b="1" dirty="0">
                <a:latin typeface="微软雅黑" panose="020B0503020204020204" pitchFamily="34" charset="-122"/>
                <a:ea typeface="微软雅黑" panose="020B0503020204020204" pitchFamily="34" charset="-122"/>
              </a:rPr>
              <a:t>XXX</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致辞</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spcAft>
                <a:spcPts val="1000"/>
              </a:spcAft>
            </a:pP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五、帛丝云商江苏科技公司创始人李洪波总致辞</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spcAft>
                <a:spcPts val="1000"/>
              </a:spcAft>
            </a:pP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六、项目启动仪式</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262095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solidFill>
                  <a:schemeClr val="accent1"/>
                </a:solidFill>
              </a:rPr>
              <a:t>百疆项目总监致辞</a:t>
            </a:r>
          </a:p>
        </p:txBody>
      </p:sp>
      <p:sp>
        <p:nvSpPr>
          <p:cNvPr id="3" name="副标题 2"/>
          <p:cNvSpPr>
            <a:spLocks noGrp="1"/>
          </p:cNvSpPr>
          <p:nvPr>
            <p:ph type="subTitle" idx="1"/>
          </p:nvPr>
        </p:nvSpPr>
        <p:spPr/>
        <p:txBody>
          <a:bodyPr/>
          <a:lstStyle/>
          <a:p>
            <a:endParaRPr lang="en-US" altLang="zh-CN" dirty="0"/>
          </a:p>
          <a:p>
            <a:r>
              <a:rPr lang="zh-CN" altLang="en-US" dirty="0"/>
              <a:t>百疆集团  项目总监  </a:t>
            </a:r>
            <a:r>
              <a:rPr lang="en-US" altLang="zh-CN" dirty="0"/>
              <a:t>XXXX</a:t>
            </a:r>
          </a:p>
        </p:txBody>
      </p:sp>
      <p:sp>
        <p:nvSpPr>
          <p:cNvPr id="4" name="灯片编号占位符 3"/>
          <p:cNvSpPr>
            <a:spLocks noGrp="1"/>
          </p:cNvSpPr>
          <p:nvPr>
            <p:ph type="sldNum" sz="quarter" idx="12"/>
          </p:nvPr>
        </p:nvSpPr>
        <p:spPr/>
        <p:txBody>
          <a:bodyPr/>
          <a:lstStyle/>
          <a:p>
            <a:fld id="{7D9BB5D0-35E4-459D-AEF3-FE4D7C45CC19}" type="slidenum">
              <a:rPr lang="zh-CN" altLang="en-US" smtClean="0"/>
              <a:t>4</a:t>
            </a:fld>
            <a:endParaRPr lang="zh-CN" altLang="en-US"/>
          </a:p>
        </p:txBody>
      </p:sp>
      <p:sp>
        <p:nvSpPr>
          <p:cNvPr id="7" name="矩形 6">
            <a:extLst>
              <a:ext uri="{FF2B5EF4-FFF2-40B4-BE49-F238E27FC236}">
                <a16:creationId xmlns:a16="http://schemas.microsoft.com/office/drawing/2014/main" id="{FA664AF5-401E-D13F-D90E-97CA1A573D98}"/>
              </a:ext>
            </a:extLst>
          </p:cNvPr>
          <p:cNvSpPr/>
          <p:nvPr/>
        </p:nvSpPr>
        <p:spPr bwMode="gray">
          <a:xfrm>
            <a:off x="7718156" y="387457"/>
            <a:ext cx="2092271" cy="581187"/>
          </a:xfrm>
          <a:prstGeom prst="rect">
            <a:avLst/>
          </a:prstGeom>
          <a:solidFill>
            <a:schemeClr val="bg1">
              <a:lumMod val="85000"/>
            </a:schemeClr>
          </a:solidFill>
          <a:ln w="6350" algn="ctr">
            <a:solidFill>
              <a:schemeClr val="tx1"/>
            </a:solidFill>
            <a:miter lim="800000"/>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pPr>
            <a:r>
              <a:rPr lang="zh-CN" altLang="en-US" kern="0" dirty="0">
                <a:ea typeface="Arial Unicode MS" panose="020B0604020202020204" pitchFamily="34" charset="-128"/>
                <a:cs typeface="Arial Unicode MS" panose="020B0604020202020204" pitchFamily="34" charset="-128"/>
              </a:rPr>
              <a:t>百疆</a:t>
            </a:r>
            <a:r>
              <a:rPr lang="en-US" altLang="zh-CN" kern="0" dirty="0">
                <a:ea typeface="Arial Unicode MS" panose="020B0604020202020204" pitchFamily="34" charset="-128"/>
                <a:cs typeface="Arial Unicode MS" panose="020B0604020202020204" pitchFamily="34" charset="-128"/>
              </a:rPr>
              <a:t>LOGO</a:t>
            </a:r>
            <a:endParaRPr kumimoji="0" lang="zh-CN" altLang="en-US"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32566911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3">
            <a:extLst>
              <a:ext uri="{FF2B5EF4-FFF2-40B4-BE49-F238E27FC236}">
                <a16:creationId xmlns:a16="http://schemas.microsoft.com/office/drawing/2014/main" id="{92A86B22-BAC9-4718-90E8-8A9C94A5B484}"/>
              </a:ext>
            </a:extLst>
          </p:cNvPr>
          <p:cNvSpPr>
            <a:spLocks noGrp="1"/>
          </p:cNvSpPr>
          <p:nvPr>
            <p:ph type="title" idx="4294967295"/>
          </p:nvPr>
        </p:nvSpPr>
        <p:spPr>
          <a:xfrm>
            <a:off x="172756" y="353226"/>
            <a:ext cx="10355176" cy="430101"/>
          </a:xfrm>
        </p:spPr>
        <p:txBody>
          <a:bodyPr>
            <a:noAutofit/>
          </a:bodyPr>
          <a:lstStyle/>
          <a:p>
            <a:r>
              <a:rPr kumimoji="1" lang="zh-CN" altLang="en-US" sz="2399" dirty="0">
                <a:latin typeface="Calibri" panose="020F0502020204030204" pitchFamily="34" charset="0"/>
                <a:ea typeface="微软雅黑" panose="020B0503020204020204" pitchFamily="34" charset="-122"/>
                <a:cs typeface="Calibri" panose="020F0502020204030204" pitchFamily="34" charset="0"/>
              </a:rPr>
              <a:t>在本次</a:t>
            </a:r>
            <a:r>
              <a:rPr lang="zh-CN" altLang="en-US" sz="2399" dirty="0">
                <a:latin typeface="微软雅黑" panose="020B0503020204020204" pitchFamily="34" charset="-122"/>
                <a:ea typeface="微软雅黑" panose="020B0503020204020204" pitchFamily="34" charset="-122"/>
              </a:rPr>
              <a:t>信息化建设</a:t>
            </a:r>
            <a:r>
              <a:rPr kumimoji="1" lang="zh-CN" altLang="en-US" sz="2399" dirty="0">
                <a:latin typeface="Calibri" panose="020F0502020204030204" pitchFamily="34" charset="0"/>
                <a:ea typeface="微软雅黑" panose="020B0503020204020204" pitchFamily="34" charset="-122"/>
                <a:cs typeface="Calibri" panose="020F0502020204030204" pitchFamily="34" charset="0"/>
              </a:rPr>
              <a:t>中，我们认为应以以下目标作为项目成功的标准</a:t>
            </a:r>
          </a:p>
        </p:txBody>
      </p:sp>
    </p:spTree>
    <p:extLst>
      <p:ext uri="{BB962C8B-B14F-4D97-AF65-F5344CB8AC3E}">
        <p14:creationId xmlns:p14="http://schemas.microsoft.com/office/powerpoint/2010/main" val="19123805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txBox="1"/>
          <p:nvPr/>
        </p:nvSpPr>
        <p:spPr bwMode="gray">
          <a:xfrm>
            <a:off x="504000" y="504000"/>
            <a:ext cx="11286850" cy="368935"/>
          </a:xfrm>
          <a:prstGeom prst="rect">
            <a:avLst/>
          </a:prstGeom>
        </p:spPr>
        <p:txBody>
          <a:bodyPr vert="horz" wrap="square" lIns="0" tIns="0" rIns="0" bIns="0" rtlCol="0" anchor="t" anchorCtr="0">
            <a:spAutoFit/>
          </a:bodyPr>
          <a:lstStyle>
            <a:lvl1pPr algn="l" defTabSz="1088390" rtl="0" eaLnBrk="1" latinLnBrk="0" hangingPunct="1">
              <a:spcBef>
                <a:spcPct val="0"/>
              </a:spcBef>
              <a:buNone/>
              <a:defRPr sz="2800" b="1" kern="1200" baseline="0">
                <a:solidFill>
                  <a:schemeClr val="tx1"/>
                </a:solidFill>
                <a:latin typeface="+mn-lt"/>
                <a:ea typeface="+mj-ea"/>
                <a:cs typeface="+mj-cs"/>
              </a:defRPr>
            </a:lvl1pPr>
          </a:lstStyle>
          <a:p>
            <a:pPr marL="0" marR="0" lvl="0" indent="0" algn="l" defTabSz="1088390" rtl="0" eaLnBrk="1" fontAlgn="base"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cs typeface="+mj-cs"/>
              </a:rPr>
              <a:t>百疆SAP项目实施建议计划</a:t>
            </a:r>
          </a:p>
        </p:txBody>
      </p:sp>
      <p:grpSp>
        <p:nvGrpSpPr>
          <p:cNvPr id="3" name="组合 2"/>
          <p:cNvGrpSpPr/>
          <p:nvPr/>
        </p:nvGrpSpPr>
        <p:grpSpPr>
          <a:xfrm>
            <a:off x="573256" y="1211704"/>
            <a:ext cx="11201307" cy="5286184"/>
            <a:chOff x="178859" y="1137975"/>
            <a:chExt cx="11204224" cy="6241673"/>
          </a:xfrm>
        </p:grpSpPr>
        <p:sp>
          <p:nvSpPr>
            <p:cNvPr id="4" name="AutoShape 13"/>
            <p:cNvSpPr>
              <a:spLocks noChangeArrowheads="1"/>
            </p:cNvSpPr>
            <p:nvPr/>
          </p:nvSpPr>
          <p:spPr bwMode="auto">
            <a:xfrm rot="10800000">
              <a:off x="235719" y="4346544"/>
              <a:ext cx="8883452" cy="178910"/>
            </a:xfrm>
            <a:custGeom>
              <a:avLst/>
              <a:gdLst>
                <a:gd name="T0" fmla="*/ 1580044630 w 21600"/>
                <a:gd name="T1" fmla="*/ 548896 h 21600"/>
                <a:gd name="T2" fmla="*/ 790022315 w 21600"/>
                <a:gd name="T3" fmla="*/ 1097792 h 21600"/>
                <a:gd name="T4" fmla="*/ 0 w 21600"/>
                <a:gd name="T5" fmla="*/ 548896 h 21600"/>
                <a:gd name="T6" fmla="*/ 790022315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FFFFFF"/>
                </a:gs>
                <a:gs pos="100000">
                  <a:srgbClr val="EAEAEA"/>
                </a:gs>
              </a:gsLst>
              <a:lin ang="5400000" scaled="1"/>
            </a:gradFill>
            <a:ln>
              <a:no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5" name="AutoShape 7"/>
            <p:cNvSpPr>
              <a:spLocks noChangeArrowheads="1"/>
            </p:cNvSpPr>
            <p:nvPr/>
          </p:nvSpPr>
          <p:spPr bwMode="auto">
            <a:xfrm>
              <a:off x="235658" y="3254694"/>
              <a:ext cx="9630893" cy="1062158"/>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56870" marR="0" lvl="0" indent="-356870" algn="l" defTabSz="914400" rtl="0" eaLnBrk="1" fontAlgn="auto" latinLnBrk="0" hangingPunct="1">
                <a:lnSpc>
                  <a:spcPct val="120000"/>
                </a:lnSpc>
                <a:spcBef>
                  <a:spcPts val="0"/>
                </a:spcBef>
                <a:spcAft>
                  <a:spcPts val="0"/>
                </a:spcAft>
                <a:buClrTx/>
                <a:buSzTx/>
                <a:buFontTx/>
                <a:buNone/>
                <a:defRPr/>
              </a:pPr>
              <a:endParaRPr kumimoji="0" lang="zh-CN" altLang="en-US" sz="1200" b="1" i="0" u="none" strike="noStrike" kern="0" cap="none" spc="0" normalizeH="0" baseline="0" noProof="0" dirty="0">
                <a:ln>
                  <a:noFill/>
                </a:ln>
                <a:solidFill>
                  <a:srgbClr val="646464"/>
                </a:solidFill>
                <a:effectLst/>
                <a:uLnTx/>
                <a:uFillTx/>
                <a:latin typeface="微软雅黑" panose="020B0503020204020204" pitchFamily="34" charset="-122"/>
                <a:ea typeface="微软雅黑" panose="020B0503020204020204" pitchFamily="34" charset="-122"/>
                <a:cs typeface="+mn-cs"/>
              </a:endParaRPr>
            </a:p>
          </p:txBody>
        </p:sp>
        <p:grpSp>
          <p:nvGrpSpPr>
            <p:cNvPr id="35" name="组合 34"/>
            <p:cNvGrpSpPr/>
            <p:nvPr/>
          </p:nvGrpSpPr>
          <p:grpSpPr bwMode="auto">
            <a:xfrm>
              <a:off x="6876350" y="3243567"/>
              <a:ext cx="798640" cy="1272666"/>
              <a:chOff x="4836910" y="1772364"/>
              <a:chExt cx="653445" cy="1096182"/>
            </a:xfrm>
          </p:grpSpPr>
          <p:sp>
            <p:nvSpPr>
              <p:cNvPr id="153" name="AutoShape 8"/>
              <p:cNvSpPr>
                <a:spLocks noChangeArrowheads="1"/>
              </p:cNvSpPr>
              <p:nvPr/>
            </p:nvSpPr>
            <p:spPr bwMode="auto">
              <a:xfrm>
                <a:off x="4836910" y="1772364"/>
                <a:ext cx="653445" cy="934138"/>
              </a:xfrm>
              <a:prstGeom prst="chevron">
                <a:avLst>
                  <a:gd name="adj" fmla="val 55472"/>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54" name="AutoShape 14"/>
              <p:cNvSpPr>
                <a:spLocks noChangeArrowheads="1"/>
              </p:cNvSpPr>
              <p:nvPr/>
            </p:nvSpPr>
            <p:spPr bwMode="auto">
              <a:xfrm>
                <a:off x="4847188" y="2714445"/>
                <a:ext cx="287368" cy="154101"/>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91" name="组合 90"/>
            <p:cNvGrpSpPr/>
            <p:nvPr/>
          </p:nvGrpSpPr>
          <p:grpSpPr bwMode="auto">
            <a:xfrm>
              <a:off x="5213225" y="3243567"/>
              <a:ext cx="798640" cy="1272666"/>
              <a:chOff x="3753720" y="1772364"/>
              <a:chExt cx="653445" cy="1096182"/>
            </a:xfrm>
          </p:grpSpPr>
          <p:sp>
            <p:nvSpPr>
              <p:cNvPr id="151" name="AutoShape 8"/>
              <p:cNvSpPr>
                <a:spLocks noChangeArrowheads="1"/>
              </p:cNvSpPr>
              <p:nvPr/>
            </p:nvSpPr>
            <p:spPr bwMode="auto">
              <a:xfrm>
                <a:off x="3753720" y="1772364"/>
                <a:ext cx="653445" cy="934138"/>
              </a:xfrm>
              <a:prstGeom prst="chevron">
                <a:avLst>
                  <a:gd name="adj" fmla="val 55472"/>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52" name="AutoShape 14"/>
              <p:cNvSpPr>
                <a:spLocks noChangeArrowheads="1"/>
              </p:cNvSpPr>
              <p:nvPr/>
            </p:nvSpPr>
            <p:spPr bwMode="auto">
              <a:xfrm>
                <a:off x="3759211" y="2714445"/>
                <a:ext cx="287368" cy="154101"/>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92" name="组合 91"/>
            <p:cNvGrpSpPr/>
            <p:nvPr/>
          </p:nvGrpSpPr>
          <p:grpSpPr bwMode="auto">
            <a:xfrm>
              <a:off x="3255778" y="3243567"/>
              <a:ext cx="798638" cy="1268977"/>
              <a:chOff x="2555864" y="1772364"/>
              <a:chExt cx="653444" cy="1093004"/>
            </a:xfrm>
          </p:grpSpPr>
          <p:sp>
            <p:nvSpPr>
              <p:cNvPr id="149" name="AutoShape 8"/>
              <p:cNvSpPr>
                <a:spLocks noChangeArrowheads="1"/>
              </p:cNvSpPr>
              <p:nvPr/>
            </p:nvSpPr>
            <p:spPr bwMode="auto">
              <a:xfrm>
                <a:off x="2555864" y="1772364"/>
                <a:ext cx="653444" cy="934137"/>
              </a:xfrm>
              <a:prstGeom prst="chevron">
                <a:avLst>
                  <a:gd name="adj" fmla="val 55472"/>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50" name="AutoShape 14"/>
              <p:cNvSpPr>
                <a:spLocks noChangeArrowheads="1"/>
              </p:cNvSpPr>
              <p:nvPr/>
            </p:nvSpPr>
            <p:spPr bwMode="auto">
              <a:xfrm>
                <a:off x="2561354" y="2711267"/>
                <a:ext cx="287370" cy="154101"/>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93" name="组合 92"/>
            <p:cNvGrpSpPr/>
            <p:nvPr/>
          </p:nvGrpSpPr>
          <p:grpSpPr bwMode="auto">
            <a:xfrm>
              <a:off x="1298334" y="3243567"/>
              <a:ext cx="800876" cy="1272665"/>
              <a:chOff x="1402953" y="1772364"/>
              <a:chExt cx="655274" cy="1096181"/>
            </a:xfrm>
          </p:grpSpPr>
          <p:sp>
            <p:nvSpPr>
              <p:cNvPr id="147" name="AutoShape 8"/>
              <p:cNvSpPr>
                <a:spLocks noChangeArrowheads="1"/>
              </p:cNvSpPr>
              <p:nvPr/>
            </p:nvSpPr>
            <p:spPr bwMode="auto">
              <a:xfrm>
                <a:off x="1402953" y="1772364"/>
                <a:ext cx="655274" cy="935725"/>
              </a:xfrm>
              <a:prstGeom prst="chevron">
                <a:avLst>
                  <a:gd name="adj" fmla="val 55472"/>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48" name="AutoShape 14"/>
              <p:cNvSpPr>
                <a:spLocks noChangeArrowheads="1"/>
              </p:cNvSpPr>
              <p:nvPr/>
            </p:nvSpPr>
            <p:spPr bwMode="auto">
              <a:xfrm>
                <a:off x="1408444" y="2714444"/>
                <a:ext cx="289199" cy="154101"/>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146" name="AutoShape 14"/>
            <p:cNvSpPr>
              <a:spLocks noChangeArrowheads="1"/>
            </p:cNvSpPr>
            <p:nvPr/>
          </p:nvSpPr>
          <p:spPr bwMode="auto">
            <a:xfrm>
              <a:off x="9132543" y="4333633"/>
              <a:ext cx="351221" cy="178911"/>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solidFill>
                <a:sysClr val="window" lastClr="FFFFFF"/>
              </a:solid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95" name="TextBox 17"/>
            <p:cNvSpPr txBox="1"/>
            <p:nvPr/>
          </p:nvSpPr>
          <p:spPr bwMode="auto">
            <a:xfrm>
              <a:off x="178859" y="3670669"/>
              <a:ext cx="1704749" cy="33796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准备阶段 </a:t>
              </a:r>
            </a:p>
          </p:txBody>
        </p:sp>
        <p:sp>
          <p:nvSpPr>
            <p:cNvPr id="96" name="TextBox 18"/>
            <p:cNvSpPr txBox="1"/>
            <p:nvPr/>
          </p:nvSpPr>
          <p:spPr bwMode="auto">
            <a:xfrm>
              <a:off x="2065869" y="3670669"/>
              <a:ext cx="1721997" cy="33788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探索阶段 </a:t>
              </a:r>
            </a:p>
          </p:txBody>
        </p:sp>
        <p:sp>
          <p:nvSpPr>
            <p:cNvPr id="97" name="TextBox 19"/>
            <p:cNvSpPr txBox="1"/>
            <p:nvPr/>
          </p:nvSpPr>
          <p:spPr bwMode="auto">
            <a:xfrm>
              <a:off x="3944986" y="3670669"/>
              <a:ext cx="903046" cy="337969"/>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实现阶段</a:t>
              </a:r>
            </a:p>
          </p:txBody>
        </p:sp>
        <p:sp>
          <p:nvSpPr>
            <p:cNvPr id="98" name="TextBox 20"/>
            <p:cNvSpPr txBox="1"/>
            <p:nvPr/>
          </p:nvSpPr>
          <p:spPr bwMode="auto">
            <a:xfrm>
              <a:off x="5933311" y="3670669"/>
              <a:ext cx="955960" cy="337969"/>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部署阶段 </a:t>
              </a:r>
            </a:p>
          </p:txBody>
        </p:sp>
        <p:sp>
          <p:nvSpPr>
            <p:cNvPr id="99" name="TextBox 21"/>
            <p:cNvSpPr txBox="1"/>
            <p:nvPr/>
          </p:nvSpPr>
          <p:spPr bwMode="auto">
            <a:xfrm>
              <a:off x="8481428" y="3662021"/>
              <a:ext cx="902811" cy="337881"/>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运行阶段</a:t>
              </a:r>
            </a:p>
          </p:txBody>
        </p:sp>
        <p:grpSp>
          <p:nvGrpSpPr>
            <p:cNvPr id="100" name="组合 99"/>
            <p:cNvGrpSpPr/>
            <p:nvPr/>
          </p:nvGrpSpPr>
          <p:grpSpPr bwMode="auto">
            <a:xfrm>
              <a:off x="389019" y="4153221"/>
              <a:ext cx="2668704" cy="2293206"/>
              <a:chOff x="941863" y="3983470"/>
              <a:chExt cx="1925931" cy="1973775"/>
            </a:xfrm>
          </p:grpSpPr>
          <p:cxnSp>
            <p:nvCxnSpPr>
              <p:cNvPr id="143" name="直接连接符 142"/>
              <p:cNvCxnSpPr>
                <a:cxnSpLocks noChangeShapeType="1"/>
              </p:cNvCxnSpPr>
              <p:nvPr/>
            </p:nvCxnSpPr>
            <p:spPr bwMode="auto">
              <a:xfrm>
                <a:off x="941884" y="3983470"/>
                <a:ext cx="0" cy="1973775"/>
              </a:xfrm>
              <a:prstGeom prst="line">
                <a:avLst/>
              </a:prstGeom>
              <a:noFill/>
              <a:ln w="9525" algn="ctr">
                <a:solidFill>
                  <a:srgbClr val="888888"/>
                </a:solidFill>
                <a:round/>
                <a:headEnd type="oval" w="med" len="med"/>
                <a:tailEnd type="oval" w="med" len="med"/>
              </a:ln>
            </p:spPr>
          </p:cxnSp>
          <p:sp>
            <p:nvSpPr>
              <p:cNvPr id="144" name="TextBox 34"/>
              <p:cNvSpPr txBox="1"/>
              <p:nvPr/>
            </p:nvSpPr>
            <p:spPr>
              <a:xfrm>
                <a:off x="941863" y="4557342"/>
                <a:ext cx="1925931" cy="1238835"/>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项目计划制定（</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项目建立和</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人员配置</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完成学习系统部署（</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标准流程培训（</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学习系统用户学习账号建立</a:t>
                </a:r>
              </a:p>
            </p:txBody>
          </p:sp>
        </p:grpSp>
        <p:grpSp>
          <p:nvGrpSpPr>
            <p:cNvPr id="101" name="组合 100"/>
            <p:cNvGrpSpPr/>
            <p:nvPr/>
          </p:nvGrpSpPr>
          <p:grpSpPr bwMode="auto">
            <a:xfrm>
              <a:off x="2290605" y="1290521"/>
              <a:ext cx="2474596" cy="1984813"/>
              <a:chOff x="2293144" y="2053913"/>
              <a:chExt cx="1845518" cy="1376845"/>
            </a:xfrm>
          </p:grpSpPr>
          <p:cxnSp>
            <p:nvCxnSpPr>
              <p:cNvPr id="141" name="直接连接符 140"/>
              <p:cNvCxnSpPr>
                <a:cxnSpLocks noChangeShapeType="1"/>
              </p:cNvCxnSpPr>
              <p:nvPr/>
            </p:nvCxnSpPr>
            <p:spPr bwMode="auto">
              <a:xfrm>
                <a:off x="2293144" y="2060848"/>
                <a:ext cx="0" cy="1358533"/>
              </a:xfrm>
              <a:prstGeom prst="line">
                <a:avLst/>
              </a:prstGeom>
              <a:noFill/>
              <a:ln w="9525" algn="ctr">
                <a:solidFill>
                  <a:srgbClr val="888888"/>
                </a:solidFill>
                <a:round/>
                <a:headEnd type="oval" w="med" len="med"/>
                <a:tailEnd type="oval" w="med" len="med"/>
              </a:ln>
            </p:spPr>
          </p:cxnSp>
          <p:sp>
            <p:nvSpPr>
              <p:cNvPr id="142" name="TextBox 37"/>
              <p:cNvSpPr txBox="1"/>
              <p:nvPr/>
            </p:nvSpPr>
            <p:spPr>
              <a:xfrm>
                <a:off x="2293144" y="2053913"/>
                <a:ext cx="1845518" cy="137684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业务现状评估（</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蓝图方案</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研讨确（</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顶层设计</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输出文档模版确定（</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功能开发需求确定（</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数据</a:t>
                </a:r>
                <a:r>
                  <a:rPr lang="zh-CN" altLang="en-US" sz="1000" b="1" kern="0" dirty="0">
                    <a:solidFill>
                      <a:srgbClr val="FF0000"/>
                    </a:solidFill>
                    <a:latin typeface="微软雅黑" panose="020B0503020204020204" pitchFamily="34" charset="-122"/>
                    <a:ea typeface="微软雅黑" panose="020B0503020204020204" pitchFamily="34" charset="-122"/>
                  </a:rPr>
                  <a:t>迁移方案</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endPar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102" name="组合 101"/>
            <p:cNvGrpSpPr/>
            <p:nvPr/>
          </p:nvGrpSpPr>
          <p:grpSpPr bwMode="auto">
            <a:xfrm>
              <a:off x="4354685" y="4383304"/>
              <a:ext cx="2750721" cy="2996344"/>
              <a:chOff x="3643691" y="4389052"/>
              <a:chExt cx="1930922" cy="2578815"/>
            </a:xfrm>
          </p:grpSpPr>
          <p:cxnSp>
            <p:nvCxnSpPr>
              <p:cNvPr id="139" name="直接连接符 138"/>
              <p:cNvCxnSpPr>
                <a:cxnSpLocks noChangeShapeType="1"/>
              </p:cNvCxnSpPr>
              <p:nvPr/>
            </p:nvCxnSpPr>
            <p:spPr bwMode="auto">
              <a:xfrm flipH="1">
                <a:off x="3643691" y="4389052"/>
                <a:ext cx="4905" cy="2282422"/>
              </a:xfrm>
              <a:prstGeom prst="line">
                <a:avLst/>
              </a:prstGeom>
              <a:noFill/>
              <a:ln w="9525" algn="ctr">
                <a:solidFill>
                  <a:srgbClr val="888888"/>
                </a:solidFill>
                <a:round/>
                <a:headEnd type="oval" w="med" len="med"/>
                <a:tailEnd type="oval" w="med" len="med"/>
              </a:ln>
            </p:spPr>
          </p:cxnSp>
          <p:sp>
            <p:nvSpPr>
              <p:cNvPr id="140" name="TextBox 40"/>
              <p:cNvSpPr txBox="1"/>
              <p:nvPr/>
            </p:nvSpPr>
            <p:spPr>
              <a:xfrm>
                <a:off x="3648682" y="4764746"/>
                <a:ext cx="1925931" cy="2203121"/>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系统配置测试（</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测试系统部署（</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关键用户</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操作培训</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功能开发及测试（</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用户单元测试（百疆）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用户</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集成测试</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数据收集（百疆）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数据迁移测试</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t>
                </a: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bwMode="auto">
            <a:xfrm>
              <a:off x="7624445" y="4735830"/>
              <a:ext cx="3758638" cy="2518596"/>
              <a:chOff x="6047895" y="3996060"/>
              <a:chExt cx="2674393" cy="2167640"/>
            </a:xfrm>
          </p:grpSpPr>
          <p:cxnSp>
            <p:nvCxnSpPr>
              <p:cNvPr id="137" name="直接连接符 136"/>
              <p:cNvCxnSpPr>
                <a:cxnSpLocks noChangeShapeType="1"/>
              </p:cNvCxnSpPr>
              <p:nvPr/>
            </p:nvCxnSpPr>
            <p:spPr bwMode="auto">
              <a:xfrm>
                <a:off x="6047895" y="3996060"/>
                <a:ext cx="0" cy="1781976"/>
              </a:xfrm>
              <a:prstGeom prst="line">
                <a:avLst/>
              </a:prstGeom>
              <a:noFill/>
              <a:ln w="9525" algn="ctr">
                <a:solidFill>
                  <a:srgbClr val="888888"/>
                </a:solidFill>
                <a:round/>
                <a:headEnd type="oval" w="med" len="med"/>
                <a:tailEnd type="oval" w="med" len="med"/>
              </a:ln>
            </p:spPr>
          </p:cxnSp>
          <p:sp>
            <p:nvSpPr>
              <p:cNvPr id="138" name="TextBox 43"/>
              <p:cNvSpPr txBox="1"/>
              <p:nvPr/>
            </p:nvSpPr>
            <p:spPr>
              <a:xfrm>
                <a:off x="6100759" y="4068315"/>
                <a:ext cx="2621529" cy="2095385"/>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财务期初余额导入（总账、供应商、客户、资产余额导入），确认并核对，实现财务的</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上线</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，SAP全面接管新业务的发生（ BOS&amp;百疆 ）</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物料、财务账期打开，开始系统补录单据（BOS&amp;百疆）</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顾问支持期初系统</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运维</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相关操作、指导（BOS&amp;百疆）</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各业务线端到端的</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数据闭环</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、实现业务流程的的财务、审计闭环，满足财务法定报表的出具（BOS&amp;百疆）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cxnSp>
          <p:nvCxnSpPr>
            <p:cNvPr id="104" name="直接连接符 103"/>
            <p:cNvCxnSpPr>
              <a:cxnSpLocks noChangeShapeType="1"/>
            </p:cNvCxnSpPr>
            <p:nvPr/>
          </p:nvCxnSpPr>
          <p:spPr bwMode="auto">
            <a:xfrm>
              <a:off x="5875845" y="1137975"/>
              <a:ext cx="21239" cy="2215876"/>
            </a:xfrm>
            <a:prstGeom prst="line">
              <a:avLst/>
            </a:prstGeom>
            <a:noFill/>
            <a:ln w="9525" algn="ctr">
              <a:solidFill>
                <a:srgbClr val="888888"/>
              </a:solidFill>
              <a:round/>
              <a:headEnd type="oval" w="med" len="med"/>
              <a:tailEnd type="oval" w="med" len="med"/>
            </a:ln>
          </p:spPr>
        </p:cxnSp>
        <p:sp>
          <p:nvSpPr>
            <p:cNvPr id="105" name="TextBox 46"/>
            <p:cNvSpPr txBox="1"/>
            <p:nvPr/>
          </p:nvSpPr>
          <p:spPr bwMode="auto">
            <a:xfrm>
              <a:off x="5925650" y="1186876"/>
              <a:ext cx="2409082" cy="228832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系经</a:t>
              </a:r>
              <a:r>
                <a:rPr lang="zh-CN" altLang="en-US" sz="1000" b="1" kern="0" dirty="0">
                  <a:solidFill>
                    <a:srgbClr val="FF0000"/>
                  </a:solidFill>
                  <a:latin typeface="微软雅黑" panose="020B0503020204020204" pitchFamily="34" charset="-122"/>
                  <a:ea typeface="微软雅黑" panose="020B0503020204020204" pitchFamily="34" charset="-122"/>
                </a:rPr>
                <a:t>迁移</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策略</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确定（</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正式系统部署（</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最终用户培训（</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用户权限测试（</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业务数据确认和导入</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上线检查（</a:t>
              </a:r>
              <a:r>
                <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BOS&amp;</a:t>
              </a: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百疆）</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106" name="Group 12"/>
            <p:cNvGrpSpPr/>
            <p:nvPr/>
          </p:nvGrpSpPr>
          <p:grpSpPr bwMode="auto">
            <a:xfrm rot="19906246" flipH="1" flipV="1">
              <a:off x="8588469" y="2967617"/>
              <a:ext cx="1526390" cy="343994"/>
              <a:chOff x="2537" y="1059"/>
              <a:chExt cx="888" cy="248"/>
            </a:xfrm>
          </p:grpSpPr>
          <p:grpSp>
            <p:nvGrpSpPr>
              <p:cNvPr id="127" name="Group 13"/>
              <p:cNvGrpSpPr/>
              <p:nvPr/>
            </p:nvGrpSpPr>
            <p:grpSpPr bwMode="auto">
              <a:xfrm>
                <a:off x="2537" y="1059"/>
                <a:ext cx="741" cy="186"/>
                <a:chOff x="1570" y="2574"/>
                <a:chExt cx="1113" cy="280"/>
              </a:xfrm>
            </p:grpSpPr>
            <p:sp>
              <p:nvSpPr>
                <p:cNvPr id="133" name="AutoShape 14"/>
                <p:cNvSpPr>
                  <a:spLocks noChangeArrowheads="1"/>
                </p:cNvSpPr>
                <p:nvPr/>
              </p:nvSpPr>
              <p:spPr bwMode="ltGray">
                <a:xfrm rot="5263130">
                  <a:off x="1862" y="2282"/>
                  <a:ext cx="229" cy="814"/>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4" name="AutoShape 15"/>
                <p:cNvSpPr>
                  <a:spLocks noChangeArrowheads="1"/>
                </p:cNvSpPr>
                <p:nvPr/>
              </p:nvSpPr>
              <p:spPr bwMode="ltGray">
                <a:xfrm rot="6078281">
                  <a:off x="1997" y="2280"/>
                  <a:ext cx="227" cy="817"/>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5" name="AutoShape 16"/>
                <p:cNvSpPr>
                  <a:spLocks noChangeArrowheads="1"/>
                </p:cNvSpPr>
                <p:nvPr/>
              </p:nvSpPr>
              <p:spPr bwMode="ltGray">
                <a:xfrm rot="6373927">
                  <a:off x="2072" y="2302"/>
                  <a:ext cx="231" cy="814"/>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6" name="AutoShape 17"/>
                <p:cNvSpPr>
                  <a:spLocks noChangeArrowheads="1"/>
                </p:cNvSpPr>
                <p:nvPr/>
              </p:nvSpPr>
              <p:spPr bwMode="ltGray">
                <a:xfrm rot="6906312">
                  <a:off x="2162" y="2334"/>
                  <a:ext cx="227" cy="814"/>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128" name="Group 18"/>
              <p:cNvGrpSpPr/>
              <p:nvPr/>
            </p:nvGrpSpPr>
            <p:grpSpPr bwMode="auto">
              <a:xfrm rot="1353540">
                <a:off x="2686" y="1120"/>
                <a:ext cx="739" cy="187"/>
                <a:chOff x="1578" y="2576"/>
                <a:chExt cx="1114" cy="280"/>
              </a:xfrm>
            </p:grpSpPr>
            <p:sp>
              <p:nvSpPr>
                <p:cNvPr id="129" name="AutoShape 19"/>
                <p:cNvSpPr>
                  <a:spLocks noChangeArrowheads="1"/>
                </p:cNvSpPr>
                <p:nvPr/>
              </p:nvSpPr>
              <p:spPr bwMode="ltGray">
                <a:xfrm rot="5263130">
                  <a:off x="1871" y="2284"/>
                  <a:ext cx="227" cy="814"/>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0" name="AutoShape 20"/>
                <p:cNvSpPr>
                  <a:spLocks noChangeArrowheads="1"/>
                </p:cNvSpPr>
                <p:nvPr/>
              </p:nvSpPr>
              <p:spPr bwMode="ltGray">
                <a:xfrm rot="6078281">
                  <a:off x="2005" y="2279"/>
                  <a:ext cx="223" cy="817"/>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1" name="AutoShape 21"/>
                <p:cNvSpPr>
                  <a:spLocks noChangeArrowheads="1"/>
                </p:cNvSpPr>
                <p:nvPr/>
              </p:nvSpPr>
              <p:spPr bwMode="ltGray">
                <a:xfrm rot="6373927">
                  <a:off x="2080" y="2304"/>
                  <a:ext cx="227" cy="815"/>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2" name="AutoShape 22"/>
                <p:cNvSpPr>
                  <a:spLocks noChangeArrowheads="1"/>
                </p:cNvSpPr>
                <p:nvPr/>
              </p:nvSpPr>
              <p:spPr bwMode="ltGray">
                <a:xfrm rot="6906312">
                  <a:off x="2171" y="2336"/>
                  <a:ext cx="227" cy="814"/>
                </a:xfrm>
                <a:prstGeom prst="moon">
                  <a:avLst>
                    <a:gd name="adj" fmla="val 49773"/>
                  </a:avLst>
                </a:prstGeom>
                <a:solidFill>
                  <a:srgbClr val="F8F8F8">
                    <a:alpha val="3999"/>
                  </a:srgbClr>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07" name="组合 106"/>
            <p:cNvGrpSpPr/>
            <p:nvPr/>
          </p:nvGrpSpPr>
          <p:grpSpPr bwMode="auto">
            <a:xfrm>
              <a:off x="7488821" y="3371600"/>
              <a:ext cx="2098936" cy="1570820"/>
              <a:chOff x="7542192" y="3159750"/>
              <a:chExt cx="1677511" cy="1351805"/>
            </a:xfrm>
          </p:grpSpPr>
          <p:grpSp>
            <p:nvGrpSpPr>
              <p:cNvPr id="122" name="组合 121"/>
              <p:cNvGrpSpPr/>
              <p:nvPr/>
            </p:nvGrpSpPr>
            <p:grpSpPr bwMode="auto">
              <a:xfrm>
                <a:off x="7542192" y="3159750"/>
                <a:ext cx="1677511" cy="1351805"/>
                <a:chOff x="7342722" y="2879910"/>
                <a:chExt cx="2617944" cy="2109645"/>
              </a:xfrm>
            </p:grpSpPr>
            <p:sp>
              <p:nvSpPr>
                <p:cNvPr id="124" name="Oval 8"/>
                <p:cNvSpPr>
                  <a:spLocks noChangeArrowheads="1"/>
                </p:cNvSpPr>
                <p:nvPr/>
              </p:nvSpPr>
              <p:spPr bwMode="auto">
                <a:xfrm flipV="1">
                  <a:off x="7342722" y="4543674"/>
                  <a:ext cx="2617944" cy="44588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25" name="Oval 19"/>
                <p:cNvSpPr>
                  <a:spLocks noChangeArrowheads="1"/>
                </p:cNvSpPr>
                <p:nvPr/>
              </p:nvSpPr>
              <p:spPr bwMode="auto">
                <a:xfrm>
                  <a:off x="7440782" y="2879910"/>
                  <a:ext cx="1089816" cy="1159724"/>
                </a:xfrm>
                <a:prstGeom prst="ellipse">
                  <a:avLst/>
                </a:prstGeom>
              </p:spPr>
              <p:style>
                <a:lnRef idx="0">
                  <a:schemeClr val="accent1"/>
                </a:lnRef>
                <a:fillRef idx="3">
                  <a:schemeClr val="accent1"/>
                </a:fillRef>
                <a:effectRef idx="3">
                  <a:schemeClr val="accent1"/>
                </a:effectRef>
                <a:fontRef idx="minor">
                  <a:schemeClr val="lt1"/>
                </a:fontRef>
              </p:style>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123" name="TextBox 5"/>
              <p:cNvSpPr txBox="1"/>
              <p:nvPr/>
            </p:nvSpPr>
            <p:spPr>
              <a:xfrm>
                <a:off x="7663604" y="3325311"/>
                <a:ext cx="639717" cy="431580"/>
              </a:xfrm>
              <a:prstGeom prst="rect">
                <a:avLst/>
              </a:prstGeom>
              <a:noFill/>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系统分批</a:t>
                </a:r>
                <a:endParaRPr kumimoji="0" lang="en-US" altLang="zh-CN"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上线</a:t>
                </a:r>
              </a:p>
            </p:txBody>
          </p:sp>
        </p:grpSp>
        <p:sp>
          <p:nvSpPr>
            <p:cNvPr id="108" name="TextBox 43"/>
            <p:cNvSpPr txBox="1"/>
            <p:nvPr/>
          </p:nvSpPr>
          <p:spPr bwMode="auto">
            <a:xfrm>
              <a:off x="8369008" y="1828240"/>
              <a:ext cx="2601595" cy="1212824"/>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实际成本总览，各利润中心收入、成本分析，以及实际成本穿透查询、成本组件明细分析</a:t>
              </a:r>
              <a:endParaRPr kumimoji="0" lang="en-US" altLang="zh-CN" sz="10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en-US" altLang="zh-CN"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COPA </a:t>
              </a:r>
              <a:r>
                <a:rPr kumimoji="0" lang="zh-CN" altLang="en-US" sz="1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报表</a:t>
              </a:r>
            </a:p>
          </p:txBody>
        </p:sp>
        <p:cxnSp>
          <p:nvCxnSpPr>
            <p:cNvPr id="109" name="直接连接符 108"/>
            <p:cNvCxnSpPr>
              <a:cxnSpLocks noChangeShapeType="1"/>
            </p:cNvCxnSpPr>
            <p:nvPr/>
          </p:nvCxnSpPr>
          <p:spPr bwMode="auto">
            <a:xfrm>
              <a:off x="8396681" y="1748226"/>
              <a:ext cx="0" cy="1785767"/>
            </a:xfrm>
            <a:prstGeom prst="line">
              <a:avLst/>
            </a:prstGeom>
            <a:noFill/>
            <a:ln w="9525" algn="ctr">
              <a:solidFill>
                <a:srgbClr val="888888"/>
              </a:solidFill>
              <a:round/>
              <a:headEnd type="oval" w="med" len="med"/>
              <a:tailEnd type="oval" w="med" len="med"/>
            </a:ln>
          </p:spPr>
        </p:cxnSp>
      </p:grpSp>
      <p:cxnSp>
        <p:nvCxnSpPr>
          <p:cNvPr id="2" name="直接连接符 1"/>
          <p:cNvCxnSpPr>
            <a:cxnSpLocks noChangeShapeType="1"/>
          </p:cNvCxnSpPr>
          <p:nvPr/>
        </p:nvCxnSpPr>
        <p:spPr bwMode="auto">
          <a:xfrm>
            <a:off x="3206675" y="3850899"/>
            <a:ext cx="0" cy="478665"/>
          </a:xfrm>
          <a:prstGeom prst="line">
            <a:avLst/>
          </a:prstGeom>
          <a:noFill/>
          <a:ln w="9525" algn="ctr">
            <a:solidFill>
              <a:srgbClr val="888888"/>
            </a:solidFill>
            <a:round/>
            <a:headEnd type="oval" w="med" len="med"/>
            <a:tailEnd type="oval" w="med" len="med"/>
          </a:ln>
        </p:spPr>
      </p:cxnSp>
      <p:sp>
        <p:nvSpPr>
          <p:cNvPr id="8" name="TextBox 34"/>
          <p:cNvSpPr txBox="1"/>
          <p:nvPr/>
        </p:nvSpPr>
        <p:spPr>
          <a:xfrm>
            <a:off x="3282696" y="4033992"/>
            <a:ext cx="711650" cy="29590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顶层设计</a:t>
            </a:r>
          </a:p>
        </p:txBody>
      </p:sp>
      <p:sp>
        <p:nvSpPr>
          <p:cNvPr id="9" name="五角星 8"/>
          <p:cNvSpPr/>
          <p:nvPr/>
        </p:nvSpPr>
        <p:spPr>
          <a:xfrm>
            <a:off x="3261111" y="3904487"/>
            <a:ext cx="231715" cy="210130"/>
          </a:xfrm>
          <a:prstGeom prst="star5">
            <a:avLst/>
          </a:prstGeom>
          <a:solidFill>
            <a:srgbClr val="FF0000"/>
          </a:solidFill>
        </p:spPr>
        <p:style>
          <a:lnRef idx="0">
            <a:srgbClr val="FFFFFF"/>
          </a:lnRef>
          <a:fillRef idx="1">
            <a:schemeClr val="accent1"/>
          </a:fillRef>
          <a:effectRef idx="0">
            <a:srgbClr val="FFFFFF"/>
          </a:effectRef>
          <a:fontRef idx="minor">
            <a:schemeClr val="lt1"/>
          </a:fontRef>
        </p:style>
        <p:txBody>
          <a:bodyPr lIns="89977" tIns="71981" rIns="89977" bIns="71981"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defRPr/>
            </a:pPr>
            <a:endParaRPr kumimoji="0" lang="zh-CN" altLang="en-US" sz="1800" b="0" i="0" u="none" strike="noStrike" kern="0" cap="none" spc="0" normalizeH="0" baseline="0" noProof="0" dirty="0" err="1">
              <a:ln>
                <a:noFill/>
              </a:ln>
              <a:solidFill>
                <a:prstClr val="white"/>
              </a:solidFill>
              <a:effectLst/>
              <a:uLnTx/>
              <a:uFillTx/>
              <a:latin typeface="等线" panose="02010600030101010101" pitchFamily="2" charset="-122"/>
              <a:ea typeface="Arial Unicode MS" panose="020B0604020202020204" pitchFamily="34" charset="-128"/>
              <a:cs typeface="Arial Unicode MS" panose="020B0604020202020204" pitchFamily="34" charset="-128"/>
            </a:endParaRPr>
          </a:p>
        </p:txBody>
      </p:sp>
      <p:sp>
        <p:nvSpPr>
          <p:cNvPr id="13" name="TextBox 5"/>
          <p:cNvSpPr txBox="1"/>
          <p:nvPr/>
        </p:nvSpPr>
        <p:spPr>
          <a:xfrm>
            <a:off x="9626620" y="3266330"/>
            <a:ext cx="1107996" cy="424732"/>
          </a:xfrm>
          <a:prstGeom prst="rect">
            <a:avLst/>
          </a:prstGeom>
          <a:noFill/>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百疆光电及</a:t>
            </a:r>
          </a:p>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其他公司上线</a:t>
            </a:r>
          </a:p>
        </p:txBody>
      </p:sp>
      <p:sp>
        <p:nvSpPr>
          <p:cNvPr id="7" name="TextBox 20"/>
          <p:cNvSpPr txBox="1"/>
          <p:nvPr/>
        </p:nvSpPr>
        <p:spPr bwMode="auto">
          <a:xfrm>
            <a:off x="6297886" y="3580034"/>
            <a:ext cx="1078230" cy="257175"/>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en-US" altLang="zh-CN"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2026</a:t>
            </a:r>
            <a:r>
              <a:rPr lang="en-US" altLang="zh-CN" sz="1200" b="1" dirty="0">
                <a:solidFill>
                  <a:srgbClr val="111111"/>
                </a:solidFill>
                <a:latin typeface="微软雅黑" panose="020B0503020204020204" pitchFamily="34" charset="-122"/>
              </a:rPr>
              <a:t>/12/15</a:t>
            </a:r>
            <a:endParaRPr kumimoji="0" lang="zh-CN" altLang="en-US"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endParaRPr>
          </a:p>
        </p:txBody>
      </p:sp>
      <p:sp>
        <p:nvSpPr>
          <p:cNvPr id="10" name="TextBox 20"/>
          <p:cNvSpPr txBox="1"/>
          <p:nvPr/>
        </p:nvSpPr>
        <p:spPr bwMode="auto">
          <a:xfrm>
            <a:off x="4359772" y="3572729"/>
            <a:ext cx="1078230" cy="257175"/>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en-US" altLang="zh-CN"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2026</a:t>
            </a:r>
            <a:r>
              <a:rPr lang="en-US" altLang="zh-CN" sz="1200" b="1" dirty="0">
                <a:solidFill>
                  <a:srgbClr val="111111"/>
                </a:solidFill>
                <a:latin typeface="微软雅黑" panose="020B0503020204020204" pitchFamily="34" charset="-122"/>
              </a:rPr>
              <a:t>/10/15</a:t>
            </a:r>
            <a:endParaRPr kumimoji="0" lang="zh-CN" altLang="en-US"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endParaRPr>
          </a:p>
        </p:txBody>
      </p:sp>
      <p:sp>
        <p:nvSpPr>
          <p:cNvPr id="11" name="TextBox 20"/>
          <p:cNvSpPr txBox="1"/>
          <p:nvPr/>
        </p:nvSpPr>
        <p:spPr bwMode="auto">
          <a:xfrm>
            <a:off x="2451112" y="3590810"/>
            <a:ext cx="984250" cy="257175"/>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en-US" altLang="zh-CN"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2026</a:t>
            </a:r>
            <a:r>
              <a:rPr lang="en-US" altLang="zh-CN" sz="1200" b="1" dirty="0">
                <a:solidFill>
                  <a:srgbClr val="111111"/>
                </a:solidFill>
                <a:latin typeface="微软雅黑" panose="020B0503020204020204" pitchFamily="34" charset="-122"/>
              </a:rPr>
              <a:t>/9/15</a:t>
            </a:r>
            <a:endParaRPr kumimoji="0" lang="zh-CN" altLang="en-US"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endParaRPr>
          </a:p>
        </p:txBody>
      </p:sp>
      <p:sp>
        <p:nvSpPr>
          <p:cNvPr id="12" name="TextBox 20"/>
          <p:cNvSpPr txBox="1"/>
          <p:nvPr/>
        </p:nvSpPr>
        <p:spPr bwMode="auto">
          <a:xfrm>
            <a:off x="584195" y="3587824"/>
            <a:ext cx="896399" cy="258532"/>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en-US" altLang="zh-CN"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2026</a:t>
            </a:r>
            <a:r>
              <a:rPr lang="en-US" altLang="zh-CN" sz="1200" b="1" dirty="0">
                <a:solidFill>
                  <a:srgbClr val="111111"/>
                </a:solidFill>
                <a:latin typeface="微软雅黑" panose="020B0503020204020204" pitchFamily="34" charset="-122"/>
              </a:rPr>
              <a:t>/9/7</a:t>
            </a:r>
            <a:endParaRPr kumimoji="0" lang="zh-CN" altLang="en-US"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endParaRPr>
          </a:p>
        </p:txBody>
      </p:sp>
      <p:sp>
        <p:nvSpPr>
          <p:cNvPr id="14" name="TextBox 20"/>
          <p:cNvSpPr txBox="1"/>
          <p:nvPr/>
        </p:nvSpPr>
        <p:spPr bwMode="auto">
          <a:xfrm>
            <a:off x="8873238" y="3602420"/>
            <a:ext cx="956945" cy="423545"/>
          </a:xfrm>
          <a:prstGeom prst="rect">
            <a:avLst/>
          </a:prstGeom>
          <a:noFill/>
        </p:spPr>
        <p:txBody>
          <a:bodyPr wrap="none">
            <a:spAutoFit/>
          </a:bodyPr>
          <a:lstStyle>
            <a:defPPr>
              <a:defRPr lang="en-US"/>
            </a:defPPr>
            <a:lvl1pPr marL="0" algn="l" defTabSz="914400" eaLnBrk="1" fontAlgn="auto" latinLnBrk="0" hangingPunct="1">
              <a:spcBef>
                <a:spcPts val="0"/>
              </a:spcBef>
              <a:spcAft>
                <a:spcPts val="0"/>
              </a:spcAft>
              <a:defRPr sz="1400" kern="0">
                <a:latin typeface="Impact" panose="020B0806030902050204" pitchFamily="34" charset="0"/>
                <a:ea typeface="微软雅黑" panose="020B0503020204020204" pitchFamily="34" charset="-122"/>
              </a:defRPr>
            </a:lvl1pPr>
            <a:lvl2pPr algn="l" defTabSz="914400" eaLnBrk="1" latinLnBrk="0" hangingPunct="1">
              <a:defRPr sz="1800">
                <a:latin typeface="+mn-lt"/>
              </a:defRPr>
            </a:lvl2pPr>
            <a:lvl3pPr algn="l" defTabSz="914400" eaLnBrk="1" latinLnBrk="0" hangingPunct="1">
              <a:defRPr sz="1800">
                <a:latin typeface="+mn-lt"/>
              </a:defRPr>
            </a:lvl3pPr>
            <a:lvl4pPr algn="l" defTabSz="914400" eaLnBrk="1" latinLnBrk="0" hangingPunct="1">
              <a:defRPr sz="1800">
                <a:latin typeface="+mn-lt"/>
              </a:defRPr>
            </a:lvl4pPr>
            <a:lvl5pPr algn="l"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marL="0" marR="0" lvl="0" indent="0" algn="l" defTabSz="914400" rtl="0" eaLnBrk="1" fontAlgn="auto" latinLnBrk="0" hangingPunct="1">
              <a:lnSpc>
                <a:spcPct val="90000"/>
              </a:lnSpc>
              <a:spcBef>
                <a:spcPts val="0"/>
              </a:spcBef>
              <a:spcAft>
                <a:spcPts val="0"/>
              </a:spcAft>
              <a:buClrTx/>
              <a:buSzTx/>
              <a:buFontTx/>
              <a:buNone/>
              <a:defRPr/>
            </a:pPr>
            <a:r>
              <a:rPr kumimoji="0" lang="en-US" altLang="zh-CN" sz="1200" b="1" i="0" u="none" strike="noStrike" kern="0" cap="none" spc="0" normalizeH="0" baseline="0" noProof="0" dirty="0">
                <a:ln>
                  <a:noFill/>
                </a:ln>
                <a:solidFill>
                  <a:srgbClr val="111111"/>
                </a:solidFill>
                <a:effectLst/>
                <a:uLnTx/>
                <a:uFillTx/>
                <a:latin typeface="微软雅黑" panose="020B0503020204020204" pitchFamily="34" charset="-122"/>
                <a:ea typeface="微软雅黑" panose="020B0503020204020204" pitchFamily="34" charset="-122"/>
                <a:cs typeface="+mn-cs"/>
              </a:rPr>
              <a:t>2027</a:t>
            </a:r>
            <a:r>
              <a:rPr lang="en-US" altLang="zh-CN" sz="1200" b="1" dirty="0">
                <a:solidFill>
                  <a:srgbClr val="111111"/>
                </a:solidFill>
                <a:latin typeface="微软雅黑" panose="020B0503020204020204" pitchFamily="34" charset="-122"/>
              </a:rPr>
              <a:t>/1/1-</a:t>
            </a:r>
          </a:p>
          <a:p>
            <a:pPr marL="0" marR="0" lvl="0" indent="0" algn="l" defTabSz="914400" rtl="0" eaLnBrk="1" fontAlgn="auto" latinLnBrk="0" hangingPunct="1">
              <a:lnSpc>
                <a:spcPct val="90000"/>
              </a:lnSpc>
              <a:spcBef>
                <a:spcPts val="0"/>
              </a:spcBef>
              <a:spcAft>
                <a:spcPts val="0"/>
              </a:spcAft>
              <a:buClrTx/>
              <a:buSzTx/>
              <a:buFontTx/>
              <a:buNone/>
              <a:defRPr/>
            </a:pPr>
            <a:r>
              <a:rPr lang="en-US" altLang="zh-CN" sz="1200" b="1" dirty="0">
                <a:solidFill>
                  <a:srgbClr val="111111"/>
                </a:solidFill>
                <a:latin typeface="微软雅黑" panose="020B0503020204020204" pitchFamily="34" charset="-122"/>
              </a:rPr>
              <a:t>2027/5/1</a:t>
            </a:r>
            <a:endParaRPr lang="zh-CN" altLang="en-US" sz="1200" b="1" dirty="0">
              <a:solidFill>
                <a:srgbClr val="111111"/>
              </a:solidFill>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3"/>
          <p:cNvSpPr>
            <a:spLocks noGrp="1"/>
          </p:cNvSpPr>
          <p:nvPr>
            <p:ph type="title" idx="4294967295"/>
          </p:nvPr>
        </p:nvSpPr>
        <p:spPr>
          <a:xfrm>
            <a:off x="504000" y="504000"/>
            <a:ext cx="11687223" cy="332399"/>
          </a:xfrm>
        </p:spPr>
        <p:txBody>
          <a:bodyPr vert="horz" wrap="square" lIns="0" tIns="0" rIns="0" bIns="0" rtlCol="0" anchor="t" anchorCtr="0">
            <a:spAutoFit/>
          </a:bodyPr>
          <a:lstStyle/>
          <a:p>
            <a:pPr defTabSz="1087755"/>
            <a:r>
              <a:rPr lang="zh-CN" altLang="en-US" sz="2400" b="1" dirty="0">
                <a:solidFill>
                  <a:srgbClr val="000000">
                    <a:lumMod val="95000"/>
                    <a:lumOff val="5000"/>
                  </a:srgbClr>
                </a:solidFill>
                <a:latin typeface="微软雅黑" panose="020B0503020204020204" pitchFamily="34" charset="-122"/>
                <a:ea typeface="微软雅黑" panose="020B0503020204020204" pitchFamily="34" charset="-122"/>
              </a:rPr>
              <a:t>本次百疆数字化核心</a:t>
            </a:r>
            <a:r>
              <a:rPr lang="en-US" altLang="zh-CN" sz="2400" b="1" dirty="0">
                <a:solidFill>
                  <a:srgbClr val="000000">
                    <a:lumMod val="95000"/>
                    <a:lumOff val="5000"/>
                  </a:srgbClr>
                </a:solidFill>
                <a:latin typeface="微软雅黑" panose="020B0503020204020204" pitchFamily="34" charset="-122"/>
                <a:ea typeface="微软雅黑" panose="020B0503020204020204" pitchFamily="34" charset="-122"/>
              </a:rPr>
              <a:t>SAP</a:t>
            </a:r>
            <a:r>
              <a:rPr lang="zh-CN" altLang="en-US" sz="2400" b="1" dirty="0">
                <a:solidFill>
                  <a:srgbClr val="000000">
                    <a:lumMod val="95000"/>
                    <a:lumOff val="5000"/>
                  </a:srgbClr>
                </a:solidFill>
                <a:latin typeface="微软雅黑" panose="020B0503020204020204" pitchFamily="34" charset="-122"/>
                <a:ea typeface="微软雅黑" panose="020B0503020204020204" pitchFamily="34" charset="-122"/>
              </a:rPr>
              <a:t>项目的实施范围</a:t>
            </a:r>
          </a:p>
        </p:txBody>
      </p:sp>
      <p:sp>
        <p:nvSpPr>
          <p:cNvPr id="6" name="TextBox 24"/>
          <p:cNvSpPr txBox="1"/>
          <p:nvPr/>
        </p:nvSpPr>
        <p:spPr>
          <a:xfrm>
            <a:off x="504000" y="2591701"/>
            <a:ext cx="10987413" cy="1753235"/>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
                <a:srgbClr val="00B050"/>
              </a:buClr>
              <a:buSzTx/>
              <a:buFontTx/>
              <a:buNone/>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SAP</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 </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ERP(</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替代金蝶</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实施主要模块范围 </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 </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覆盖所有</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SAP S4HC </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功能及最佳业务实践流程。主要功能如下：</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742950" lvl="1" indent="-285750" defTabSz="685800">
              <a:lnSpc>
                <a:spcPct val="150000"/>
              </a:lnSpc>
              <a:buClr>
                <a:srgbClr val="A5A5A5"/>
              </a:buClr>
              <a:buSzPct val="80000"/>
              <a:buFont typeface="Wingdings" panose="05000000000000000000" pitchFamily="2" charset="2"/>
              <a:buChar char="p"/>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财</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务会计：总账，应付，应收，固定资产</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管理，预算管理，资金管理，</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成本会计管理，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COPA</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（获利能力分析），合并报表（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25</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个免费法人主体）；</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销售与分销管理：客户管理</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，销售价格管理，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销售报价</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（可选）</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销售合同</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（可选），</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销售订单</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销售发货</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应收发票</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收款</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清账</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销售退</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换</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货</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信用额度管理</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，客户返利管理，销售计划管理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采购执行管理：</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供应商管理，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采购合同管理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可选</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采购价格管理</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采购订单管理</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采购入库</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应付发票</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付款</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清账，</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采购退货</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管理，采购返利管理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库存管理：仓库出入库管理，转储，盘点</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报废；</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7" name="TextBox 24"/>
          <p:cNvSpPr txBox="1"/>
          <p:nvPr/>
        </p:nvSpPr>
        <p:spPr>
          <a:xfrm>
            <a:off x="504000" y="5971235"/>
            <a:ext cx="11491634" cy="521233"/>
          </a:xfrm>
          <a:prstGeom prst="rect">
            <a:avLst/>
          </a:prstGeom>
          <a:noFill/>
        </p:spPr>
        <p:txBody>
          <a:bodyPr wrap="square" numCol="2" spcCol="180000" rtlCol="0">
            <a:noAutofit/>
          </a:bodyPr>
          <a:lstStyle/>
          <a:p>
            <a:pPr marL="0" marR="0" lvl="0" indent="0" algn="l" defTabSz="685800" rtl="0" eaLnBrk="1" fontAlgn="auto" latinLnBrk="0" hangingPunct="1">
              <a:lnSpc>
                <a:spcPct val="150000"/>
              </a:lnSpc>
              <a:spcBef>
                <a:spcPts val="0"/>
              </a:spcBef>
              <a:spcAft>
                <a:spcPts val="0"/>
              </a:spcAft>
              <a:buClr>
                <a:srgbClr val="00B050"/>
              </a:buClr>
              <a:buSzTx/>
              <a:buFontTx/>
              <a:buNone/>
              <a:defRPr/>
            </a:pP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集成外围系统 ：</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OA</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（飞书）集成；千易</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OMS</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集成；</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文本框 9"/>
          <p:cNvSpPr txBox="1"/>
          <p:nvPr/>
        </p:nvSpPr>
        <p:spPr>
          <a:xfrm>
            <a:off x="684975" y="2285560"/>
            <a:ext cx="5013131" cy="276999"/>
          </a:xfrm>
          <a:prstGeom prst="rect">
            <a:avLst/>
          </a:prstGeom>
          <a:noFill/>
        </p:spPr>
        <p:txBody>
          <a:bodyPr vert="horz" wrap="square" rtlCol="0">
            <a:spAutoFit/>
          </a:bodyPr>
          <a:lstStyle/>
          <a:p>
            <a:r>
              <a:rPr lang="zh-CN" altLang="en-US" sz="1200" dirty="0">
                <a:solidFill>
                  <a:srgbClr val="333333"/>
                </a:solidFill>
                <a:latin typeface="微软雅黑" panose="020B0503020204020204" pitchFamily="34" charset="-122"/>
                <a:ea typeface="微软雅黑" panose="020B0503020204020204" pitchFamily="34" charset="-122"/>
              </a:rPr>
              <a:t>二期：意大利、中亚、北非、巴基斯坦 </a:t>
            </a:r>
            <a:r>
              <a:rPr lang="en-US" altLang="zh-CN" sz="1200" dirty="0">
                <a:solidFill>
                  <a:srgbClr val="333333"/>
                </a:solidFill>
                <a:latin typeface="微软雅黑" panose="020B0503020204020204" pitchFamily="34" charset="-122"/>
                <a:ea typeface="微软雅黑" panose="020B0503020204020204" pitchFamily="34" charset="-122"/>
              </a:rPr>
              <a:t>— </a:t>
            </a:r>
            <a:r>
              <a:rPr lang="zh-CN" altLang="en-US" sz="1200" dirty="0">
                <a:solidFill>
                  <a:srgbClr val="333333"/>
                </a:solidFill>
                <a:latin typeface="微软雅黑" panose="020B0503020204020204" pitchFamily="34" charset="-122"/>
                <a:ea typeface="微软雅黑" panose="020B0503020204020204" pitchFamily="34" charset="-122"/>
              </a:rPr>
              <a:t>后续扩展</a:t>
            </a:r>
            <a:endParaRPr lang="en-US" altLang="zh-CN" sz="1200" dirty="0">
              <a:solidFill>
                <a:srgbClr val="333333"/>
              </a:solidFill>
              <a:latin typeface="微软雅黑" panose="020B0503020204020204" pitchFamily="34" charset="-122"/>
              <a:ea typeface="微软雅黑" panose="020B0503020204020204" pitchFamily="34" charset="-122"/>
            </a:endParaRPr>
          </a:p>
        </p:txBody>
      </p:sp>
      <p:sp>
        <p:nvSpPr>
          <p:cNvPr id="12" name="TextBox 24"/>
          <p:cNvSpPr txBox="1"/>
          <p:nvPr/>
        </p:nvSpPr>
        <p:spPr>
          <a:xfrm>
            <a:off x="504000" y="4419134"/>
            <a:ext cx="5284236" cy="1444691"/>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
                <a:srgbClr val="00B050"/>
              </a:buClr>
              <a:buSzTx/>
              <a:buFontTx/>
              <a:buNone/>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SAP</a:t>
            </a:r>
            <a:r>
              <a:rPr lang="zh-CN" altLang="en-US"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 </a:t>
            </a:r>
            <a:r>
              <a:rPr lang="en-US" altLang="zh-CN"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BTP</a:t>
            </a:r>
            <a:r>
              <a:rPr lang="zh-CN" altLang="en-US"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（含 </a:t>
            </a:r>
            <a:r>
              <a:rPr lang="en-US" altLang="zh-CN"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CPI</a:t>
            </a:r>
            <a:r>
              <a:rPr lang="zh-CN" altLang="en-US" sz="1200" b="1"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742950" lvl="1" indent="-285750" defTabSz="685800">
              <a:lnSpc>
                <a:spcPct val="150000"/>
              </a:lnSpc>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客户下单系统</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线下</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POS</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系统集成到</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SAP</a:t>
            </a: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线上电商</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OMS</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（千易）集成到</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SAP</a:t>
            </a:r>
            <a:r>
              <a:rPr lang="en-US" altLang="zh-CN"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mn-ea"/>
              </a:rPr>
              <a:t>菲律宾</a:t>
            </a:r>
            <a:r>
              <a:rPr lang="en-US" altLang="zh-CN"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mn-ea"/>
              </a:rPr>
              <a:t>)</a:t>
            </a: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采购入库导入</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SAP</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，保存入库时产品的</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SN</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号及质保期等信息</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13" name="TextBox 24"/>
          <p:cNvSpPr txBox="1"/>
          <p:nvPr/>
        </p:nvSpPr>
        <p:spPr>
          <a:xfrm>
            <a:off x="5788236" y="4646370"/>
            <a:ext cx="5333854" cy="1444691"/>
          </a:xfrm>
          <a:prstGeom prst="rect">
            <a:avLst/>
          </a:prstGeom>
          <a:noFill/>
        </p:spPr>
        <p:txBody>
          <a:bodyPr wrap="square" rtlCol="0">
            <a:spAutoFit/>
          </a:bodyPr>
          <a:lstStyle/>
          <a:p>
            <a:pPr marL="742950" lvl="1" indent="-285750" defTabSz="685800">
              <a:lnSpc>
                <a:spcPct val="150000"/>
              </a:lnSpc>
              <a:buClr>
                <a:srgbClr val="A5A5A5"/>
              </a:buClr>
              <a:buSzPct val="80000"/>
              <a:buFont typeface="Wingdings" panose="05000000000000000000" pitchFamily="2" charset="2"/>
              <a:buChar char="p"/>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自建仓</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PDA</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功能：实现出库扫</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SN</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码、入库扫</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SN</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码管理</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保存产品的</a:t>
            </a:r>
            <a:r>
              <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SN</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管理及质保期等信息；</a:t>
            </a:r>
            <a:r>
              <a:rPr lang="zh-CN" altLang="en-US"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mn-ea"/>
              </a:rPr>
              <a:t>（替代加拿大的千易）</a:t>
            </a:r>
            <a:endParaRPr kumimoji="0" lang="en-US" altLang="zh-CN" sz="1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第三方仓集成（</a:t>
            </a:r>
            <a:r>
              <a:rPr lang="zh-CN" altLang="en-US" sz="1200"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mn-ea"/>
              </a:rPr>
              <a:t>加拿大谷仓</a:t>
            </a: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）：实现与第三方仓集成</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税务集成、金税集成</a:t>
            </a:r>
            <a:endParaRPr lang="en-US" altLang="zh-CN"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endParaRPr>
          </a:p>
          <a:p>
            <a:pPr marL="742950" marR="0" lvl="1" indent="-285750" algn="l" defTabSz="685800" rtl="0" eaLnBrk="1" fontAlgn="auto" latinLnBrk="0" hangingPunct="1">
              <a:lnSpc>
                <a:spcPct val="150000"/>
              </a:lnSpc>
              <a:spcBef>
                <a:spcPts val="0"/>
              </a:spcBef>
              <a:spcAft>
                <a:spcPts val="0"/>
              </a:spcAft>
              <a:buClr>
                <a:srgbClr val="A5A5A5"/>
              </a:buClr>
              <a:buSzPct val="80000"/>
              <a:buFont typeface="Wingdings" panose="05000000000000000000" pitchFamily="2" charset="2"/>
              <a:buChar char="p"/>
              <a:defRPr/>
            </a:pPr>
            <a:r>
              <a:rPr lang="zh-CN" altLang="en-US" sz="12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rPr>
              <a:t>关税计算功能</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2" name="文本框 1"/>
          <p:cNvSpPr txBox="1"/>
          <p:nvPr/>
        </p:nvSpPr>
        <p:spPr>
          <a:xfrm>
            <a:off x="6169025" y="1302385"/>
            <a:ext cx="5386705" cy="829945"/>
          </a:xfrm>
          <a:prstGeom prst="rect">
            <a:avLst/>
          </a:prstGeom>
        </p:spPr>
        <p:txBody>
          <a:bodyPr wrap="square">
            <a:spAutoFit/>
          </a:bodyPr>
          <a:lstStyle/>
          <a:p>
            <a:r>
              <a:rPr lang="zh-CN" altLang="en-US" sz="1200" b="1">
                <a:latin typeface="微软雅黑" panose="020B0503020204020204" pitchFamily="34" charset="-122"/>
                <a:ea typeface="微软雅黑" panose="020B0503020204020204" pitchFamily="34" charset="-122"/>
                <a:cs typeface="微软雅黑" panose="020B0503020204020204" pitchFamily="34" charset="-122"/>
              </a:rPr>
              <a:t>实施期间：</a:t>
            </a:r>
          </a:p>
          <a:p>
            <a:r>
              <a:rPr lang="zh-CN" altLang="en-US" sz="1200">
                <a:latin typeface="微软雅黑" panose="020B0503020204020204" pitchFamily="34" charset="-122"/>
                <a:ea typeface="微软雅黑" panose="020B0503020204020204" pitchFamily="34" charset="-122"/>
                <a:cs typeface="微软雅黑" panose="020B0503020204020204" pitchFamily="34" charset="-122"/>
              </a:rPr>
              <a:t>一期：</a:t>
            </a:r>
            <a:r>
              <a:rPr lang="en-US" altLang="zh-CN" sz="1200">
                <a:latin typeface="微软雅黑" panose="020B0503020204020204" pitchFamily="34" charset="-122"/>
                <a:ea typeface="微软雅黑" panose="020B0503020204020204" pitchFamily="34" charset="-122"/>
                <a:cs typeface="微软雅黑" panose="020B0503020204020204" pitchFamily="34" charset="-122"/>
              </a:rPr>
              <a:t>2026/7-2026/12</a:t>
            </a:r>
            <a:r>
              <a:rPr lang="zh-CN" altLang="en-US" sz="1200">
                <a:latin typeface="微软雅黑" panose="020B0503020204020204" pitchFamily="34" charset="-122"/>
                <a:ea typeface="微软雅黑" panose="020B0503020204020204" pitchFamily="34" charset="-122"/>
                <a:cs typeface="微软雅黑" panose="020B0503020204020204" pitchFamily="34" charset="-122"/>
              </a:rPr>
              <a:t>，准备、探索、实现、部署，</a:t>
            </a:r>
            <a:r>
              <a:rPr lang="en-US" altLang="zh-CN" sz="1200">
                <a:latin typeface="微软雅黑" panose="020B0503020204020204" pitchFamily="34" charset="-122"/>
                <a:ea typeface="微软雅黑" panose="020B0503020204020204" pitchFamily="34" charset="-122"/>
                <a:cs typeface="微软雅黑" panose="020B0503020204020204" pitchFamily="34" charset="-122"/>
              </a:rPr>
              <a:t>2027/1/1 </a:t>
            </a:r>
            <a:r>
              <a:rPr lang="zh-CN" altLang="en-US" sz="1200">
                <a:latin typeface="微软雅黑" panose="020B0503020204020204" pitchFamily="34" charset="-122"/>
                <a:ea typeface="微软雅黑" panose="020B0503020204020204" pitchFamily="34" charset="-122"/>
                <a:cs typeface="微软雅黑" panose="020B0503020204020204" pitchFamily="34" charset="-122"/>
              </a:rPr>
              <a:t>上线运行（初步计划，根据客户的时间进行调整，但数据从</a:t>
            </a:r>
            <a:r>
              <a:rPr lang="en-US" altLang="zh-CN" sz="1200">
                <a:latin typeface="微软雅黑" panose="020B0503020204020204" pitchFamily="34" charset="-122"/>
                <a:ea typeface="微软雅黑" panose="020B0503020204020204" pitchFamily="34" charset="-122"/>
                <a:cs typeface="微软雅黑" panose="020B0503020204020204" pitchFamily="34" charset="-122"/>
              </a:rPr>
              <a:t>2027</a:t>
            </a:r>
            <a:r>
              <a:rPr lang="zh-CN" altLang="en-US" sz="1200">
                <a:latin typeface="微软雅黑" panose="020B0503020204020204" pitchFamily="34" charset="-122"/>
                <a:ea typeface="微软雅黑" panose="020B0503020204020204" pitchFamily="34" charset="-122"/>
                <a:cs typeface="微软雅黑" panose="020B0503020204020204" pitchFamily="34" charset="-122"/>
              </a:rPr>
              <a:t>年年初开始录入）</a:t>
            </a:r>
          </a:p>
          <a:p>
            <a:r>
              <a:rPr lang="zh-CN" altLang="en-US" sz="1200">
                <a:latin typeface="微软雅黑" panose="020B0503020204020204" pitchFamily="34" charset="-122"/>
                <a:ea typeface="微软雅黑" panose="020B0503020204020204" pitchFamily="34" charset="-122"/>
                <a:cs typeface="微软雅黑" panose="020B0503020204020204" pitchFamily="34" charset="-122"/>
                <a:sym typeface="+mn-ea"/>
              </a:rPr>
              <a:t>二期：2027年4月完成测试培训，2027年</a:t>
            </a:r>
            <a:r>
              <a:rPr lang="en-US" altLang="zh-CN" sz="120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200">
                <a:latin typeface="微软雅黑" panose="020B0503020204020204" pitchFamily="34" charset="-122"/>
                <a:ea typeface="微软雅黑" panose="020B0503020204020204" pitchFamily="34" charset="-122"/>
                <a:cs typeface="微软雅黑" panose="020B0503020204020204" pitchFamily="34" charset="-122"/>
                <a:sym typeface="+mn-ea"/>
              </a:rPr>
              <a:t>月，实施上线</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647065" y="1149350"/>
            <a:ext cx="5322570" cy="1106805"/>
          </a:xfrm>
          <a:prstGeom prst="rect">
            <a:avLst/>
          </a:prstGeom>
        </p:spPr>
        <p:txBody>
          <a:bodyPr wrap="square">
            <a:spAutoFit/>
          </a:bodyPr>
          <a:lstStyle/>
          <a:p>
            <a:pPr marL="0" marR="0" lvl="0" indent="0" algn="l" defTabSz="685800" rtl="0" eaLnBrk="1" fontAlgn="auto" latinLnBrk="0" hangingPunct="1">
              <a:lnSpc>
                <a:spcPct val="150000"/>
              </a:lnSpc>
              <a:spcBef>
                <a:spcPts val="0"/>
              </a:spcBef>
              <a:spcAft>
                <a:spcPts val="0"/>
              </a:spcAft>
              <a:buClr>
                <a:srgbClr val="00B050"/>
              </a:buClr>
              <a:buSzTx/>
              <a:buFontTx/>
              <a:buNone/>
              <a:defRPr/>
            </a:pPr>
            <a:r>
              <a:rPr lang="zh-CN" altLang="en-US" sz="1200" b="1"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本次</a:t>
            </a:r>
            <a:r>
              <a:rPr lang="en-US" altLang="zh-CN" sz="1200" b="1"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SAP</a:t>
            </a:r>
            <a:r>
              <a:rPr lang="zh-CN" altLang="en-US" sz="1200" b="1"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项目实施主体范围（法人结构）：</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a:tabLst>
                <a:tab pos="3676650" algn="l"/>
              </a:tabLst>
            </a:pPr>
            <a:r>
              <a:rPr lang="zh-CN" altLang="en-US" sz="1200" dirty="0">
                <a:solidFill>
                  <a:srgbClr val="333333"/>
                </a:solidFill>
                <a:latin typeface="微软雅黑" panose="020B0503020204020204" pitchFamily="34" charset="-122"/>
                <a:ea typeface="微软雅黑" panose="020B0503020204020204" pitchFamily="34" charset="-122"/>
                <a:sym typeface="+mn-ea"/>
              </a:rPr>
              <a:t>一期 </a:t>
            </a:r>
            <a:r>
              <a:rPr lang="en-US" altLang="zh-CN" sz="1200" dirty="0">
                <a:solidFill>
                  <a:srgbClr val="333333"/>
                </a:solidFill>
                <a:latin typeface="微软雅黑" panose="020B0503020204020204" pitchFamily="34" charset="-122"/>
                <a:ea typeface="微软雅黑" panose="020B0503020204020204" pitchFamily="34" charset="-122"/>
                <a:sym typeface="+mn-ea"/>
              </a:rPr>
              <a:t>P1 </a:t>
            </a:r>
            <a:r>
              <a:rPr lang="zh-CN" altLang="en-US" sz="1200" dirty="0">
                <a:solidFill>
                  <a:srgbClr val="333333"/>
                </a:solidFill>
                <a:latin typeface="微软雅黑" panose="020B0503020204020204" pitchFamily="34" charset="-122"/>
                <a:ea typeface="微软雅黑" panose="020B0503020204020204" pitchFamily="34" charset="-122"/>
                <a:sym typeface="+mn-ea"/>
              </a:rPr>
              <a:t>：总部中国、菲律宾（最大海外实体，</a:t>
            </a:r>
            <a:r>
              <a:rPr lang="en-US" altLang="zh-CN" sz="1200" dirty="0">
                <a:solidFill>
                  <a:srgbClr val="333333"/>
                </a:solidFill>
                <a:latin typeface="微软雅黑" panose="020B0503020204020204" pitchFamily="34" charset="-122"/>
                <a:ea typeface="微软雅黑" panose="020B0503020204020204" pitchFamily="34" charset="-122"/>
                <a:sym typeface="+mn-ea"/>
              </a:rPr>
              <a:t>3 </a:t>
            </a:r>
            <a:r>
              <a:rPr lang="zh-CN" altLang="en-US" sz="1200" dirty="0">
                <a:solidFill>
                  <a:srgbClr val="333333"/>
                </a:solidFill>
                <a:latin typeface="微软雅黑" panose="020B0503020204020204" pitchFamily="34" charset="-122"/>
                <a:ea typeface="微软雅黑" panose="020B0503020204020204" pitchFamily="34" charset="-122"/>
                <a:sym typeface="+mn-ea"/>
              </a:rPr>
              <a:t>条业务线并行）</a:t>
            </a:r>
            <a:endParaRPr lang="en-US" altLang="zh-CN" sz="1200" dirty="0">
              <a:solidFill>
                <a:srgbClr val="333333"/>
              </a:solidFill>
              <a:latin typeface="微软雅黑" panose="020B0503020204020204" pitchFamily="34" charset="-122"/>
              <a:ea typeface="微软雅黑" panose="020B0503020204020204" pitchFamily="34" charset="-122"/>
            </a:endParaRPr>
          </a:p>
          <a:p>
            <a:r>
              <a:rPr lang="zh-CN" altLang="en-US" sz="1200" dirty="0">
                <a:solidFill>
                  <a:srgbClr val="333333"/>
                </a:solidFill>
                <a:latin typeface="微软雅黑" panose="020B0503020204020204" pitchFamily="34" charset="-122"/>
                <a:ea typeface="微软雅黑" panose="020B0503020204020204" pitchFamily="34" charset="-122"/>
                <a:sym typeface="+mn-ea"/>
              </a:rPr>
              <a:t>一期 </a:t>
            </a:r>
            <a:r>
              <a:rPr lang="en-US" altLang="zh-CN" sz="1200" dirty="0">
                <a:solidFill>
                  <a:srgbClr val="333333"/>
                </a:solidFill>
                <a:latin typeface="微软雅黑" panose="020B0503020204020204" pitchFamily="34" charset="-122"/>
                <a:ea typeface="微软雅黑" panose="020B0503020204020204" pitchFamily="34" charset="-122"/>
                <a:sym typeface="+mn-ea"/>
              </a:rPr>
              <a:t>P2 </a:t>
            </a:r>
            <a:r>
              <a:rPr lang="zh-CN" altLang="en-US" sz="1200" dirty="0">
                <a:solidFill>
                  <a:srgbClr val="333333"/>
                </a:solidFill>
                <a:latin typeface="微软雅黑" panose="020B0503020204020204" pitchFamily="34" charset="-122"/>
                <a:ea typeface="微软雅黑" panose="020B0503020204020204" pitchFamily="34" charset="-122"/>
                <a:sym typeface="+mn-ea"/>
              </a:rPr>
              <a:t>：安徽、黑龙江</a:t>
            </a:r>
            <a:endParaRPr lang="en-US" altLang="zh-CN" sz="1200" dirty="0">
              <a:solidFill>
                <a:srgbClr val="333333"/>
              </a:solidFill>
              <a:latin typeface="微软雅黑" panose="020B0503020204020204" pitchFamily="34" charset="-122"/>
              <a:ea typeface="微软雅黑" panose="020B0503020204020204" pitchFamily="34" charset="-122"/>
            </a:endParaRPr>
          </a:p>
          <a:p>
            <a:r>
              <a:rPr lang="zh-CN" altLang="en-US" sz="1200" dirty="0">
                <a:solidFill>
                  <a:srgbClr val="333333"/>
                </a:solidFill>
                <a:latin typeface="微软雅黑" panose="020B0503020204020204" pitchFamily="34" charset="-122"/>
                <a:ea typeface="微软雅黑" panose="020B0503020204020204" pitchFamily="34" charset="-122"/>
                <a:sym typeface="+mn-ea"/>
              </a:rPr>
              <a:t>一期 </a:t>
            </a:r>
            <a:r>
              <a:rPr lang="en-US" altLang="zh-CN" sz="1200" dirty="0">
                <a:solidFill>
                  <a:srgbClr val="333333"/>
                </a:solidFill>
                <a:latin typeface="微软雅黑" panose="020B0503020204020204" pitchFamily="34" charset="-122"/>
                <a:ea typeface="微软雅黑" panose="020B0503020204020204" pitchFamily="34" charset="-122"/>
                <a:sym typeface="+mn-ea"/>
              </a:rPr>
              <a:t>P3 </a:t>
            </a:r>
            <a:r>
              <a:rPr lang="zh-CN" altLang="en-US" sz="1200" dirty="0">
                <a:solidFill>
                  <a:srgbClr val="333333"/>
                </a:solidFill>
                <a:latin typeface="微软雅黑" panose="020B0503020204020204" pitchFamily="34" charset="-122"/>
                <a:ea typeface="微软雅黑" panose="020B0503020204020204" pitchFamily="34" charset="-122"/>
                <a:sym typeface="+mn-ea"/>
              </a:rPr>
              <a:t>：加拿大 </a:t>
            </a:r>
            <a:r>
              <a:rPr lang="en-US" altLang="zh-CN" sz="1200" dirty="0">
                <a:solidFill>
                  <a:srgbClr val="333333"/>
                </a:solidFill>
                <a:latin typeface="微软雅黑" panose="020B0503020204020204" pitchFamily="34" charset="-122"/>
                <a:ea typeface="微软雅黑" panose="020B0503020204020204" pitchFamily="34" charset="-122"/>
                <a:sym typeface="+mn-ea"/>
              </a:rPr>
              <a:t>— </a:t>
            </a:r>
            <a:r>
              <a:rPr lang="zh-CN" altLang="en-US" sz="1200" dirty="0">
                <a:solidFill>
                  <a:srgbClr val="333333"/>
                </a:solidFill>
                <a:latin typeface="微软雅黑" panose="020B0503020204020204" pitchFamily="34" charset="-122"/>
                <a:ea typeface="微软雅黑" panose="020B0503020204020204" pitchFamily="34" charset="-122"/>
                <a:sym typeface="+mn-ea"/>
              </a:rPr>
              <a:t>北美零售大客户（</a:t>
            </a:r>
            <a:r>
              <a:rPr lang="en-US" altLang="zh-CN" sz="1200" dirty="0">
                <a:solidFill>
                  <a:srgbClr val="333333"/>
                </a:solidFill>
                <a:latin typeface="微软雅黑" panose="020B0503020204020204" pitchFamily="34" charset="-122"/>
                <a:ea typeface="微软雅黑" panose="020B0503020204020204" pitchFamily="34" charset="-122"/>
                <a:sym typeface="+mn-ea"/>
              </a:rPr>
              <a:t>BBY / Costco</a:t>
            </a:r>
            <a:r>
              <a:rPr lang="zh-CN" altLang="en-US" sz="1200" dirty="0">
                <a:solidFill>
                  <a:srgbClr val="333333"/>
                </a:solidFill>
                <a:latin typeface="微软雅黑" panose="020B0503020204020204" pitchFamily="34" charset="-122"/>
                <a:ea typeface="微软雅黑" panose="020B0503020204020204" pitchFamily="34" charset="-122"/>
                <a:sym typeface="+mn-ea"/>
              </a:rPr>
              <a:t>）</a:t>
            </a:r>
          </a:p>
          <a:p>
            <a:r>
              <a:rPr lang="zh-CN" altLang="en-US" sz="1200" dirty="0">
                <a:solidFill>
                  <a:srgbClr val="333333"/>
                </a:solidFill>
                <a:latin typeface="微软雅黑" panose="020B0503020204020204" pitchFamily="34" charset="-122"/>
                <a:ea typeface="微软雅黑" panose="020B0503020204020204" pitchFamily="34" charset="-122"/>
                <a:sym typeface="+mn-ea"/>
              </a:rPr>
              <a:t>一期 </a:t>
            </a:r>
            <a:r>
              <a:rPr lang="en-US" altLang="zh-CN" sz="1200" dirty="0">
                <a:solidFill>
                  <a:srgbClr val="333333"/>
                </a:solidFill>
                <a:latin typeface="微软雅黑" panose="020B0503020204020204" pitchFamily="34" charset="-122"/>
                <a:ea typeface="微软雅黑" panose="020B0503020204020204" pitchFamily="34" charset="-122"/>
                <a:sym typeface="+mn-ea"/>
              </a:rPr>
              <a:t>P4 </a:t>
            </a:r>
            <a:r>
              <a:rPr lang="zh-CN" altLang="en-US" sz="1200" dirty="0">
                <a:solidFill>
                  <a:srgbClr val="333333"/>
                </a:solidFill>
                <a:latin typeface="微软雅黑" panose="020B0503020204020204" pitchFamily="34" charset="-122"/>
                <a:ea typeface="微软雅黑" panose="020B0503020204020204" pitchFamily="34" charset="-122"/>
                <a:sym typeface="+mn-ea"/>
              </a:rPr>
              <a:t>：墨西哥、巴西 </a:t>
            </a:r>
            <a:r>
              <a:rPr lang="en-US" altLang="zh-CN" sz="1200" dirty="0">
                <a:solidFill>
                  <a:srgbClr val="333333"/>
                </a:solidFill>
                <a:latin typeface="微软雅黑" panose="020B0503020204020204" pitchFamily="34" charset="-122"/>
                <a:ea typeface="微软雅黑" panose="020B0503020204020204" pitchFamily="34" charset="-122"/>
                <a:sym typeface="+mn-ea"/>
              </a:rPr>
              <a:t>— </a:t>
            </a:r>
            <a:r>
              <a:rPr lang="zh-CN" altLang="en-US" sz="1200" dirty="0">
                <a:solidFill>
                  <a:srgbClr val="333333"/>
                </a:solidFill>
                <a:latin typeface="微软雅黑" panose="020B0503020204020204" pitchFamily="34" charset="-122"/>
                <a:ea typeface="微软雅黑" panose="020B0503020204020204" pitchFamily="34" charset="-122"/>
                <a:sym typeface="+mn-ea"/>
              </a:rPr>
              <a:t>拉美复杂税务合规（</a:t>
            </a:r>
            <a:r>
              <a:rPr lang="en-US" altLang="zh-CN" sz="1200" dirty="0">
                <a:solidFill>
                  <a:srgbClr val="333333"/>
                </a:solidFill>
                <a:latin typeface="微软雅黑" panose="020B0503020204020204" pitchFamily="34" charset="-122"/>
                <a:ea typeface="微软雅黑" panose="020B0503020204020204" pitchFamily="34" charset="-122"/>
                <a:sym typeface="+mn-ea"/>
              </a:rPr>
              <a:t>NF-e / CFDI</a:t>
            </a:r>
            <a:r>
              <a:rPr lang="zh-CN" altLang="en-US" sz="1200" dirty="0">
                <a:solidFill>
                  <a:srgbClr val="333333"/>
                </a:solidFill>
                <a:latin typeface="微软雅黑" panose="020B0503020204020204" pitchFamily="34" charset="-122"/>
                <a:ea typeface="微软雅黑" panose="020B0503020204020204" pitchFamily="34" charset="-122"/>
                <a:sym typeface="+mn-ea"/>
              </a:rPr>
              <a:t>）</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bwMode="gray">
          <a:xfrm>
            <a:off x="7329635" y="4258853"/>
            <a:ext cx="3611789" cy="2379317"/>
          </a:xfrm>
          <a:prstGeom prst="rect">
            <a:avLst/>
          </a:prstGeom>
          <a:solidFill>
            <a:schemeClr val="bg1">
              <a:lumMod val="85000"/>
            </a:schemeClr>
          </a:solidFill>
          <a:ln w="6350" algn="ctr">
            <a:solidFill>
              <a:schemeClr val="tx1"/>
            </a:solidFill>
            <a:miter lim="800000"/>
          </a:ln>
        </p:spPr>
        <p:txBody>
          <a:bodyPr lIns="89954" tIns="71962" rIns="89954" bIns="71962" rtlCol="0" anchor="ct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endParaRPr kumimoji="0" lang="zh-CN" altLang="en-US" sz="1800" b="0" i="0" u="none" strike="noStrike" kern="0" cap="none" spc="0" normalizeH="0" baseline="0" noProof="0" dirty="0" err="1">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endParaRPr>
          </a:p>
        </p:txBody>
      </p:sp>
      <p:sp>
        <p:nvSpPr>
          <p:cNvPr id="24" name="矩形 23"/>
          <p:cNvSpPr/>
          <p:nvPr/>
        </p:nvSpPr>
        <p:spPr bwMode="gray">
          <a:xfrm>
            <a:off x="4850252" y="4267748"/>
            <a:ext cx="2356583" cy="2379317"/>
          </a:xfrm>
          <a:prstGeom prst="rect">
            <a:avLst/>
          </a:prstGeom>
          <a:solidFill>
            <a:schemeClr val="bg1">
              <a:lumMod val="85000"/>
            </a:schemeClr>
          </a:solidFill>
          <a:ln w="6350" algn="ctr">
            <a:solidFill>
              <a:schemeClr val="tx1"/>
            </a:solidFill>
            <a:miter lim="800000"/>
          </a:ln>
        </p:spPr>
        <p:txBody>
          <a:bodyPr lIns="89954" tIns="71962" rIns="89954" bIns="71962" rtlCol="0" anchor="ct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endParaRPr kumimoji="0" lang="zh-CN" altLang="en-US" sz="1800" b="0" i="0" u="none" strike="noStrike" kern="0" cap="none" spc="0" normalizeH="0" baseline="0" noProof="0" dirty="0" err="1">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endParaRPr>
          </a:p>
        </p:txBody>
      </p:sp>
      <p:sp>
        <p:nvSpPr>
          <p:cNvPr id="75" name="矩形 74"/>
          <p:cNvSpPr/>
          <p:nvPr/>
        </p:nvSpPr>
        <p:spPr bwMode="gray">
          <a:xfrm>
            <a:off x="831989" y="4267748"/>
            <a:ext cx="3921630" cy="2375801"/>
          </a:xfrm>
          <a:prstGeom prst="rect">
            <a:avLst/>
          </a:prstGeom>
          <a:solidFill>
            <a:schemeClr val="bg1">
              <a:lumMod val="85000"/>
            </a:schemeClr>
          </a:solidFill>
          <a:ln w="6350" algn="ctr">
            <a:solidFill>
              <a:schemeClr val="tx1"/>
            </a:solidFill>
            <a:miter lim="800000"/>
          </a:ln>
        </p:spPr>
        <p:txBody>
          <a:bodyPr lIns="89954" tIns="71962" rIns="89954" bIns="71962" rtlCol="0" anchor="ct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endParaRPr kumimoji="0" lang="zh-CN" altLang="en-US" sz="1800" b="0" i="0" u="none" strike="noStrike" kern="0" cap="none" spc="0" normalizeH="0" baseline="0" noProof="0" dirty="0" err="1">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endParaRPr>
          </a:p>
        </p:txBody>
      </p:sp>
      <p:grpSp>
        <p:nvGrpSpPr>
          <p:cNvPr id="2" name="Group 5"/>
          <p:cNvGrpSpPr/>
          <p:nvPr/>
        </p:nvGrpSpPr>
        <p:grpSpPr bwMode="auto">
          <a:xfrm>
            <a:off x="3592359" y="901738"/>
            <a:ext cx="2131935" cy="833651"/>
            <a:chOff x="2171" y="957"/>
            <a:chExt cx="1389" cy="774"/>
          </a:xfrm>
        </p:grpSpPr>
        <p:sp>
          <p:nvSpPr>
            <p:cNvPr id="9" name="Rectangle 4"/>
            <p:cNvSpPr>
              <a:spLocks noChangeArrowheads="1"/>
            </p:cNvSpPr>
            <p:nvPr/>
          </p:nvSpPr>
          <p:spPr bwMode="auto">
            <a:xfrm>
              <a:off x="2171" y="957"/>
              <a:ext cx="1389" cy="292"/>
            </a:xfrm>
            <a:prstGeom prst="rect">
              <a:avLst/>
            </a:prstGeom>
            <a:solidFill>
              <a:srgbClr val="83C2E5"/>
            </a:solidFill>
            <a:ln w="6350">
              <a:solidFill>
                <a:srgbClr val="006699"/>
              </a:solidFill>
              <a:miter lim="800000"/>
            </a:ln>
          </p:spPr>
          <p:txBody>
            <a:bodyPr lIns="45684" rIns="45684" anchor="b"/>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项目指导委员会</a:t>
              </a:r>
              <a:endParaRPr kumimoji="0" lang="en-GB"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0" name="Rectangle 5"/>
            <p:cNvSpPr>
              <a:spLocks noChangeArrowheads="1"/>
            </p:cNvSpPr>
            <p:nvPr/>
          </p:nvSpPr>
          <p:spPr bwMode="auto">
            <a:xfrm>
              <a:off x="2171" y="1246"/>
              <a:ext cx="1389" cy="485"/>
            </a:xfrm>
            <a:prstGeom prst="rect">
              <a:avLst/>
            </a:prstGeom>
            <a:solidFill>
              <a:srgbClr val="FFFFFF"/>
            </a:solidFill>
            <a:ln w="6350">
              <a:solidFill>
                <a:srgbClr val="006699"/>
              </a:solidFill>
              <a:miter lim="800000"/>
            </a:ln>
          </p:spPr>
          <p:txBody>
            <a:bodyPr wrap="none" lIns="107916" rIns="45684"/>
            <a:lstStyle>
              <a:lvl1pPr marL="114300" indent="-1143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14300" marR="0" lvl="0" indent="-114300" algn="l" defTabSz="914400" rtl="0" eaLnBrk="0" fontAlgn="auto" latinLnBrk="0" hangingPunct="0">
                <a:lnSpc>
                  <a:spcPct val="100000"/>
                </a:lnSpc>
                <a:spcBef>
                  <a:spcPct val="30000"/>
                </a:spcBef>
                <a:spcAft>
                  <a:spcPts val="0"/>
                </a:spcAft>
                <a:buClr>
                  <a:srgbClr val="006699"/>
                </a:buClr>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14300" marR="0" lvl="0" indent="-114300" algn="l" defTabSz="914400" rtl="0" eaLnBrk="0" fontAlgn="auto" latinLnBrk="0" hangingPunct="0">
                <a:lnSpc>
                  <a:spcPct val="100000"/>
                </a:lnSpc>
                <a:spcBef>
                  <a:spcPct val="30000"/>
                </a:spcBef>
                <a:spcAft>
                  <a:spcPts val="0"/>
                </a:spcAft>
                <a:buClr>
                  <a:srgbClr val="006699"/>
                </a:buClr>
                <a:buSzTx/>
                <a:buFontTx/>
                <a:buNone/>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李洪波</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sp>
        <p:nvSpPr>
          <p:cNvPr id="11" name="Rectangle 7"/>
          <p:cNvSpPr>
            <a:spLocks noChangeArrowheads="1"/>
          </p:cNvSpPr>
          <p:nvPr/>
        </p:nvSpPr>
        <p:spPr bwMode="auto">
          <a:xfrm>
            <a:off x="3776367" y="3462888"/>
            <a:ext cx="1852752" cy="249043"/>
          </a:xfrm>
          <a:prstGeom prst="rect">
            <a:avLst/>
          </a:prstGeom>
          <a:noFill/>
          <a:ln w="6350">
            <a:solidFill>
              <a:srgbClr val="006699"/>
            </a:solidFill>
            <a:miter lim="800000"/>
          </a:ln>
          <a:extLst>
            <a:ext uri="{909E8E84-426E-40DD-AFC4-6F175D3DCCD1}">
              <a14:hiddenFill xmlns:a14="http://schemas.microsoft.com/office/drawing/2010/main">
                <a:solidFill>
                  <a:srgbClr val="FFFFFF"/>
                </a:solidFill>
              </a14:hiddenFill>
            </a:ext>
          </a:extLst>
        </p:spPr>
        <p:txBody>
          <a:bodyPr wrap="none" lIns="45684" rIns="45684"/>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ct val="50000"/>
              </a:spcBef>
              <a:spcAft>
                <a:spcPts val="0"/>
              </a:spcAft>
              <a:buClrTx/>
              <a:buSzTx/>
              <a:buFontTx/>
              <a:buNone/>
              <a:defRPr/>
            </a:pPr>
            <a:endParaRPr kumimoji="0" lang="zh-CN" altLang="en-US" sz="10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3" name="Group 9"/>
          <p:cNvGrpSpPr/>
          <p:nvPr/>
        </p:nvGrpSpPr>
        <p:grpSpPr bwMode="auto">
          <a:xfrm>
            <a:off x="3592359" y="2893260"/>
            <a:ext cx="2131935" cy="934036"/>
            <a:chOff x="2262" y="1891"/>
            <a:chExt cx="1178" cy="648"/>
          </a:xfrm>
        </p:grpSpPr>
        <p:sp>
          <p:nvSpPr>
            <p:cNvPr id="13" name="Rectangle 6"/>
            <p:cNvSpPr>
              <a:spLocks noChangeArrowheads="1"/>
            </p:cNvSpPr>
            <p:nvPr/>
          </p:nvSpPr>
          <p:spPr bwMode="auto">
            <a:xfrm>
              <a:off x="2262" y="1891"/>
              <a:ext cx="1178" cy="224"/>
            </a:xfrm>
            <a:prstGeom prst="rect">
              <a:avLst/>
            </a:prstGeom>
            <a:solidFill>
              <a:srgbClr val="83C2E5"/>
            </a:solidFill>
            <a:ln w="6350">
              <a:solidFill>
                <a:srgbClr val="006699"/>
              </a:solidFill>
              <a:miter lim="800000"/>
            </a:ln>
          </p:spPr>
          <p:txBody>
            <a:bodyPr lIns="45684" rIns="45684" anchor="b"/>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ct val="50000"/>
                </a:spcBef>
                <a:spcAft>
                  <a:spcPts val="0"/>
                </a:spcAft>
                <a:buClrTx/>
                <a:buSzTx/>
                <a:buFontTx/>
                <a:buNone/>
                <a:defRPr/>
              </a:pP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负责人</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4" name="Rectangle 8"/>
            <p:cNvSpPr>
              <a:spLocks noChangeArrowheads="1"/>
            </p:cNvSpPr>
            <p:nvPr/>
          </p:nvSpPr>
          <p:spPr bwMode="auto">
            <a:xfrm>
              <a:off x="2262" y="2118"/>
              <a:ext cx="1178" cy="421"/>
            </a:xfrm>
            <a:prstGeom prst="rect">
              <a:avLst/>
            </a:prstGeom>
            <a:solidFill>
              <a:srgbClr val="FFFFFF"/>
            </a:solidFill>
            <a:ln w="6350">
              <a:solidFill>
                <a:srgbClr val="006699"/>
              </a:solidFill>
              <a:miter lim="800000"/>
            </a:ln>
          </p:spPr>
          <p:txBody>
            <a:bodyPr wrap="none" lIns="107916" rIns="45684"/>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l" defTabSz="914400" rtl="0" eaLnBrk="0" fontAlgn="auto" latinLnBrk="0" hangingPunct="0">
                <a:lnSpc>
                  <a:spcPct val="100000"/>
                </a:lnSpc>
                <a:spcBef>
                  <a:spcPct val="30000"/>
                </a:spcBef>
                <a:spcAft>
                  <a:spcPts val="0"/>
                </a:spcAft>
                <a:buClr>
                  <a:srgbClr val="006699"/>
                </a:buClr>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经理</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0" fontAlgn="auto" latinLnBrk="0" hangingPunct="0">
                <a:lnSpc>
                  <a:spcPct val="100000"/>
                </a:lnSpc>
                <a:spcBef>
                  <a:spcPct val="30000"/>
                </a:spcBef>
                <a:spcAft>
                  <a:spcPts val="0"/>
                </a:spcAft>
                <a:buClr>
                  <a:srgbClr val="006699"/>
                </a:buClr>
                <a:buSzTx/>
                <a:buFontTx/>
                <a:buNone/>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项目经理</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张晓杰</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Group 12"/>
          <p:cNvGrpSpPr/>
          <p:nvPr/>
        </p:nvGrpSpPr>
        <p:grpSpPr bwMode="auto">
          <a:xfrm>
            <a:off x="989986" y="2907196"/>
            <a:ext cx="2131935" cy="920748"/>
            <a:chOff x="748" y="1891"/>
            <a:chExt cx="1152" cy="678"/>
          </a:xfrm>
        </p:grpSpPr>
        <p:sp>
          <p:nvSpPr>
            <p:cNvPr id="16" name="Rectangle 9"/>
            <p:cNvSpPr>
              <a:spLocks noChangeArrowheads="1"/>
            </p:cNvSpPr>
            <p:nvPr/>
          </p:nvSpPr>
          <p:spPr bwMode="auto">
            <a:xfrm>
              <a:off x="748" y="1891"/>
              <a:ext cx="1152" cy="268"/>
            </a:xfrm>
            <a:prstGeom prst="rect">
              <a:avLst/>
            </a:prstGeom>
            <a:solidFill>
              <a:srgbClr val="83C2E5"/>
            </a:solidFill>
            <a:ln w="6350">
              <a:solidFill>
                <a:srgbClr val="006699"/>
              </a:solidFill>
              <a:miter lim="800000"/>
            </a:ln>
          </p:spPr>
          <p:txBody>
            <a:bodyPr lIns="45684" rIns="45684" anchor="ctr"/>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ct val="5000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质量保证</a:t>
              </a:r>
            </a:p>
          </p:txBody>
        </p:sp>
        <p:sp>
          <p:nvSpPr>
            <p:cNvPr id="17" name="Rectangle 10"/>
            <p:cNvSpPr>
              <a:spLocks noChangeArrowheads="1"/>
            </p:cNvSpPr>
            <p:nvPr/>
          </p:nvSpPr>
          <p:spPr bwMode="auto">
            <a:xfrm>
              <a:off x="748" y="2118"/>
              <a:ext cx="1152" cy="451"/>
            </a:xfrm>
            <a:prstGeom prst="rect">
              <a:avLst/>
            </a:prstGeom>
            <a:solidFill>
              <a:srgbClr val="FFFFFF"/>
            </a:solidFill>
            <a:ln w="6350">
              <a:solidFill>
                <a:srgbClr val="006699"/>
              </a:solidFill>
              <a:miter lim="800000"/>
            </a:ln>
          </p:spPr>
          <p:txBody>
            <a:bodyPr wrap="none" lIns="107916" rIns="45684"/>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01600" marR="0" lvl="0" indent="-101600" algn="l" defTabSz="914400" rtl="0" eaLnBrk="0" fontAlgn="auto" latinLnBrk="0" hangingPunct="0">
                <a:lnSpc>
                  <a:spcPct val="100000"/>
                </a:lnSpc>
                <a:spcBef>
                  <a:spcPct val="50000"/>
                </a:spcBef>
                <a:spcAft>
                  <a:spcPts val="0"/>
                </a:spcAft>
                <a:buClr>
                  <a:srgbClr val="288FC8"/>
                </a:buClr>
                <a:buSzTx/>
                <a:buFontTx/>
                <a:buChar char="•"/>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：刘正强</a:t>
              </a:r>
            </a:p>
          </p:txBody>
        </p:sp>
      </p:grpSp>
      <p:cxnSp>
        <p:nvCxnSpPr>
          <p:cNvPr id="19" name="AutoShape 14"/>
          <p:cNvCxnSpPr>
            <a:cxnSpLocks noChangeShapeType="1"/>
            <a:stCxn id="14" idx="2"/>
            <a:endCxn id="75" idx="0"/>
          </p:cNvCxnSpPr>
          <p:nvPr/>
        </p:nvCxnSpPr>
        <p:spPr bwMode="auto">
          <a:xfrm rot="5400000">
            <a:off x="3505340" y="3114761"/>
            <a:ext cx="440452" cy="1865523"/>
          </a:xfrm>
          <a:prstGeom prst="bentConnector3">
            <a:avLst>
              <a:gd name="adj1" fmla="val 50000"/>
            </a:avLst>
          </a:prstGeom>
          <a:noFill/>
          <a:ln w="6350">
            <a:solidFill>
              <a:srgbClr val="006699"/>
            </a:solidFill>
            <a:miter lim="800000"/>
          </a:ln>
          <a:extLst>
            <a:ext uri="{909E8E84-426E-40DD-AFC4-6F175D3DCCD1}">
              <a14:hiddenFill xmlns:a14="http://schemas.microsoft.com/office/drawing/2010/main">
                <a:noFill/>
              </a14:hiddenFill>
            </a:ext>
          </a:extLst>
        </p:spPr>
      </p:cxnSp>
      <p:cxnSp>
        <p:nvCxnSpPr>
          <p:cNvPr id="21" name="AutoShape 17"/>
          <p:cNvCxnSpPr>
            <a:cxnSpLocks noChangeShapeType="1"/>
            <a:stCxn id="14" idx="2"/>
            <a:endCxn id="26" idx="0"/>
          </p:cNvCxnSpPr>
          <p:nvPr/>
        </p:nvCxnSpPr>
        <p:spPr bwMode="auto">
          <a:xfrm rot="16200000" flipH="1">
            <a:off x="6681150" y="1804472"/>
            <a:ext cx="431557" cy="4477203"/>
          </a:xfrm>
          <a:prstGeom prst="bentConnector3">
            <a:avLst>
              <a:gd name="adj1" fmla="val 50000"/>
            </a:avLst>
          </a:prstGeom>
          <a:noFill/>
          <a:ln w="6350">
            <a:solidFill>
              <a:srgbClr val="006699"/>
            </a:solidFill>
            <a:miter lim="800000"/>
          </a:ln>
          <a:extLst>
            <a:ext uri="{909E8E84-426E-40DD-AFC4-6F175D3DCCD1}">
              <a14:hiddenFill xmlns:a14="http://schemas.microsoft.com/office/drawing/2010/main">
                <a:noFill/>
              </a14:hiddenFill>
            </a:ext>
          </a:extLst>
        </p:spPr>
      </p:cxnSp>
      <p:cxnSp>
        <p:nvCxnSpPr>
          <p:cNvPr id="22" name="AutoShape 18"/>
          <p:cNvCxnSpPr>
            <a:cxnSpLocks noChangeShapeType="1"/>
            <a:stCxn id="10" idx="2"/>
            <a:endCxn id="44" idx="0"/>
          </p:cNvCxnSpPr>
          <p:nvPr/>
        </p:nvCxnSpPr>
        <p:spPr bwMode="auto">
          <a:xfrm>
            <a:off x="4658325" y="1735389"/>
            <a:ext cx="0" cy="233056"/>
          </a:xfrm>
          <a:prstGeom prst="straightConnector1">
            <a:avLst/>
          </a:prstGeom>
          <a:noFill/>
          <a:ln w="6350">
            <a:solidFill>
              <a:srgbClr val="006699"/>
            </a:solidFill>
            <a:round/>
          </a:ln>
          <a:extLst>
            <a:ext uri="{909E8E84-426E-40DD-AFC4-6F175D3DCCD1}">
              <a14:hiddenFill xmlns:a14="http://schemas.microsoft.com/office/drawing/2010/main">
                <a:noFill/>
              </a14:hiddenFill>
            </a:ext>
          </a:extLst>
        </p:spPr>
      </p:cxnSp>
      <p:sp>
        <p:nvSpPr>
          <p:cNvPr id="32" name="Rectangle 30"/>
          <p:cNvSpPr>
            <a:spLocks noChangeArrowheads="1"/>
          </p:cNvSpPr>
          <p:nvPr/>
        </p:nvSpPr>
        <p:spPr bwMode="auto">
          <a:xfrm>
            <a:off x="4891290" y="5355664"/>
            <a:ext cx="2242475" cy="542991"/>
          </a:xfrm>
          <a:prstGeom prst="rect">
            <a:avLst/>
          </a:prstGeom>
          <a:solidFill>
            <a:srgbClr val="FFFFFF"/>
          </a:solidFill>
          <a:ln w="6350">
            <a:solidFill>
              <a:srgbClr val="006699"/>
            </a:solidFill>
            <a:miter lim="800000"/>
          </a:ln>
        </p:spPr>
        <p:txBody>
          <a:bodyPr lIns="107916" rIns="45684"/>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百疆业务负责人</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百疆关键用户</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23" name="Group 37"/>
          <p:cNvGrpSpPr/>
          <p:nvPr/>
        </p:nvGrpSpPr>
        <p:grpSpPr bwMode="auto">
          <a:xfrm>
            <a:off x="7384701" y="4412420"/>
            <a:ext cx="1661239" cy="1741592"/>
            <a:chOff x="95" y="2997"/>
            <a:chExt cx="1152" cy="647"/>
          </a:xfrm>
        </p:grpSpPr>
        <p:sp>
          <p:nvSpPr>
            <p:cNvPr id="37" name="Rectangle 38"/>
            <p:cNvSpPr>
              <a:spLocks noChangeArrowheads="1"/>
            </p:cNvSpPr>
            <p:nvPr/>
          </p:nvSpPr>
          <p:spPr bwMode="auto">
            <a:xfrm>
              <a:off x="95" y="2997"/>
              <a:ext cx="1152" cy="188"/>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数据组</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38" name="Rectangle 39"/>
            <p:cNvSpPr>
              <a:spLocks noChangeArrowheads="1"/>
            </p:cNvSpPr>
            <p:nvPr/>
          </p:nvSpPr>
          <p:spPr bwMode="auto">
            <a:xfrm>
              <a:off x="95" y="3180"/>
              <a:ext cx="1152" cy="464"/>
            </a:xfrm>
            <a:prstGeom prst="rect">
              <a:avLst/>
            </a:prstGeom>
            <a:solidFill>
              <a:srgbClr val="FFFFFF"/>
            </a:solidFill>
            <a:ln w="6350">
              <a:solidFill>
                <a:srgbClr val="006699"/>
              </a:solidFill>
              <a:miter lim="800000"/>
            </a:ln>
          </p:spPr>
          <p:txBody>
            <a:bodyPr lIns="107916" rIns="45684"/>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01600" marR="0" lvl="0" indent="-101600" algn="l" defTabSz="913765" rtl="0" eaLnBrk="0" fontAlgn="auto" latinLnBrk="0" hangingPunct="0">
                <a:lnSpc>
                  <a:spcPct val="100000"/>
                </a:lnSpc>
                <a:spcBef>
                  <a:spcPct val="30000"/>
                </a:spcBef>
                <a:spcAft>
                  <a:spcPts val="0"/>
                </a:spcAft>
                <a:buClr>
                  <a:srgbClr val="006699"/>
                </a:buClr>
                <a:buSzTx/>
                <a:buFontTx/>
                <a:buChar char="•"/>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百疆数据组</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3765" rtl="0" eaLnBrk="0" fontAlgn="auto" latinLnBrk="0" hangingPunct="0">
                <a:lnSpc>
                  <a:spcPct val="100000"/>
                </a:lnSpc>
                <a:spcBef>
                  <a:spcPct val="30000"/>
                </a:spcBef>
                <a:spcAft>
                  <a:spcPts val="0"/>
                </a:spcAft>
                <a:buClr>
                  <a:srgbClr val="006699"/>
                </a:buClr>
                <a:buSzTx/>
                <a:buFontTx/>
                <a:buChar char="•"/>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数据迁移顾问：</a:t>
              </a:r>
              <a:r>
                <a:rPr kumimoji="0" lang="zh-CN" altLang="en-US" sz="1000" b="0" i="0" u="none" strike="noStrike" kern="1200" cap="none" spc="0" normalizeH="0" baseline="0" dirty="0">
                  <a:solidFill>
                    <a:srgbClr val="000000"/>
                  </a:solidFill>
                  <a:latin typeface="微软雅黑" panose="020B0503020204020204" pitchFamily="34" charset="-122"/>
                  <a:ea typeface="微软雅黑" panose="020B0503020204020204" pitchFamily="34" charset="-122"/>
                  <a:cs typeface="+mn-cs"/>
                  <a:sym typeface="+mn-ea"/>
                </a:rPr>
                <a:t>朱智</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3765" rtl="0" eaLnBrk="0" fontAlgn="auto" latinLnBrk="0" hangingPunct="0">
                <a:lnSpc>
                  <a:spcPct val="100000"/>
                </a:lnSpc>
                <a:spcBef>
                  <a:spcPct val="30000"/>
                </a:spcBef>
                <a:spcAft>
                  <a:spcPts val="0"/>
                </a:spcAft>
                <a:buClr>
                  <a:srgbClr val="006699"/>
                </a:buClr>
                <a:buSzTx/>
                <a:buFontTx/>
                <a:buNone/>
                <a:defRPr/>
              </a:pP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endParaRPr kumimoji="0" lang="en-GB"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27" name="Group 5"/>
          <p:cNvGrpSpPr/>
          <p:nvPr/>
        </p:nvGrpSpPr>
        <p:grpSpPr bwMode="auto">
          <a:xfrm>
            <a:off x="3592359" y="1968445"/>
            <a:ext cx="2131935" cy="818848"/>
            <a:chOff x="2171" y="944"/>
            <a:chExt cx="1389" cy="787"/>
          </a:xfrm>
        </p:grpSpPr>
        <p:sp>
          <p:nvSpPr>
            <p:cNvPr id="44" name="Rectangle 4"/>
            <p:cNvSpPr>
              <a:spLocks noChangeArrowheads="1"/>
            </p:cNvSpPr>
            <p:nvPr/>
          </p:nvSpPr>
          <p:spPr bwMode="auto">
            <a:xfrm>
              <a:off x="2171" y="944"/>
              <a:ext cx="1389" cy="305"/>
            </a:xfrm>
            <a:prstGeom prst="rect">
              <a:avLst/>
            </a:prstGeom>
            <a:solidFill>
              <a:srgbClr val="83C2E5"/>
            </a:solidFill>
            <a:ln w="6350">
              <a:solidFill>
                <a:srgbClr val="006699"/>
              </a:solidFill>
              <a:miter lim="800000"/>
            </a:ln>
          </p:spPr>
          <p:txBody>
            <a:bodyPr lIns="45684" rIns="45684" anchor="b"/>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项目总监</a:t>
              </a:r>
              <a:endParaRPr kumimoji="0" lang="en-GB"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5" name="Rectangle 5"/>
            <p:cNvSpPr>
              <a:spLocks noChangeArrowheads="1"/>
            </p:cNvSpPr>
            <p:nvPr/>
          </p:nvSpPr>
          <p:spPr bwMode="auto">
            <a:xfrm>
              <a:off x="2171" y="1246"/>
              <a:ext cx="1389" cy="485"/>
            </a:xfrm>
            <a:prstGeom prst="rect">
              <a:avLst/>
            </a:prstGeom>
            <a:solidFill>
              <a:srgbClr val="FFFFFF"/>
            </a:solidFill>
            <a:ln w="6350">
              <a:solidFill>
                <a:srgbClr val="006699"/>
              </a:solidFill>
              <a:miter lim="800000"/>
            </a:ln>
          </p:spPr>
          <p:txBody>
            <a:bodyPr wrap="none" lIns="107916" rIns="45684"/>
            <a:lstStyle>
              <a:lvl1pPr marL="114300" indent="-1143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14300" marR="0" lvl="0" indent="-114300" algn="l" defTabSz="914400" rtl="0" eaLnBrk="0" fontAlgn="auto" latinLnBrk="0" hangingPunct="0">
                <a:lnSpc>
                  <a:spcPct val="100000"/>
                </a:lnSpc>
                <a:spcBef>
                  <a:spcPct val="30000"/>
                </a:spcBef>
                <a:spcAft>
                  <a:spcPts val="0"/>
                </a:spcAft>
                <a:buClr>
                  <a:srgbClr val="006699"/>
                </a:buClr>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百疆项目总监</a:t>
              </a:r>
              <a:r>
                <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p>
            <a:p>
              <a:pPr marL="114300" marR="0" lvl="0" indent="-114300" algn="l" defTabSz="914400" rtl="0" eaLnBrk="0" fontAlgn="auto" latinLnBrk="0" hangingPunct="0">
                <a:lnSpc>
                  <a:spcPct val="100000"/>
                </a:lnSpc>
                <a:spcBef>
                  <a:spcPct val="30000"/>
                </a:spcBef>
                <a:spcAft>
                  <a:spcPts val="0"/>
                </a:spcAft>
                <a:buClr>
                  <a:srgbClr val="006699"/>
                </a:buClr>
                <a:buSzTx/>
                <a:buFontTx/>
                <a:buNone/>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项目总监：许超</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30" name="Group 37"/>
          <p:cNvGrpSpPr/>
          <p:nvPr/>
        </p:nvGrpSpPr>
        <p:grpSpPr bwMode="auto">
          <a:xfrm>
            <a:off x="9179465" y="4416935"/>
            <a:ext cx="1661237" cy="1737644"/>
            <a:chOff x="95" y="2997"/>
            <a:chExt cx="1152" cy="599"/>
          </a:xfrm>
        </p:grpSpPr>
        <p:sp>
          <p:nvSpPr>
            <p:cNvPr id="48" name="Rectangle 38"/>
            <p:cNvSpPr>
              <a:spLocks noChangeArrowheads="1"/>
            </p:cNvSpPr>
            <p:nvPr/>
          </p:nvSpPr>
          <p:spPr bwMode="auto">
            <a:xfrm>
              <a:off x="95" y="2997"/>
              <a:ext cx="1152" cy="188"/>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技术组</a:t>
              </a:r>
              <a:endParaRPr kumimoji="0" lang="en-GB"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9" name="Rectangle 39"/>
            <p:cNvSpPr>
              <a:spLocks noChangeArrowheads="1"/>
            </p:cNvSpPr>
            <p:nvPr/>
          </p:nvSpPr>
          <p:spPr bwMode="auto">
            <a:xfrm>
              <a:off x="95" y="3180"/>
              <a:ext cx="1152" cy="416"/>
            </a:xfrm>
            <a:prstGeom prst="rect">
              <a:avLst/>
            </a:prstGeom>
            <a:solidFill>
              <a:srgbClr val="FFFFFF"/>
            </a:solidFill>
            <a:ln w="6350">
              <a:solidFill>
                <a:srgbClr val="006699"/>
              </a:solidFill>
              <a:miter lim="800000"/>
            </a:ln>
          </p:spPr>
          <p:txBody>
            <a:bodyPr lIns="107916" rIns="45684"/>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百疆</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IT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负责人</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开发经理：戴堂亮</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4400" rtl="0" eaLnBrk="0" fontAlgn="auto" latinLnBrk="0" hangingPunct="0">
                <a:lnSpc>
                  <a:spcPct val="100000"/>
                </a:lnSpc>
                <a:spcBef>
                  <a:spcPct val="30000"/>
                </a:spcBef>
                <a:spcAft>
                  <a:spcPts val="0"/>
                </a:spcAft>
                <a:buClr>
                  <a:srgbClr val="006699"/>
                </a:buClr>
                <a:buSzTx/>
                <a:buFontTx/>
                <a:buNone/>
                <a:defRPr/>
              </a:pP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01600" marR="0" lvl="0" indent="-101600" algn="l" defTabSz="914400" rtl="0" eaLnBrk="0" fontAlgn="auto" latinLnBrk="0" hangingPunct="0">
                <a:lnSpc>
                  <a:spcPct val="100000"/>
                </a:lnSpc>
                <a:spcBef>
                  <a:spcPct val="30000"/>
                </a:spcBef>
                <a:spcAft>
                  <a:spcPts val="0"/>
                </a:spcAft>
                <a:buClr>
                  <a:srgbClr val="006699"/>
                </a:buClr>
                <a:buSzTx/>
                <a:buFontTx/>
                <a:buChar char="•"/>
                <a:defRPr/>
              </a:pPr>
              <a:endParaRPr kumimoji="0" lang="en-GB"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cxnSp>
        <p:nvCxnSpPr>
          <p:cNvPr id="59" name="AutoShape 19"/>
          <p:cNvCxnSpPr>
            <a:cxnSpLocks noChangeShapeType="1"/>
            <a:stCxn id="17" idx="3"/>
          </p:cNvCxnSpPr>
          <p:nvPr/>
        </p:nvCxnSpPr>
        <p:spPr bwMode="auto">
          <a:xfrm>
            <a:off x="3121921" y="3521707"/>
            <a:ext cx="470438" cy="11794"/>
          </a:xfrm>
          <a:prstGeom prst="straightConnector1">
            <a:avLst/>
          </a:prstGeom>
          <a:noFill/>
          <a:ln w="6350">
            <a:solidFill>
              <a:srgbClr val="006699"/>
            </a:solidFill>
            <a:round/>
          </a:ln>
          <a:extLst>
            <a:ext uri="{909E8E84-426E-40DD-AFC4-6F175D3DCCD1}">
              <a14:hiddenFill xmlns:a14="http://schemas.microsoft.com/office/drawing/2010/main">
                <a:noFill/>
              </a14:hiddenFill>
            </a:ext>
          </a:extLst>
        </p:spPr>
      </p:cxnSp>
      <p:sp>
        <p:nvSpPr>
          <p:cNvPr id="56" name="Title 1"/>
          <p:cNvSpPr txBox="1"/>
          <p:nvPr/>
        </p:nvSpPr>
        <p:spPr bwMode="gray">
          <a:xfrm>
            <a:off x="504000" y="504000"/>
            <a:ext cx="11177741" cy="368839"/>
          </a:xfrm>
          <a:prstGeom prst="rect">
            <a:avLst/>
          </a:prstGeom>
        </p:spPr>
        <p:txBody>
          <a:bodyPr vert="horz" wrap="square" lIns="0" tIns="0" rIns="0" bIns="0" rtlCol="0" anchor="t" anchorCtr="0">
            <a:spAutoFit/>
          </a:bodyPr>
          <a:lstStyle>
            <a:lvl1pPr algn="l" defTabSz="1088390" rtl="0" eaLnBrk="1" latinLnBrk="0" hangingPunct="1">
              <a:spcBef>
                <a:spcPct val="0"/>
              </a:spcBef>
              <a:buNone/>
              <a:defRPr sz="2400" b="1" kern="1200" baseline="0">
                <a:solidFill>
                  <a:schemeClr val="tx1"/>
                </a:solidFill>
                <a:latin typeface="+mj-lt"/>
                <a:ea typeface="+mj-ea"/>
                <a:cs typeface="+mj-cs"/>
              </a:defRPr>
            </a:lvl1pPr>
          </a:lstStyle>
          <a:p>
            <a:pPr marL="0" marR="0" lvl="0" indent="0" algn="l" defTabSz="108839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基于调研对百疆</a:t>
            </a:r>
            <a:r>
              <a:rPr kumimoji="0" lang="en-US" altLang="zh-CN"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SAP </a:t>
            </a:r>
            <a:r>
              <a:rPr kumimoji="0" lang="zh-CN" altLang="en-US"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rPr>
              <a:t>项目组织架构建议</a:t>
            </a:r>
            <a:endParaRPr kumimoji="0" lang="en-GB"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endParaRPr>
          </a:p>
        </p:txBody>
      </p:sp>
      <p:sp>
        <p:nvSpPr>
          <p:cNvPr id="76" name="文本框 75"/>
          <p:cNvSpPr txBox="1"/>
          <p:nvPr/>
        </p:nvSpPr>
        <p:spPr>
          <a:xfrm>
            <a:off x="901708" y="6375292"/>
            <a:ext cx="1973799" cy="153848"/>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r>
              <a:rPr kumimoji="0" lang="en-US" altLang="zh-CN"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BOS Cloud</a:t>
            </a:r>
            <a:r>
              <a:rPr kumimoji="0" lang="zh-CN" altLang="en-US"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业务顾问组</a:t>
            </a:r>
          </a:p>
        </p:txBody>
      </p:sp>
      <p:cxnSp>
        <p:nvCxnSpPr>
          <p:cNvPr id="73" name="AutoShape 18"/>
          <p:cNvCxnSpPr>
            <a:cxnSpLocks noChangeShapeType="1"/>
            <a:stCxn id="45" idx="2"/>
            <a:endCxn id="13" idx="0"/>
          </p:cNvCxnSpPr>
          <p:nvPr/>
        </p:nvCxnSpPr>
        <p:spPr bwMode="auto">
          <a:xfrm>
            <a:off x="4658326" y="2787293"/>
            <a:ext cx="0" cy="105967"/>
          </a:xfrm>
          <a:prstGeom prst="straightConnector1">
            <a:avLst/>
          </a:prstGeom>
          <a:noFill/>
          <a:ln w="6350">
            <a:solidFill>
              <a:srgbClr val="006699"/>
            </a:solidFill>
            <a:round/>
          </a:ln>
          <a:extLst>
            <a:ext uri="{909E8E84-426E-40DD-AFC4-6F175D3DCCD1}">
              <a14:hiddenFill xmlns:a14="http://schemas.microsoft.com/office/drawing/2010/main">
                <a:noFill/>
              </a14:hiddenFill>
            </a:ext>
          </a:extLst>
        </p:spPr>
      </p:cxnSp>
      <p:sp>
        <p:nvSpPr>
          <p:cNvPr id="61" name="文本框 60"/>
          <p:cNvSpPr txBox="1"/>
          <p:nvPr/>
        </p:nvSpPr>
        <p:spPr>
          <a:xfrm>
            <a:off x="5951858" y="881580"/>
            <a:ext cx="5269758" cy="837229"/>
          </a:xfrm>
          <a:prstGeom prst="rect">
            <a:avLst/>
          </a:prstGeom>
          <a:noFill/>
          <a:ln>
            <a:solidFill>
              <a:schemeClr val="bg2"/>
            </a:solidFill>
          </a:ln>
        </p:spPr>
        <p:txBody>
          <a:bodyPr wrap="square" anchor="ctr">
            <a:spAutoFit/>
          </a:bodyPr>
          <a:lstStyle/>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全力支持项目实施；</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项目实施中所需人、财、物的保证，对项目做宏观控制；</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定期听取项目经理关于项目进展情况的汇报，对重大问题进行监控并做出最终决策；</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能够理解组织结构和业务流程的变更所带来的影响。</a:t>
            </a:r>
          </a:p>
        </p:txBody>
      </p:sp>
      <p:sp>
        <p:nvSpPr>
          <p:cNvPr id="62" name="文本框 61"/>
          <p:cNvSpPr txBox="1"/>
          <p:nvPr/>
        </p:nvSpPr>
        <p:spPr>
          <a:xfrm>
            <a:off x="5945403" y="1810000"/>
            <a:ext cx="5269758" cy="1042307"/>
          </a:xfrm>
          <a:prstGeom prst="rect">
            <a:avLst/>
          </a:prstGeom>
          <a:noFill/>
          <a:ln>
            <a:solidFill>
              <a:schemeClr val="bg2"/>
            </a:solidFill>
          </a:ln>
        </p:spPr>
        <p:txBody>
          <a:bodyPr wrap="square">
            <a:spAutoFit/>
          </a:bodyPr>
          <a:lstStyle/>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对项目总体计划执行情况进行跟踪控制；</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对项目质量进行控制，管理项目风险；</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协调资源配置，按计划安排质量组和专家组对项目进行检查；</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负责重大变更管理（</a:t>
            </a:r>
            <a:r>
              <a:rPr kumimoji="0" lang="en-US"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CR</a:t>
            </a: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）的批准；</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定期参加重要项目管理会议，解决项目重大问题；</a:t>
            </a:r>
          </a:p>
        </p:txBody>
      </p:sp>
      <p:sp>
        <p:nvSpPr>
          <p:cNvPr id="63" name="文本框 62"/>
          <p:cNvSpPr txBox="1"/>
          <p:nvPr/>
        </p:nvSpPr>
        <p:spPr>
          <a:xfrm>
            <a:off x="5958312" y="2956895"/>
            <a:ext cx="5264093" cy="1042307"/>
          </a:xfrm>
          <a:prstGeom prst="rect">
            <a:avLst/>
          </a:prstGeom>
          <a:noFill/>
          <a:ln>
            <a:solidFill>
              <a:schemeClr val="bg2"/>
            </a:solidFill>
          </a:ln>
        </p:spPr>
        <p:txBody>
          <a:bodyPr wrap="square">
            <a:spAutoFit/>
          </a:bodyPr>
          <a:lstStyle/>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双方项目经理共同制定项目计划，管理项目风险；</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对项目组分配任务，安排资源，并协调各项目小组的日常工作；</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对项目小组工作及项目进度进行检查，保证项目按规定的标准和质量进行；</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定期提交项目进展情况报告，提出需要解决的问题；</a:t>
            </a:r>
          </a:p>
          <a:p>
            <a:pPr marL="342900" marR="0" lvl="0" indent="-342900" algn="just" defTabSz="914400" rtl="0" eaLnBrk="1" fontAlgn="auto" latinLnBrk="0" hangingPunct="1">
              <a:lnSpc>
                <a:spcPts val="1000"/>
              </a:lnSpc>
              <a:spcBef>
                <a:spcPts val="0"/>
              </a:spcBef>
              <a:spcAft>
                <a:spcPts val="600"/>
              </a:spcAft>
              <a:buClrTx/>
              <a:buSzTx/>
              <a:buFont typeface="Wingdings" panose="05000000000000000000" pitchFamily="2" charset="2"/>
              <a:buChar char=""/>
              <a:defRPr/>
            </a:pPr>
            <a:r>
              <a:rPr kumimoji="0" lang="zh-CN" altLang="zh-CN" sz="10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主持和参加与项目有关的会议。</a:t>
            </a:r>
          </a:p>
        </p:txBody>
      </p:sp>
      <p:grpSp>
        <p:nvGrpSpPr>
          <p:cNvPr id="5" name="Group 12"/>
          <p:cNvGrpSpPr/>
          <p:nvPr/>
        </p:nvGrpSpPr>
        <p:grpSpPr bwMode="auto">
          <a:xfrm>
            <a:off x="1000527" y="1874939"/>
            <a:ext cx="2131380" cy="920508"/>
            <a:chOff x="748" y="1891"/>
            <a:chExt cx="1152" cy="678"/>
          </a:xfrm>
        </p:grpSpPr>
        <p:sp>
          <p:nvSpPr>
            <p:cNvPr id="6" name="Rectangle 9"/>
            <p:cNvSpPr>
              <a:spLocks noChangeArrowheads="1"/>
            </p:cNvSpPr>
            <p:nvPr/>
          </p:nvSpPr>
          <p:spPr bwMode="auto">
            <a:xfrm>
              <a:off x="748" y="1891"/>
              <a:ext cx="1152" cy="268"/>
            </a:xfrm>
            <a:prstGeom prst="rect">
              <a:avLst/>
            </a:prstGeom>
            <a:solidFill>
              <a:srgbClr val="83C2E5"/>
            </a:solidFill>
            <a:ln w="6350">
              <a:solidFill>
                <a:srgbClr val="006699"/>
              </a:solidFill>
              <a:miter lim="800000"/>
            </a:ln>
          </p:spPr>
          <p:txBody>
            <a:bodyPr lIns="45672" rIns="45672" anchor="ctr"/>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ct val="5000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顶层设计</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8" name="Rectangle 10"/>
            <p:cNvSpPr>
              <a:spLocks noChangeArrowheads="1"/>
            </p:cNvSpPr>
            <p:nvPr/>
          </p:nvSpPr>
          <p:spPr bwMode="auto">
            <a:xfrm>
              <a:off x="748" y="2118"/>
              <a:ext cx="1152" cy="451"/>
            </a:xfrm>
            <a:prstGeom prst="rect">
              <a:avLst/>
            </a:prstGeom>
            <a:solidFill>
              <a:srgbClr val="FFFFFF"/>
            </a:solidFill>
            <a:ln w="6350">
              <a:solidFill>
                <a:srgbClr val="006699"/>
              </a:solidFill>
              <a:miter lim="800000"/>
            </a:ln>
          </p:spPr>
          <p:txBody>
            <a:bodyPr wrap="none" lIns="107888" rIns="45672"/>
            <a:lstStyle>
              <a:lvl1pPr marL="101600" indent="-101600">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101600" marR="0" lvl="0" indent="-101600" algn="l" defTabSz="914400" rtl="0" eaLnBrk="0" fontAlgn="auto" latinLnBrk="0" hangingPunct="0">
                <a:lnSpc>
                  <a:spcPct val="100000"/>
                </a:lnSpc>
                <a:spcBef>
                  <a:spcPct val="50000"/>
                </a:spcBef>
                <a:spcAft>
                  <a:spcPts val="0"/>
                </a:spcAft>
                <a:buClr>
                  <a:srgbClr val="288FC8"/>
                </a:buClr>
                <a:buSzTx/>
                <a:buFontTx/>
                <a:buChar char="•"/>
                <a:defRPr/>
              </a:pP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BOS Cloud</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：许超</a:t>
              </a:r>
              <a:endParaRPr lang="zh-CN" altLang="en-US" sz="1000" b="0" dirty="0">
                <a:solidFill>
                  <a:srgbClr val="000000"/>
                </a:solidFill>
                <a:latin typeface="微软雅黑" panose="020B0503020204020204" pitchFamily="34" charset="-122"/>
                <a:ea typeface="微软雅黑" panose="020B0503020204020204" pitchFamily="34" charset="-122"/>
              </a:endParaRPr>
            </a:p>
            <a:p>
              <a:pPr marL="101600" marR="0" lvl="0" indent="-101600" algn="l" defTabSz="914400" rtl="0" eaLnBrk="0" fontAlgn="auto" latinLnBrk="0" hangingPunct="0">
                <a:lnSpc>
                  <a:spcPct val="100000"/>
                </a:lnSpc>
                <a:spcBef>
                  <a:spcPct val="50000"/>
                </a:spcBef>
                <a:spcAft>
                  <a:spcPts val="0"/>
                </a:spcAft>
                <a:buClr>
                  <a:srgbClr val="288FC8"/>
                </a:buClr>
                <a:buSzTx/>
                <a:buFontTx/>
                <a:buChar char="•"/>
                <a:defRPr/>
              </a:pP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cxnSp>
        <p:nvCxnSpPr>
          <p:cNvPr id="18" name="AutoShape 16"/>
          <p:cNvCxnSpPr>
            <a:cxnSpLocks noChangeShapeType="1"/>
            <a:stCxn id="8" idx="3"/>
            <a:endCxn id="14" idx="1"/>
          </p:cNvCxnSpPr>
          <p:nvPr/>
        </p:nvCxnSpPr>
        <p:spPr bwMode="auto">
          <a:xfrm>
            <a:off x="3131907" y="2489290"/>
            <a:ext cx="460452" cy="1034589"/>
          </a:xfrm>
          <a:prstGeom prst="bentConnector3">
            <a:avLst>
              <a:gd name="adj1" fmla="val 50000"/>
            </a:avLst>
          </a:prstGeom>
          <a:noFill/>
          <a:ln w="6350">
            <a:solidFill>
              <a:srgbClr val="006699"/>
            </a:solidFill>
            <a:miter lim="800000"/>
          </a:ln>
          <a:extLst>
            <a:ext uri="{909E8E84-426E-40DD-AFC4-6F175D3DCCD1}">
              <a14:hiddenFill xmlns:a14="http://schemas.microsoft.com/office/drawing/2010/main">
                <a:noFill/>
              </a14:hiddenFill>
            </a:ext>
          </a:extLst>
        </p:spPr>
      </p:cxnSp>
      <p:sp>
        <p:nvSpPr>
          <p:cNvPr id="28" name="文本框 27"/>
          <p:cNvSpPr txBox="1"/>
          <p:nvPr/>
        </p:nvSpPr>
        <p:spPr>
          <a:xfrm>
            <a:off x="7365088" y="6362065"/>
            <a:ext cx="1378723" cy="153848"/>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r>
              <a:rPr kumimoji="0" lang="zh-CN" altLang="en-US"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数据</a:t>
            </a:r>
            <a:r>
              <a:rPr kumimoji="0" lang="en-US" altLang="zh-CN"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&amp;IT</a:t>
            </a:r>
            <a:r>
              <a:rPr kumimoji="0" lang="zh-CN" altLang="en-US"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技术组</a:t>
            </a:r>
          </a:p>
        </p:txBody>
      </p:sp>
      <p:sp>
        <p:nvSpPr>
          <p:cNvPr id="33" name="Rectangle 26"/>
          <p:cNvSpPr>
            <a:spLocks noChangeArrowheads="1"/>
          </p:cNvSpPr>
          <p:nvPr/>
        </p:nvSpPr>
        <p:spPr bwMode="auto">
          <a:xfrm>
            <a:off x="931702" y="4308682"/>
            <a:ext cx="1943806" cy="42087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lang="zh-CN" altLang="en-US" sz="1000" b="0" noProof="0" dirty="0">
                <a:ln>
                  <a:noFill/>
                </a:ln>
                <a:solidFill>
                  <a:srgbClr val="000000"/>
                </a:solidFill>
                <a:effectLst/>
                <a:uLnTx/>
                <a:uFillTx/>
                <a:latin typeface="微软雅黑" panose="020B0503020204020204" pitchFamily="34" charset="-122"/>
                <a:ea typeface="微软雅黑" panose="020B0503020204020204" pitchFamily="34" charset="-122"/>
                <a:sym typeface="+mn-ea"/>
              </a:rPr>
              <a:t>业务流程顾问</a:t>
            </a:r>
            <a:r>
              <a:rPr lang="en-US" altLang="zh-CN" sz="1000" b="0" noProof="0" dirty="0">
                <a:ln>
                  <a:noFill/>
                </a:ln>
                <a:solidFill>
                  <a:srgbClr val="000000"/>
                </a:solidFill>
                <a:effectLst/>
                <a:uLnTx/>
                <a:uFillTx/>
                <a:latin typeface="微软雅黑" panose="020B0503020204020204" pitchFamily="34" charset="-122"/>
                <a:ea typeface="微软雅黑" panose="020B0503020204020204" pitchFamily="34" charset="-122"/>
                <a:sym typeface="+mn-ea"/>
              </a:rPr>
              <a:t>(</a:t>
            </a:r>
            <a:r>
              <a:rPr lang="zh-CN" altLang="en-US" sz="1000" b="0" noProof="0" dirty="0">
                <a:ln>
                  <a:noFill/>
                </a:ln>
                <a:solidFill>
                  <a:srgbClr val="000000"/>
                </a:solidFill>
                <a:effectLst/>
                <a:uLnTx/>
                <a:uFillTx/>
                <a:latin typeface="微软雅黑" panose="020B0503020204020204" pitchFamily="34" charset="-122"/>
                <a:ea typeface="微软雅黑" panose="020B0503020204020204" pitchFamily="34" charset="-122"/>
                <a:sym typeface="+mn-ea"/>
              </a:rPr>
              <a:t>供应链</a:t>
            </a:r>
            <a:r>
              <a:rPr lang="en-US" altLang="zh-CN" sz="1000" b="0" noProof="0" dirty="0">
                <a:ln>
                  <a:noFill/>
                </a:ln>
                <a:solidFill>
                  <a:srgbClr val="000000"/>
                </a:solidFill>
                <a:effectLst/>
                <a:uLnTx/>
                <a:uFillTx/>
                <a:latin typeface="微软雅黑" panose="020B0503020204020204" pitchFamily="34" charset="-122"/>
                <a:ea typeface="微软雅黑" panose="020B0503020204020204" pitchFamily="34" charset="-122"/>
                <a:sym typeface="+mn-ea"/>
              </a:rPr>
              <a:t>):</a:t>
            </a:r>
            <a:r>
              <a:rPr lang="zh-CN" altLang="en-US" sz="1000" b="0" dirty="0">
                <a:solidFill>
                  <a:srgbClr val="000000"/>
                </a:solidFill>
                <a:latin typeface="微软雅黑" panose="020B0503020204020204" pitchFamily="34" charset="-122"/>
                <a:ea typeface="微软雅黑" panose="020B0503020204020204" pitchFamily="34" charset="-122"/>
                <a:sym typeface="+mn-ea"/>
              </a:rPr>
              <a:t>朱智</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3" name="Rectangle 26"/>
          <p:cNvSpPr>
            <a:spLocks noChangeArrowheads="1"/>
          </p:cNvSpPr>
          <p:nvPr/>
        </p:nvSpPr>
        <p:spPr bwMode="auto">
          <a:xfrm>
            <a:off x="2286720" y="5368105"/>
            <a:ext cx="1651654" cy="381117"/>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配置顾问</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36" name="Rectangle 26"/>
          <p:cNvSpPr>
            <a:spLocks noChangeArrowheads="1"/>
          </p:cNvSpPr>
          <p:nvPr/>
        </p:nvSpPr>
        <p:spPr bwMode="auto">
          <a:xfrm>
            <a:off x="931702" y="4830856"/>
            <a:ext cx="1943806" cy="42087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业务流程顾问</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供应链</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lang="zh-CN" altLang="en-US" sz="1000" b="0" dirty="0">
                <a:solidFill>
                  <a:srgbClr val="000000"/>
                </a:solidFill>
                <a:latin typeface="微软雅黑" panose="020B0503020204020204" pitchFamily="34" charset="-122"/>
                <a:ea typeface="微软雅黑" panose="020B0503020204020204" pitchFamily="34" charset="-122"/>
              </a:rPr>
              <a:t>李海珍</a:t>
            </a:r>
            <a:endPar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60" name="Rectangle 29"/>
          <p:cNvSpPr>
            <a:spLocks noChangeArrowheads="1"/>
          </p:cNvSpPr>
          <p:nvPr/>
        </p:nvSpPr>
        <p:spPr bwMode="auto">
          <a:xfrm>
            <a:off x="2989752" y="4307582"/>
            <a:ext cx="1661236" cy="427086"/>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业务流程</a:t>
            </a:r>
            <a:r>
              <a:rPr lang="zh-CN" altLang="en-US" sz="1000" b="0" dirty="0">
                <a:solidFill>
                  <a:srgbClr val="000000"/>
                </a:solidFill>
                <a:latin typeface="微软雅黑" panose="020B0503020204020204" pitchFamily="34" charset="-122"/>
                <a:ea typeface="微软雅黑" panose="020B0503020204020204" pitchFamily="34" charset="-122"/>
              </a:rPr>
              <a:t>顾问</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财务</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lang="zh-CN" altLang="en-US" sz="1000" b="0" dirty="0">
                <a:solidFill>
                  <a:srgbClr val="000000"/>
                </a:solidFill>
                <a:latin typeface="微软雅黑" panose="020B0503020204020204" pitchFamily="34" charset="-122"/>
                <a:ea typeface="微软雅黑" panose="020B0503020204020204" pitchFamily="34" charset="-122"/>
              </a:rPr>
              <a:t> 胡欣然</a:t>
            </a:r>
            <a:endPar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65" name="Rectangle 29"/>
          <p:cNvSpPr>
            <a:spLocks noChangeArrowheads="1"/>
          </p:cNvSpPr>
          <p:nvPr/>
        </p:nvSpPr>
        <p:spPr bwMode="auto">
          <a:xfrm>
            <a:off x="2985097" y="4827278"/>
            <a:ext cx="1661236" cy="427086"/>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业务流程顾问</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财务</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张静</a:t>
            </a:r>
          </a:p>
        </p:txBody>
      </p:sp>
      <p:cxnSp>
        <p:nvCxnSpPr>
          <p:cNvPr id="86" name="直接连接符 85"/>
          <p:cNvCxnSpPr/>
          <p:nvPr/>
        </p:nvCxnSpPr>
        <p:spPr>
          <a:xfrm flipH="1">
            <a:off x="5169881" y="6959390"/>
            <a:ext cx="312" cy="173203"/>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4" name="直接连接符 93"/>
          <p:cNvCxnSpPr/>
          <p:nvPr/>
        </p:nvCxnSpPr>
        <p:spPr>
          <a:xfrm>
            <a:off x="4345497" y="4737881"/>
            <a:ext cx="0" cy="82149"/>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5" name="直接连接符 94"/>
          <p:cNvCxnSpPr/>
          <p:nvPr/>
        </p:nvCxnSpPr>
        <p:spPr>
          <a:xfrm>
            <a:off x="1891969" y="4743140"/>
            <a:ext cx="0" cy="82149"/>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6" name="直接连接符 95"/>
          <p:cNvCxnSpPr/>
          <p:nvPr/>
        </p:nvCxnSpPr>
        <p:spPr>
          <a:xfrm>
            <a:off x="3757073" y="5263254"/>
            <a:ext cx="0" cy="82149"/>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7" name="直接连接符 96"/>
          <p:cNvCxnSpPr/>
          <p:nvPr/>
        </p:nvCxnSpPr>
        <p:spPr>
          <a:xfrm>
            <a:off x="2627508" y="5268513"/>
            <a:ext cx="0" cy="82149"/>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8" name="AutoShape 17"/>
          <p:cNvCxnSpPr>
            <a:cxnSpLocks noChangeShapeType="1"/>
          </p:cNvCxnSpPr>
          <p:nvPr/>
        </p:nvCxnSpPr>
        <p:spPr bwMode="auto">
          <a:xfrm rot="16200000" flipH="1">
            <a:off x="5220007" y="3263057"/>
            <a:ext cx="442064" cy="1565422"/>
          </a:xfrm>
          <a:prstGeom prst="bentConnector3">
            <a:avLst>
              <a:gd name="adj1" fmla="val 50000"/>
            </a:avLst>
          </a:prstGeom>
          <a:noFill/>
          <a:ln w="6350">
            <a:solidFill>
              <a:srgbClr val="006699"/>
            </a:solidFill>
            <a:miter lim="800000"/>
          </a:ln>
          <a:extLst>
            <a:ext uri="{909E8E84-426E-40DD-AFC4-6F175D3DCCD1}">
              <a14:hiddenFill xmlns:a14="http://schemas.microsoft.com/office/drawing/2010/main">
                <a:noFill/>
              </a14:hiddenFill>
            </a:ext>
          </a:extLst>
        </p:spPr>
      </p:cxnSp>
      <p:sp>
        <p:nvSpPr>
          <p:cNvPr id="114" name="文本框 113"/>
          <p:cNvSpPr txBox="1"/>
          <p:nvPr/>
        </p:nvSpPr>
        <p:spPr>
          <a:xfrm>
            <a:off x="4835759" y="6431425"/>
            <a:ext cx="1762717" cy="153630"/>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defRPr/>
            </a:pPr>
            <a:r>
              <a:rPr kumimoji="0" lang="zh-CN" altLang="en-US"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8"/>
              </a:rPr>
              <a:t>百疆业务组</a:t>
            </a:r>
          </a:p>
        </p:txBody>
      </p:sp>
      <p:sp>
        <p:nvSpPr>
          <p:cNvPr id="118" name="Rectangle 26"/>
          <p:cNvSpPr>
            <a:spLocks noChangeArrowheads="1"/>
          </p:cNvSpPr>
          <p:nvPr/>
        </p:nvSpPr>
        <p:spPr bwMode="auto">
          <a:xfrm>
            <a:off x="6139635" y="4331977"/>
            <a:ext cx="951625" cy="39096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财务部</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21" name="Rectangle 26"/>
          <p:cNvSpPr>
            <a:spLocks noChangeArrowheads="1"/>
          </p:cNvSpPr>
          <p:nvPr/>
        </p:nvSpPr>
        <p:spPr bwMode="auto">
          <a:xfrm>
            <a:off x="4891290" y="4331978"/>
            <a:ext cx="951625" cy="39096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lang="zh-CN" altLang="en-US" sz="1000" b="0" dirty="0">
                <a:solidFill>
                  <a:srgbClr val="000000"/>
                </a:solidFill>
                <a:latin typeface="微软雅黑" panose="020B0503020204020204" pitchFamily="34" charset="-122"/>
                <a:ea typeface="微软雅黑" panose="020B0503020204020204" pitchFamily="34" charset="-122"/>
              </a:rPr>
              <a:t>销售部</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27" name="Rectangle 26"/>
          <p:cNvSpPr>
            <a:spLocks noChangeArrowheads="1"/>
          </p:cNvSpPr>
          <p:nvPr/>
        </p:nvSpPr>
        <p:spPr bwMode="auto">
          <a:xfrm>
            <a:off x="4896206" y="4846721"/>
            <a:ext cx="951625" cy="39096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采购</a:t>
            </a:r>
            <a:r>
              <a:rPr lang="zh-CN" altLang="en-US" sz="1000" b="0" dirty="0">
                <a:solidFill>
                  <a:srgbClr val="000000"/>
                </a:solidFill>
                <a:latin typeface="微软雅黑" panose="020B0503020204020204" pitchFamily="34" charset="-122"/>
                <a:ea typeface="微软雅黑" panose="020B0503020204020204" pitchFamily="34" charset="-122"/>
              </a:rPr>
              <a:t>部</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28" name="Rectangle 26"/>
          <p:cNvSpPr>
            <a:spLocks noChangeArrowheads="1"/>
          </p:cNvSpPr>
          <p:nvPr/>
        </p:nvSpPr>
        <p:spPr bwMode="auto">
          <a:xfrm>
            <a:off x="6148875" y="4822588"/>
            <a:ext cx="951625" cy="390963"/>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仓储部</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cxnSp>
        <p:nvCxnSpPr>
          <p:cNvPr id="130" name="直接连接符 129"/>
          <p:cNvCxnSpPr/>
          <p:nvPr/>
        </p:nvCxnSpPr>
        <p:spPr>
          <a:xfrm>
            <a:off x="5257220" y="4728258"/>
            <a:ext cx="0" cy="10101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33" name="直接连接符 132"/>
          <p:cNvCxnSpPr/>
          <p:nvPr/>
        </p:nvCxnSpPr>
        <p:spPr>
          <a:xfrm>
            <a:off x="5255621" y="5217414"/>
            <a:ext cx="0" cy="10101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37" name="直接连接符 136"/>
          <p:cNvCxnSpPr/>
          <p:nvPr/>
        </p:nvCxnSpPr>
        <p:spPr>
          <a:xfrm>
            <a:off x="6488934" y="4728258"/>
            <a:ext cx="0" cy="10101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38" name="直接连接符 137"/>
          <p:cNvCxnSpPr/>
          <p:nvPr/>
        </p:nvCxnSpPr>
        <p:spPr>
          <a:xfrm>
            <a:off x="6487328" y="5217417"/>
            <a:ext cx="0" cy="10101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7" name="Rectangle 26"/>
          <p:cNvSpPr>
            <a:spLocks noChangeArrowheads="1"/>
          </p:cNvSpPr>
          <p:nvPr/>
        </p:nvSpPr>
        <p:spPr bwMode="auto">
          <a:xfrm>
            <a:off x="2286720" y="5865559"/>
            <a:ext cx="1651654" cy="381117"/>
          </a:xfrm>
          <a:prstGeom prst="rect">
            <a:avLst/>
          </a:prstGeom>
          <a:solidFill>
            <a:srgbClr val="D6EBF6"/>
          </a:solidFill>
          <a:ln w="6350">
            <a:solidFill>
              <a:srgbClr val="006699"/>
            </a:solidFill>
            <a:miter lim="800000"/>
          </a:ln>
        </p:spPr>
        <p:txBody>
          <a:bodyPr lIns="45684" rIns="45684" anchor="ctr" anchorCtr="1"/>
          <a:lstStyle>
            <a:lvl1pPr>
              <a:defRPr sz="1600" b="1">
                <a:solidFill>
                  <a:schemeClr val="tx1"/>
                </a:solidFill>
                <a:latin typeface="Arial" panose="020B0604020202020204" pitchFamily="34" charset="0"/>
                <a:ea typeface="华文楷体" panose="02010600040101010101" pitchFamily="2" charset="-122"/>
              </a:defRPr>
            </a:lvl1pPr>
            <a:lvl2pPr marL="742950" indent="-285750">
              <a:defRPr sz="1600" b="1">
                <a:solidFill>
                  <a:schemeClr val="tx1"/>
                </a:solidFill>
                <a:latin typeface="Arial" panose="020B0604020202020204" pitchFamily="34" charset="0"/>
                <a:ea typeface="华文楷体" panose="02010600040101010101" pitchFamily="2" charset="-122"/>
              </a:defRPr>
            </a:lvl2pPr>
            <a:lvl3pPr marL="1143000" indent="-228600">
              <a:defRPr sz="1600" b="1">
                <a:solidFill>
                  <a:schemeClr val="tx1"/>
                </a:solidFill>
                <a:latin typeface="Arial" panose="020B0604020202020204" pitchFamily="34" charset="0"/>
                <a:ea typeface="华文楷体" panose="02010600040101010101" pitchFamily="2" charset="-122"/>
              </a:defRPr>
            </a:lvl3pPr>
            <a:lvl4pPr marL="1600200" indent="-228600">
              <a:defRPr sz="1600" b="1">
                <a:solidFill>
                  <a:schemeClr val="tx1"/>
                </a:solidFill>
                <a:latin typeface="Arial" panose="020B0604020202020204" pitchFamily="34" charset="0"/>
                <a:ea typeface="华文楷体" panose="02010600040101010101" pitchFamily="2" charset="-122"/>
              </a:defRPr>
            </a:lvl4pPr>
            <a:lvl5pPr marL="2057400" indent="-228600">
              <a:defRPr sz="1600" b="1">
                <a:solidFill>
                  <a:schemeClr val="tx1"/>
                </a:solidFill>
                <a:latin typeface="Arial" panose="020B0604020202020204" pitchFamily="34" charset="0"/>
                <a:ea typeface="华文楷体" panose="02010600040101010101" pitchFamily="2" charset="-122"/>
              </a:defRPr>
            </a:lvl5pPr>
            <a:lvl6pPr marL="25146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6pPr>
            <a:lvl7pPr marL="29718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7pPr>
            <a:lvl8pPr marL="34290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8pPr>
            <a:lvl9pPr marL="3886200" indent="-228600" fontAlgn="base">
              <a:spcBef>
                <a:spcPct val="0"/>
              </a:spcBef>
              <a:spcAft>
                <a:spcPct val="0"/>
              </a:spcAft>
              <a:defRPr sz="1600" b="1">
                <a:solidFill>
                  <a:schemeClr val="tx1"/>
                </a:solidFill>
                <a:latin typeface="Arial" panose="020B0604020202020204" pitchFamily="34" charset="0"/>
                <a:ea typeface="华文楷体" panose="0201060004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表单</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&amp;</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测试</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&amp;</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培训顾问</a:t>
            </a:r>
            <a:endParaRPr kumimoji="0" lang="zh-CN" altLang="en-GB"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cxnSp>
        <p:nvCxnSpPr>
          <p:cNvPr id="12" name="直接连接符 11"/>
          <p:cNvCxnSpPr/>
          <p:nvPr/>
        </p:nvCxnSpPr>
        <p:spPr>
          <a:xfrm>
            <a:off x="3177160" y="5746665"/>
            <a:ext cx="0" cy="10101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标题 2"/>
          <p:cNvSpPr txBox="1"/>
          <p:nvPr/>
        </p:nvSpPr>
        <p:spPr bwMode="gray">
          <a:xfrm>
            <a:off x="354407" y="463727"/>
            <a:ext cx="11178064" cy="369140"/>
          </a:xfrm>
          <a:prstGeom prst="rect">
            <a:avLst/>
          </a:prstGeom>
        </p:spPr>
        <p:txBody>
          <a:bodyPr vert="horz" wrap="square" lIns="0" tIns="0" rIns="0" bIns="0" rtlCol="0" anchor="t" anchorCtr="0">
            <a:spAutoFit/>
          </a:bodyPr>
          <a:lstStyle>
            <a:lvl1pPr algn="l" defTabSz="1088390" rtl="0" eaLnBrk="1" latinLnBrk="0" hangingPunct="1">
              <a:spcBef>
                <a:spcPct val="0"/>
              </a:spcBef>
              <a:buNone/>
              <a:defRPr lang="en-US" sz="2800" b="1" kern="1200" baseline="0" dirty="0">
                <a:solidFill>
                  <a:schemeClr val="tx1"/>
                </a:solidFill>
                <a:latin typeface="+mj-lt"/>
                <a:ea typeface="+mj-ea"/>
                <a:cs typeface="+mj-cs"/>
              </a:defRPr>
            </a:lvl1pPr>
          </a:lstStyle>
          <a:p>
            <a:pPr marL="13962" defTabSz="1088063">
              <a:defRPr/>
            </a:pPr>
            <a:r>
              <a:rPr lang="zh-CN" altLang="en-US" sz="2398" dirty="0">
                <a:solidFill>
                  <a:srgbClr val="000000"/>
                </a:solidFill>
                <a:latin typeface="微软雅黑" panose="020B0503020204020204" pitchFamily="34" charset="-122"/>
                <a:ea typeface="微软雅黑" panose="020B0503020204020204" pitchFamily="34" charset="-122"/>
              </a:rPr>
              <a:t>需求确认机制</a:t>
            </a:r>
          </a:p>
        </p:txBody>
      </p:sp>
      <p:sp>
        <p:nvSpPr>
          <p:cNvPr id="2" name="矩形: 圆角 1">
            <a:extLst>
              <a:ext uri="{FF2B5EF4-FFF2-40B4-BE49-F238E27FC236}">
                <a16:creationId xmlns:a16="http://schemas.microsoft.com/office/drawing/2014/main" id="{9C229C6E-67F4-597A-845A-D315B1D7A92D}"/>
              </a:ext>
            </a:extLst>
          </p:cNvPr>
          <p:cNvSpPr/>
          <p:nvPr/>
        </p:nvSpPr>
        <p:spPr bwMode="gray">
          <a:xfrm>
            <a:off x="624372" y="2171613"/>
            <a:ext cx="1471432" cy="578475"/>
          </a:xfrm>
          <a:prstGeom prst="roundRect">
            <a:avLst/>
          </a:prstGeom>
          <a:solidFill>
            <a:schemeClr val="bg1">
              <a:lumMod val="85000"/>
            </a:schemeClr>
          </a:solid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itchFamily="34" charset="-128"/>
              </a:rPr>
              <a:t>1.</a:t>
            </a:r>
            <a:r>
              <a:rPr lang="zh-CN" altLang="en-US" sz="1200" kern="0" dirty="0">
                <a:latin typeface="微软雅黑" panose="020B0503020204020204" pitchFamily="34" charset="-122"/>
                <a:ea typeface="微软雅黑" panose="020B0503020204020204" pitchFamily="34" charset="-122"/>
                <a:cs typeface="Arial Unicode MS" pitchFamily="34" charset="-128"/>
              </a:rPr>
              <a:t>提出需求，内部确认后提交</a:t>
            </a:r>
          </a:p>
        </p:txBody>
      </p:sp>
      <p:cxnSp>
        <p:nvCxnSpPr>
          <p:cNvPr id="36" name="直接连接符 35">
            <a:extLst>
              <a:ext uri="{FF2B5EF4-FFF2-40B4-BE49-F238E27FC236}">
                <a16:creationId xmlns:a16="http://schemas.microsoft.com/office/drawing/2014/main" id="{631898B9-7FD3-28CA-BBDF-DB217E211ACB}"/>
              </a:ext>
            </a:extLst>
          </p:cNvPr>
          <p:cNvCxnSpPr>
            <a:cxnSpLocks/>
          </p:cNvCxnSpPr>
          <p:nvPr/>
        </p:nvCxnSpPr>
        <p:spPr>
          <a:xfrm>
            <a:off x="587674" y="1538596"/>
            <a:ext cx="10739156" cy="0"/>
          </a:xfrm>
          <a:prstGeom prst="line">
            <a:avLst/>
          </a:prstGeom>
          <a:ln w="19050">
            <a:solidFill>
              <a:schemeClr val="tx1"/>
            </a:solidFill>
            <a:prstDash val="dash"/>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E8E3F92B-0130-553B-2DF0-10BB939DC94C}"/>
              </a:ext>
            </a:extLst>
          </p:cNvPr>
          <p:cNvCxnSpPr>
            <a:cxnSpLocks/>
          </p:cNvCxnSpPr>
          <p:nvPr/>
        </p:nvCxnSpPr>
        <p:spPr>
          <a:xfrm>
            <a:off x="3170545" y="1096436"/>
            <a:ext cx="0" cy="5535759"/>
          </a:xfrm>
          <a:prstGeom prst="line">
            <a:avLst/>
          </a:prstGeom>
          <a:ln w="19050">
            <a:solidFill>
              <a:schemeClr val="tx1"/>
            </a:solidFill>
            <a:prstDash val="dash"/>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85" name="连接符: 肘形 84">
            <a:extLst>
              <a:ext uri="{FF2B5EF4-FFF2-40B4-BE49-F238E27FC236}">
                <a16:creationId xmlns:a16="http://schemas.microsoft.com/office/drawing/2014/main" id="{BA04F6E3-5216-10C4-18E5-3C4BE28AB5A5}"/>
              </a:ext>
            </a:extLst>
          </p:cNvPr>
          <p:cNvCxnSpPr>
            <a:cxnSpLocks/>
            <a:stCxn id="2" idx="3"/>
            <a:endCxn id="88" idx="1"/>
          </p:cNvCxnSpPr>
          <p:nvPr/>
        </p:nvCxnSpPr>
        <p:spPr>
          <a:xfrm flipV="1">
            <a:off x="2095804" y="2458472"/>
            <a:ext cx="1305522" cy="2378"/>
          </a:xfrm>
          <a:prstGeom prst="bentConnector3">
            <a:avLst>
              <a:gd name="adj1" fmla="val 5000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88" name="矩形: 圆角 87">
            <a:extLst>
              <a:ext uri="{FF2B5EF4-FFF2-40B4-BE49-F238E27FC236}">
                <a16:creationId xmlns:a16="http://schemas.microsoft.com/office/drawing/2014/main" id="{8896A24D-9246-A79A-8E3B-3D1A7DF9C46D}"/>
              </a:ext>
            </a:extLst>
          </p:cNvPr>
          <p:cNvSpPr/>
          <p:nvPr/>
        </p:nvSpPr>
        <p:spPr bwMode="gray">
          <a:xfrm>
            <a:off x="3401326" y="2169234"/>
            <a:ext cx="1471432" cy="578475"/>
          </a:xfrm>
          <a:prstGeom prst="roundRect">
            <a:avLst/>
          </a:prstGeom>
          <a:solidFill>
            <a:schemeClr val="bg1">
              <a:lumMod val="85000"/>
            </a:schemeClr>
          </a:solid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itchFamily="34" charset="-128"/>
              </a:rPr>
              <a:t>2.</a:t>
            </a:r>
            <a:r>
              <a:rPr lang="zh-CN" altLang="en-US" sz="1200" kern="0" dirty="0">
                <a:latin typeface="微软雅黑" panose="020B0503020204020204" pitchFamily="34" charset="-122"/>
                <a:ea typeface="微软雅黑" panose="020B0503020204020204" pitchFamily="34" charset="-122"/>
                <a:cs typeface="Arial Unicode MS" pitchFamily="34" charset="-128"/>
              </a:rPr>
              <a:t>内部讨论确认</a:t>
            </a:r>
          </a:p>
        </p:txBody>
      </p:sp>
      <p:sp>
        <p:nvSpPr>
          <p:cNvPr id="91" name="矩形: 圆角 90">
            <a:extLst>
              <a:ext uri="{FF2B5EF4-FFF2-40B4-BE49-F238E27FC236}">
                <a16:creationId xmlns:a16="http://schemas.microsoft.com/office/drawing/2014/main" id="{1A52FD26-4A2F-664E-9BCA-CA8244F85144}"/>
              </a:ext>
            </a:extLst>
          </p:cNvPr>
          <p:cNvSpPr/>
          <p:nvPr/>
        </p:nvSpPr>
        <p:spPr bwMode="gray">
          <a:xfrm>
            <a:off x="1026622" y="1094836"/>
            <a:ext cx="1581646" cy="379653"/>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400" kern="0" dirty="0">
                <a:latin typeface="微软雅黑" panose="020B0503020204020204" pitchFamily="34" charset="-122"/>
                <a:ea typeface="微软雅黑" panose="020B0503020204020204" pitchFamily="34" charset="-122"/>
                <a:cs typeface="Arial Unicode MS" pitchFamily="34" charset="-128"/>
              </a:rPr>
              <a:t>组员</a:t>
            </a:r>
            <a:r>
              <a:rPr lang="en-US" altLang="zh-CN" sz="1400" kern="0" dirty="0">
                <a:latin typeface="微软雅黑" panose="020B0503020204020204" pitchFamily="34" charset="-122"/>
                <a:ea typeface="微软雅黑" panose="020B0503020204020204" pitchFamily="34" charset="-122"/>
                <a:cs typeface="Arial Unicode MS" pitchFamily="34" charset="-128"/>
              </a:rPr>
              <a:t>/</a:t>
            </a:r>
            <a:r>
              <a:rPr lang="zh-CN" altLang="en-US" sz="1400" kern="0" dirty="0">
                <a:latin typeface="微软雅黑" panose="020B0503020204020204" pitchFamily="34" charset="-122"/>
                <a:ea typeface="微软雅黑" panose="020B0503020204020204" pitchFamily="34" charset="-122"/>
                <a:cs typeface="Arial Unicode MS" pitchFamily="34" charset="-128"/>
              </a:rPr>
              <a:t>组长</a:t>
            </a:r>
          </a:p>
        </p:txBody>
      </p:sp>
      <p:sp>
        <p:nvSpPr>
          <p:cNvPr id="93" name="矩形: 圆角 92">
            <a:extLst>
              <a:ext uri="{FF2B5EF4-FFF2-40B4-BE49-F238E27FC236}">
                <a16:creationId xmlns:a16="http://schemas.microsoft.com/office/drawing/2014/main" id="{0D1FDA68-B6D6-2922-B934-9340249088F6}"/>
              </a:ext>
            </a:extLst>
          </p:cNvPr>
          <p:cNvSpPr/>
          <p:nvPr/>
        </p:nvSpPr>
        <p:spPr bwMode="gray">
          <a:xfrm>
            <a:off x="4469231" y="1094836"/>
            <a:ext cx="1581646" cy="379653"/>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400" kern="0" dirty="0">
                <a:latin typeface="微软雅黑" panose="020B0503020204020204" pitchFamily="34" charset="-122"/>
                <a:ea typeface="微软雅黑" panose="020B0503020204020204" pitchFamily="34" charset="-122"/>
                <a:cs typeface="Arial Unicode MS" pitchFamily="34" charset="-128"/>
              </a:rPr>
              <a:t>项目经理</a:t>
            </a:r>
          </a:p>
        </p:txBody>
      </p:sp>
      <p:sp>
        <p:nvSpPr>
          <p:cNvPr id="95" name="流程图: 决策 94">
            <a:extLst>
              <a:ext uri="{FF2B5EF4-FFF2-40B4-BE49-F238E27FC236}">
                <a16:creationId xmlns:a16="http://schemas.microsoft.com/office/drawing/2014/main" id="{C90EB368-1FE1-B5EE-161C-7A94FF52A93C}"/>
              </a:ext>
            </a:extLst>
          </p:cNvPr>
          <p:cNvSpPr/>
          <p:nvPr/>
        </p:nvSpPr>
        <p:spPr bwMode="gray">
          <a:xfrm>
            <a:off x="3299208" y="3206161"/>
            <a:ext cx="1669797" cy="800757"/>
          </a:xfrm>
          <a:prstGeom prst="flowChartDecision">
            <a:avLst/>
          </a:prstGeom>
          <a:solidFill>
            <a:schemeClr val="bg1">
              <a:lumMod val="85000"/>
            </a:schemeClr>
          </a:solidFill>
          <a:ln w="6350" algn="ctr">
            <a:noFill/>
            <a:miter lim="800000"/>
            <a:headEnd/>
            <a:tailEnd/>
          </a:ln>
        </p:spPr>
        <p:txBody>
          <a:bodyPr lIns="89977" tIns="71981" rIns="89977" bIns="71981" rtlCol="0" anchor="ctr"/>
          <a:lstStyle/>
          <a:p>
            <a:pP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是否为本期</a:t>
            </a:r>
            <a:r>
              <a:rPr lang="en-US" altLang="zh-CN" sz="1200" kern="0" dirty="0">
                <a:latin typeface="微软雅黑" panose="020B0503020204020204" pitchFamily="34" charset="-122"/>
                <a:ea typeface="微软雅黑" panose="020B0503020204020204" pitchFamily="34" charset="-122"/>
                <a:cs typeface="Arial Unicode MS" pitchFamily="34" charset="-128"/>
              </a:rPr>
              <a:t>ERP</a:t>
            </a:r>
            <a:r>
              <a:rPr lang="zh-CN" altLang="en-US" sz="1200" kern="0" dirty="0">
                <a:latin typeface="微软雅黑" panose="020B0503020204020204" pitchFamily="34" charset="-122"/>
                <a:ea typeface="微软雅黑" panose="020B0503020204020204" pitchFamily="34" charset="-122"/>
                <a:cs typeface="Arial Unicode MS" pitchFamily="34" charset="-128"/>
              </a:rPr>
              <a:t>实施范围内需求</a:t>
            </a:r>
          </a:p>
        </p:txBody>
      </p:sp>
      <p:cxnSp>
        <p:nvCxnSpPr>
          <p:cNvPr id="96" name="连接符: 肘形 95">
            <a:extLst>
              <a:ext uri="{FF2B5EF4-FFF2-40B4-BE49-F238E27FC236}">
                <a16:creationId xmlns:a16="http://schemas.microsoft.com/office/drawing/2014/main" id="{6989033B-AC8B-F3D6-22D0-148B98C51C76}"/>
              </a:ext>
            </a:extLst>
          </p:cNvPr>
          <p:cNvCxnSpPr>
            <a:cxnSpLocks/>
            <a:stCxn id="88" idx="2"/>
            <a:endCxn id="95" idx="0"/>
          </p:cNvCxnSpPr>
          <p:nvPr/>
        </p:nvCxnSpPr>
        <p:spPr>
          <a:xfrm rot="5400000">
            <a:off x="3906350" y="2975467"/>
            <a:ext cx="458452" cy="2935"/>
          </a:xfrm>
          <a:prstGeom prst="bentConnector3">
            <a:avLst>
              <a:gd name="adj1" fmla="val 5000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C06A7C15-7C39-6DF8-7589-C880BAA11166}"/>
              </a:ext>
            </a:extLst>
          </p:cNvPr>
          <p:cNvCxnSpPr>
            <a:cxnSpLocks/>
          </p:cNvCxnSpPr>
          <p:nvPr/>
        </p:nvCxnSpPr>
        <p:spPr>
          <a:xfrm>
            <a:off x="7298779" y="1118202"/>
            <a:ext cx="0" cy="5513993"/>
          </a:xfrm>
          <a:prstGeom prst="line">
            <a:avLst/>
          </a:prstGeom>
          <a:ln w="19050">
            <a:solidFill>
              <a:schemeClr val="tx1"/>
            </a:solidFill>
            <a:prstDash val="dash"/>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101" name="流程图: 决策 100">
            <a:extLst>
              <a:ext uri="{FF2B5EF4-FFF2-40B4-BE49-F238E27FC236}">
                <a16:creationId xmlns:a16="http://schemas.microsoft.com/office/drawing/2014/main" id="{F74CB154-6834-BA46-7044-CB68687A36D1}"/>
              </a:ext>
            </a:extLst>
          </p:cNvPr>
          <p:cNvSpPr/>
          <p:nvPr/>
        </p:nvSpPr>
        <p:spPr bwMode="gray">
          <a:xfrm>
            <a:off x="4975712" y="4055812"/>
            <a:ext cx="1596387" cy="800757"/>
          </a:xfrm>
          <a:prstGeom prst="flowChartDecision">
            <a:avLst/>
          </a:prstGeom>
          <a:solidFill>
            <a:schemeClr val="bg1">
              <a:lumMod val="85000"/>
            </a:schemeClr>
          </a:solidFill>
          <a:ln w="6350" algn="ctr">
            <a:noFill/>
            <a:miter lim="800000"/>
            <a:headEnd/>
            <a:tailEnd/>
          </a:ln>
        </p:spPr>
        <p:txBody>
          <a:bodyPr lIns="89977" tIns="71981" rIns="89977" bIns="71981" rtlCol="0" anchor="ctr"/>
          <a:lstStyle/>
          <a:p>
            <a:pP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是否为影响公司管理层面的需求</a:t>
            </a:r>
          </a:p>
        </p:txBody>
      </p:sp>
      <p:cxnSp>
        <p:nvCxnSpPr>
          <p:cNvPr id="102" name="连接符: 肘形 101">
            <a:extLst>
              <a:ext uri="{FF2B5EF4-FFF2-40B4-BE49-F238E27FC236}">
                <a16:creationId xmlns:a16="http://schemas.microsoft.com/office/drawing/2014/main" id="{58841AB7-B6A8-5D17-EE97-578E0824741A}"/>
              </a:ext>
            </a:extLst>
          </p:cNvPr>
          <p:cNvCxnSpPr>
            <a:cxnSpLocks/>
            <a:stCxn id="95" idx="3"/>
            <a:endCxn id="111" idx="1"/>
          </p:cNvCxnSpPr>
          <p:nvPr/>
        </p:nvCxnSpPr>
        <p:spPr>
          <a:xfrm flipV="1">
            <a:off x="4969005" y="2774126"/>
            <a:ext cx="2604088" cy="832414"/>
          </a:xfrm>
          <a:prstGeom prst="bentConnector3">
            <a:avLst>
              <a:gd name="adj1" fmla="val 5000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05" name="矩形: 圆角 104">
            <a:extLst>
              <a:ext uri="{FF2B5EF4-FFF2-40B4-BE49-F238E27FC236}">
                <a16:creationId xmlns:a16="http://schemas.microsoft.com/office/drawing/2014/main" id="{89E504C5-9495-9E49-9F98-555A0FE2A5EB}"/>
              </a:ext>
            </a:extLst>
          </p:cNvPr>
          <p:cNvSpPr/>
          <p:nvPr/>
        </p:nvSpPr>
        <p:spPr bwMode="gray">
          <a:xfrm>
            <a:off x="649350" y="4464683"/>
            <a:ext cx="1471432" cy="578475"/>
          </a:xfrm>
          <a:prstGeom prst="roundRect">
            <a:avLst/>
          </a:prstGeom>
          <a:solidFill>
            <a:schemeClr val="bg1">
              <a:lumMod val="85000"/>
            </a:schemeClr>
          </a:solid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itchFamily="34" charset="-128"/>
              </a:rPr>
              <a:t>4.</a:t>
            </a:r>
            <a:r>
              <a:rPr lang="zh-CN" altLang="en-US" sz="1200" kern="0" dirty="0">
                <a:latin typeface="微软雅黑" panose="020B0503020204020204" pitchFamily="34" charset="-122"/>
                <a:ea typeface="微软雅黑" panose="020B0503020204020204" pitchFamily="34" charset="-122"/>
                <a:cs typeface="Arial Unicode MS" pitchFamily="34" charset="-128"/>
              </a:rPr>
              <a:t>回复相关用户，关闭需求</a:t>
            </a:r>
          </a:p>
        </p:txBody>
      </p:sp>
      <p:cxnSp>
        <p:nvCxnSpPr>
          <p:cNvPr id="106" name="连接符: 肘形 105">
            <a:extLst>
              <a:ext uri="{FF2B5EF4-FFF2-40B4-BE49-F238E27FC236}">
                <a16:creationId xmlns:a16="http://schemas.microsoft.com/office/drawing/2014/main" id="{1D8EBFA7-ACDD-183B-960C-50C8DF3D1B2D}"/>
              </a:ext>
            </a:extLst>
          </p:cNvPr>
          <p:cNvCxnSpPr>
            <a:cxnSpLocks/>
            <a:stCxn id="95" idx="1"/>
            <a:endCxn id="105" idx="0"/>
          </p:cNvCxnSpPr>
          <p:nvPr/>
        </p:nvCxnSpPr>
        <p:spPr>
          <a:xfrm rot="10800000" flipV="1">
            <a:off x="1385067" y="3606539"/>
            <a:ext cx="1914143" cy="858144"/>
          </a:xfrm>
          <a:prstGeom prst="bentConnector2">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0C5667CE-96C4-8E32-035B-2A58B0530E33}"/>
              </a:ext>
            </a:extLst>
          </p:cNvPr>
          <p:cNvCxnSpPr>
            <a:cxnSpLocks/>
          </p:cNvCxnSpPr>
          <p:nvPr/>
        </p:nvCxnSpPr>
        <p:spPr>
          <a:xfrm>
            <a:off x="9315742" y="1139967"/>
            <a:ext cx="0" cy="5572035"/>
          </a:xfrm>
          <a:prstGeom prst="line">
            <a:avLst/>
          </a:prstGeom>
          <a:ln w="19050">
            <a:solidFill>
              <a:schemeClr val="tx1"/>
            </a:solidFill>
            <a:prstDash val="dash"/>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111" name="矩形: 圆角 110">
            <a:extLst>
              <a:ext uri="{FF2B5EF4-FFF2-40B4-BE49-F238E27FC236}">
                <a16:creationId xmlns:a16="http://schemas.microsoft.com/office/drawing/2014/main" id="{76397A80-DBFE-DCDF-5056-EC7BCEF90D3E}"/>
              </a:ext>
            </a:extLst>
          </p:cNvPr>
          <p:cNvSpPr/>
          <p:nvPr/>
        </p:nvSpPr>
        <p:spPr bwMode="gray">
          <a:xfrm>
            <a:off x="7573094" y="2484888"/>
            <a:ext cx="1471432" cy="578475"/>
          </a:xfrm>
          <a:prstGeom prst="roundRect">
            <a:avLst/>
          </a:prstGeom>
          <a:solidFill>
            <a:schemeClr val="bg1">
              <a:lumMod val="85000"/>
            </a:schemeClr>
          </a:solid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itchFamily="34" charset="-128"/>
              </a:rPr>
              <a:t>3.</a:t>
            </a:r>
            <a:r>
              <a:rPr lang="zh-CN" altLang="en-US" sz="1200" kern="0" dirty="0">
                <a:latin typeface="微软雅黑" panose="020B0503020204020204" pitchFamily="34" charset="-122"/>
                <a:ea typeface="微软雅黑" panose="020B0503020204020204" pitchFamily="34" charset="-122"/>
                <a:cs typeface="Arial Unicode MS" pitchFamily="34" charset="-128"/>
              </a:rPr>
              <a:t>给出建议解决方案</a:t>
            </a:r>
          </a:p>
        </p:txBody>
      </p:sp>
      <p:sp>
        <p:nvSpPr>
          <p:cNvPr id="114" name="矩形: 圆角 113">
            <a:extLst>
              <a:ext uri="{FF2B5EF4-FFF2-40B4-BE49-F238E27FC236}">
                <a16:creationId xmlns:a16="http://schemas.microsoft.com/office/drawing/2014/main" id="{9B5716BD-1D34-6ABF-9AD8-260BF713104E}"/>
              </a:ext>
            </a:extLst>
          </p:cNvPr>
          <p:cNvSpPr/>
          <p:nvPr/>
        </p:nvSpPr>
        <p:spPr bwMode="gray">
          <a:xfrm>
            <a:off x="7433898" y="1094836"/>
            <a:ext cx="1581646" cy="379653"/>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endParaRPr lang="zh-CN" altLang="en-US" sz="1400" kern="0" dirty="0">
              <a:latin typeface="微软雅黑" panose="020B0503020204020204" pitchFamily="34" charset="-122"/>
              <a:ea typeface="微软雅黑" panose="020B0503020204020204" pitchFamily="34" charset="-122"/>
              <a:cs typeface="Arial Unicode MS" pitchFamily="34" charset="-128"/>
            </a:endParaRPr>
          </a:p>
        </p:txBody>
      </p:sp>
      <p:sp>
        <p:nvSpPr>
          <p:cNvPr id="116" name="矩形: 圆角 115">
            <a:extLst>
              <a:ext uri="{FF2B5EF4-FFF2-40B4-BE49-F238E27FC236}">
                <a16:creationId xmlns:a16="http://schemas.microsoft.com/office/drawing/2014/main" id="{2CE5A806-1370-0735-61D3-C35989328B67}"/>
              </a:ext>
            </a:extLst>
          </p:cNvPr>
          <p:cNvSpPr/>
          <p:nvPr/>
        </p:nvSpPr>
        <p:spPr bwMode="gray">
          <a:xfrm>
            <a:off x="7482404" y="1094836"/>
            <a:ext cx="1581646" cy="379653"/>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400" kern="0" dirty="0">
                <a:latin typeface="微软雅黑" panose="020B0503020204020204" pitchFamily="34" charset="-122"/>
                <a:ea typeface="微软雅黑" panose="020B0503020204020204" pitchFamily="34" charset="-122"/>
                <a:cs typeface="Arial Unicode MS" pitchFamily="34" charset="-128"/>
              </a:rPr>
              <a:t>顾问</a:t>
            </a:r>
          </a:p>
        </p:txBody>
      </p:sp>
      <p:cxnSp>
        <p:nvCxnSpPr>
          <p:cNvPr id="117" name="连接符: 肘形 116">
            <a:extLst>
              <a:ext uri="{FF2B5EF4-FFF2-40B4-BE49-F238E27FC236}">
                <a16:creationId xmlns:a16="http://schemas.microsoft.com/office/drawing/2014/main" id="{F71EFBD8-C229-1FE3-625F-89BFAB7D48F6}"/>
              </a:ext>
            </a:extLst>
          </p:cNvPr>
          <p:cNvCxnSpPr>
            <a:cxnSpLocks/>
            <a:stCxn id="111" idx="2"/>
            <a:endCxn id="101" idx="0"/>
          </p:cNvCxnSpPr>
          <p:nvPr/>
        </p:nvCxnSpPr>
        <p:spPr>
          <a:xfrm rot="5400000">
            <a:off x="6545134" y="2292135"/>
            <a:ext cx="992449" cy="2534904"/>
          </a:xfrm>
          <a:prstGeom prst="bentConnector3">
            <a:avLst>
              <a:gd name="adj1" fmla="val 78511"/>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20" name="矩形: 圆角 119">
            <a:extLst>
              <a:ext uri="{FF2B5EF4-FFF2-40B4-BE49-F238E27FC236}">
                <a16:creationId xmlns:a16="http://schemas.microsoft.com/office/drawing/2014/main" id="{A4FB42C8-D3D4-668C-73A2-D1B27155821C}"/>
              </a:ext>
            </a:extLst>
          </p:cNvPr>
          <p:cNvSpPr/>
          <p:nvPr/>
        </p:nvSpPr>
        <p:spPr bwMode="gray">
          <a:xfrm>
            <a:off x="9298423" y="1094836"/>
            <a:ext cx="1990739" cy="379653"/>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400" kern="0" dirty="0">
                <a:latin typeface="微软雅黑" panose="020B0503020204020204" pitchFamily="34" charset="-122"/>
                <a:ea typeface="微软雅黑" panose="020B0503020204020204" pitchFamily="34" charset="-122"/>
                <a:cs typeface="Arial Unicode MS" pitchFamily="34" charset="-128"/>
              </a:rPr>
              <a:t>项目总监</a:t>
            </a:r>
            <a:r>
              <a:rPr lang="en-US" altLang="zh-CN" sz="1400" kern="0" dirty="0">
                <a:latin typeface="微软雅黑" panose="020B0503020204020204" pitchFamily="34" charset="-122"/>
                <a:ea typeface="微软雅黑" panose="020B0503020204020204" pitchFamily="34" charset="-122"/>
                <a:cs typeface="Arial Unicode MS" pitchFamily="34" charset="-128"/>
              </a:rPr>
              <a:t>/</a:t>
            </a:r>
            <a:r>
              <a:rPr lang="zh-CN" altLang="en-US" sz="1400" kern="0" dirty="0">
                <a:latin typeface="微软雅黑" panose="020B0503020204020204" pitchFamily="34" charset="-122"/>
                <a:ea typeface="微软雅黑" panose="020B0503020204020204" pitchFamily="34" charset="-122"/>
                <a:cs typeface="Arial Unicode MS" pitchFamily="34" charset="-128"/>
              </a:rPr>
              <a:t>管理委员会</a:t>
            </a:r>
          </a:p>
        </p:txBody>
      </p:sp>
      <p:sp>
        <p:nvSpPr>
          <p:cNvPr id="121" name="矩形: 圆角 120">
            <a:extLst>
              <a:ext uri="{FF2B5EF4-FFF2-40B4-BE49-F238E27FC236}">
                <a16:creationId xmlns:a16="http://schemas.microsoft.com/office/drawing/2014/main" id="{EF1C3722-86BA-4E78-3A63-950BB24E47D4}"/>
              </a:ext>
            </a:extLst>
          </p:cNvPr>
          <p:cNvSpPr/>
          <p:nvPr/>
        </p:nvSpPr>
        <p:spPr bwMode="gray">
          <a:xfrm>
            <a:off x="9505764" y="1889190"/>
            <a:ext cx="1471432" cy="578475"/>
          </a:xfrm>
          <a:prstGeom prst="roundRect">
            <a:avLst/>
          </a:prstGeom>
          <a:solidFill>
            <a:schemeClr val="bg1">
              <a:lumMod val="85000"/>
            </a:schemeClr>
          </a:solid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itchFamily="34" charset="-128"/>
              </a:rPr>
              <a:t>5.</a:t>
            </a:r>
            <a:r>
              <a:rPr lang="zh-CN" altLang="en-US" sz="1200" kern="0" dirty="0">
                <a:latin typeface="微软雅黑" panose="020B0503020204020204" pitchFamily="34" charset="-122"/>
                <a:ea typeface="微软雅黑" panose="020B0503020204020204" pitchFamily="34" charset="-122"/>
                <a:cs typeface="Arial Unicode MS" pitchFamily="34" charset="-128"/>
              </a:rPr>
              <a:t>参与解决方案的讨论并确认最终方案</a:t>
            </a:r>
          </a:p>
        </p:txBody>
      </p:sp>
      <p:cxnSp>
        <p:nvCxnSpPr>
          <p:cNvPr id="122" name="连接符: 肘形 121">
            <a:extLst>
              <a:ext uri="{FF2B5EF4-FFF2-40B4-BE49-F238E27FC236}">
                <a16:creationId xmlns:a16="http://schemas.microsoft.com/office/drawing/2014/main" id="{70DC877B-C466-27D4-0351-2782EFACC4D5}"/>
              </a:ext>
            </a:extLst>
          </p:cNvPr>
          <p:cNvCxnSpPr>
            <a:cxnSpLocks/>
            <a:stCxn id="101" idx="3"/>
            <a:endCxn id="121" idx="2"/>
          </p:cNvCxnSpPr>
          <p:nvPr/>
        </p:nvCxnSpPr>
        <p:spPr>
          <a:xfrm flipV="1">
            <a:off x="6572100" y="2467666"/>
            <a:ext cx="3669381" cy="1988525"/>
          </a:xfrm>
          <a:prstGeom prst="bentConnector2">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31" name="矩形: 圆角 130">
            <a:extLst>
              <a:ext uri="{FF2B5EF4-FFF2-40B4-BE49-F238E27FC236}">
                <a16:creationId xmlns:a16="http://schemas.microsoft.com/office/drawing/2014/main" id="{0087A34F-B1C5-12E0-CDAC-26B7DD5A8D19}"/>
              </a:ext>
            </a:extLst>
          </p:cNvPr>
          <p:cNvSpPr/>
          <p:nvPr/>
        </p:nvSpPr>
        <p:spPr bwMode="gray">
          <a:xfrm>
            <a:off x="5037872" y="5386217"/>
            <a:ext cx="1471432" cy="578475"/>
          </a:xfrm>
          <a:prstGeom prst="roundRect">
            <a:avLst/>
          </a:prstGeom>
          <a:solidFill>
            <a:schemeClr val="bg1">
              <a:lumMod val="85000"/>
            </a:schemeClr>
          </a:solid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en-US" altLang="zh-CN" sz="1200" kern="0" dirty="0">
                <a:latin typeface="微软雅黑" panose="020B0503020204020204" pitchFamily="34" charset="-122"/>
                <a:ea typeface="微软雅黑" panose="020B0503020204020204" pitchFamily="34" charset="-122"/>
                <a:cs typeface="Arial Unicode MS" pitchFamily="34" charset="-128"/>
              </a:rPr>
              <a:t>6.</a:t>
            </a:r>
            <a:r>
              <a:rPr lang="zh-CN" altLang="en-US" sz="1200" kern="0" dirty="0">
                <a:latin typeface="微软雅黑" panose="020B0503020204020204" pitchFamily="34" charset="-122"/>
                <a:ea typeface="微软雅黑" panose="020B0503020204020204" pitchFamily="34" charset="-122"/>
                <a:cs typeface="Arial Unicode MS" pitchFamily="34" charset="-128"/>
              </a:rPr>
              <a:t>参与方案的讨论与确并确认最终方案</a:t>
            </a:r>
          </a:p>
        </p:txBody>
      </p:sp>
      <p:cxnSp>
        <p:nvCxnSpPr>
          <p:cNvPr id="132" name="连接符: 肘形 131">
            <a:extLst>
              <a:ext uri="{FF2B5EF4-FFF2-40B4-BE49-F238E27FC236}">
                <a16:creationId xmlns:a16="http://schemas.microsoft.com/office/drawing/2014/main" id="{52D43C66-9111-AA16-600F-E4D63C46F91E}"/>
              </a:ext>
            </a:extLst>
          </p:cNvPr>
          <p:cNvCxnSpPr>
            <a:cxnSpLocks/>
            <a:stCxn id="101" idx="2"/>
            <a:endCxn id="131" idx="0"/>
          </p:cNvCxnSpPr>
          <p:nvPr/>
        </p:nvCxnSpPr>
        <p:spPr>
          <a:xfrm rot="5400000">
            <a:off x="5508923" y="5121234"/>
            <a:ext cx="529648" cy="318"/>
          </a:xfrm>
          <a:prstGeom prst="bentConnector3">
            <a:avLst>
              <a:gd name="adj1" fmla="val 5000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50" name="流程图: 接点 149">
            <a:extLst>
              <a:ext uri="{FF2B5EF4-FFF2-40B4-BE49-F238E27FC236}">
                <a16:creationId xmlns:a16="http://schemas.microsoft.com/office/drawing/2014/main" id="{4C94680C-6E58-7E9D-E05A-59A772F6CE05}"/>
              </a:ext>
            </a:extLst>
          </p:cNvPr>
          <p:cNvSpPr/>
          <p:nvPr/>
        </p:nvSpPr>
        <p:spPr bwMode="gray">
          <a:xfrm>
            <a:off x="1014351" y="1597214"/>
            <a:ext cx="695372" cy="422201"/>
          </a:xfrm>
          <a:prstGeom prst="flowChartConnector">
            <a:avLst/>
          </a:prstGeom>
          <a:solidFill>
            <a:schemeClr val="bg1">
              <a:lumMod val="85000"/>
            </a:schemeClr>
          </a:solidFill>
          <a:ln w="6350" algn="ctr">
            <a:solidFill>
              <a:schemeClr val="bg1"/>
            </a:solidFill>
            <a:miter lim="800000"/>
            <a:headEnd/>
            <a:tailEnd/>
          </a:ln>
        </p:spPr>
        <p:txBody>
          <a:bodyPr lIns="89977" tIns="71981" rIns="89977" bIns="71981" rtlCol="0" anchor="ctr"/>
          <a:lstStyle/>
          <a:p>
            <a:pP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开始</a:t>
            </a:r>
          </a:p>
        </p:txBody>
      </p:sp>
      <p:sp>
        <p:nvSpPr>
          <p:cNvPr id="151" name="流程图: 接点 150">
            <a:extLst>
              <a:ext uri="{FF2B5EF4-FFF2-40B4-BE49-F238E27FC236}">
                <a16:creationId xmlns:a16="http://schemas.microsoft.com/office/drawing/2014/main" id="{E479BE9D-0E7F-5A3B-78A3-EBA9926B5CF9}"/>
              </a:ext>
            </a:extLst>
          </p:cNvPr>
          <p:cNvSpPr/>
          <p:nvPr/>
        </p:nvSpPr>
        <p:spPr bwMode="gray">
          <a:xfrm>
            <a:off x="10118707" y="5886742"/>
            <a:ext cx="695372" cy="357364"/>
          </a:xfrm>
          <a:prstGeom prst="flowChartConnector">
            <a:avLst/>
          </a:prstGeom>
          <a:solidFill>
            <a:schemeClr val="bg1">
              <a:lumMod val="85000"/>
            </a:schemeClr>
          </a:solidFill>
          <a:ln w="6350" algn="ctr">
            <a:solidFill>
              <a:schemeClr val="bg1"/>
            </a:solidFill>
            <a:miter lim="800000"/>
            <a:headEnd/>
            <a:tailEnd/>
          </a:ln>
        </p:spPr>
        <p:txBody>
          <a:bodyPr lIns="89977" tIns="71981" rIns="89977" bIns="71981" rtlCol="0" anchor="ctr"/>
          <a:lstStyle/>
          <a:p>
            <a:pP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结束</a:t>
            </a:r>
          </a:p>
        </p:txBody>
      </p:sp>
      <p:cxnSp>
        <p:nvCxnSpPr>
          <p:cNvPr id="152" name="连接符: 肘形 151">
            <a:extLst>
              <a:ext uri="{FF2B5EF4-FFF2-40B4-BE49-F238E27FC236}">
                <a16:creationId xmlns:a16="http://schemas.microsoft.com/office/drawing/2014/main" id="{CC98179A-ACD3-13C7-FBF7-307F1BEB8761}"/>
              </a:ext>
            </a:extLst>
          </p:cNvPr>
          <p:cNvCxnSpPr>
            <a:cxnSpLocks/>
            <a:stCxn id="121" idx="3"/>
            <a:endCxn id="151" idx="6"/>
          </p:cNvCxnSpPr>
          <p:nvPr/>
        </p:nvCxnSpPr>
        <p:spPr>
          <a:xfrm flipH="1">
            <a:off x="10814078" y="2178428"/>
            <a:ext cx="163118" cy="3886997"/>
          </a:xfrm>
          <a:prstGeom prst="bentConnector3">
            <a:avLst>
              <a:gd name="adj1" fmla="val -140108"/>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57" name="连接符: 肘形 156">
            <a:extLst>
              <a:ext uri="{FF2B5EF4-FFF2-40B4-BE49-F238E27FC236}">
                <a16:creationId xmlns:a16="http://schemas.microsoft.com/office/drawing/2014/main" id="{621A8172-BFCA-125D-7FD3-18E70A911EBF}"/>
              </a:ext>
            </a:extLst>
          </p:cNvPr>
          <p:cNvCxnSpPr>
            <a:cxnSpLocks/>
            <a:stCxn id="131" idx="3"/>
            <a:endCxn id="151" idx="0"/>
          </p:cNvCxnSpPr>
          <p:nvPr/>
        </p:nvCxnSpPr>
        <p:spPr>
          <a:xfrm>
            <a:off x="6509303" y="5675455"/>
            <a:ext cx="3957090" cy="211287"/>
          </a:xfrm>
          <a:prstGeom prst="bentConnector2">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60" name="连接符: 肘形 159">
            <a:extLst>
              <a:ext uri="{FF2B5EF4-FFF2-40B4-BE49-F238E27FC236}">
                <a16:creationId xmlns:a16="http://schemas.microsoft.com/office/drawing/2014/main" id="{FBB003B1-7AC3-0220-92BC-2D1F46C9F4DA}"/>
              </a:ext>
            </a:extLst>
          </p:cNvPr>
          <p:cNvCxnSpPr>
            <a:cxnSpLocks/>
            <a:stCxn id="105" idx="2"/>
            <a:endCxn id="151" idx="4"/>
          </p:cNvCxnSpPr>
          <p:nvPr/>
        </p:nvCxnSpPr>
        <p:spPr>
          <a:xfrm rot="16200000" flipH="1">
            <a:off x="5325256" y="1102969"/>
            <a:ext cx="1200947" cy="9081327"/>
          </a:xfrm>
          <a:prstGeom prst="bentConnector3">
            <a:avLst>
              <a:gd name="adj1" fmla="val 11903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63" name="连接符: 肘形 162">
            <a:extLst>
              <a:ext uri="{FF2B5EF4-FFF2-40B4-BE49-F238E27FC236}">
                <a16:creationId xmlns:a16="http://schemas.microsoft.com/office/drawing/2014/main" id="{4499CB61-77DB-FBE2-447C-5678128CB4B6}"/>
              </a:ext>
            </a:extLst>
          </p:cNvPr>
          <p:cNvCxnSpPr>
            <a:cxnSpLocks/>
            <a:stCxn id="150" idx="4"/>
            <a:endCxn id="2" idx="0"/>
          </p:cNvCxnSpPr>
          <p:nvPr/>
        </p:nvCxnSpPr>
        <p:spPr>
          <a:xfrm rot="5400000">
            <a:off x="1284964" y="2094540"/>
            <a:ext cx="152198" cy="1948"/>
          </a:xfrm>
          <a:prstGeom prst="bentConnector3">
            <a:avLst>
              <a:gd name="adj1" fmla="val 50000"/>
            </a:avLst>
          </a:prstGeom>
          <a:ln w="19050">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72" name="矩形: 圆角 171">
            <a:extLst>
              <a:ext uri="{FF2B5EF4-FFF2-40B4-BE49-F238E27FC236}">
                <a16:creationId xmlns:a16="http://schemas.microsoft.com/office/drawing/2014/main" id="{AE9F5469-C739-8ED0-C199-20732888BD56}"/>
              </a:ext>
            </a:extLst>
          </p:cNvPr>
          <p:cNvSpPr/>
          <p:nvPr/>
        </p:nvSpPr>
        <p:spPr bwMode="gray">
          <a:xfrm>
            <a:off x="5002345" y="3343749"/>
            <a:ext cx="475753" cy="236356"/>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是</a:t>
            </a:r>
          </a:p>
        </p:txBody>
      </p:sp>
      <p:sp>
        <p:nvSpPr>
          <p:cNvPr id="173" name="矩形: 圆角 172">
            <a:extLst>
              <a:ext uri="{FF2B5EF4-FFF2-40B4-BE49-F238E27FC236}">
                <a16:creationId xmlns:a16="http://schemas.microsoft.com/office/drawing/2014/main" id="{08BB40C7-BC14-D413-7315-0715892CA1FD}"/>
              </a:ext>
            </a:extLst>
          </p:cNvPr>
          <p:cNvSpPr/>
          <p:nvPr/>
        </p:nvSpPr>
        <p:spPr bwMode="gray">
          <a:xfrm>
            <a:off x="2442687" y="3345565"/>
            <a:ext cx="459416" cy="230984"/>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否</a:t>
            </a:r>
          </a:p>
        </p:txBody>
      </p:sp>
      <p:sp>
        <p:nvSpPr>
          <p:cNvPr id="199" name="矩形: 圆角 198">
            <a:extLst>
              <a:ext uri="{FF2B5EF4-FFF2-40B4-BE49-F238E27FC236}">
                <a16:creationId xmlns:a16="http://schemas.microsoft.com/office/drawing/2014/main" id="{A66DDB07-E78F-97F9-7D06-EFD86659FC6F}"/>
              </a:ext>
            </a:extLst>
          </p:cNvPr>
          <p:cNvSpPr/>
          <p:nvPr/>
        </p:nvSpPr>
        <p:spPr bwMode="gray">
          <a:xfrm>
            <a:off x="7549707" y="4228326"/>
            <a:ext cx="475753" cy="236356"/>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是</a:t>
            </a:r>
          </a:p>
        </p:txBody>
      </p:sp>
      <p:sp>
        <p:nvSpPr>
          <p:cNvPr id="200" name="矩形: 圆角 199">
            <a:extLst>
              <a:ext uri="{FF2B5EF4-FFF2-40B4-BE49-F238E27FC236}">
                <a16:creationId xmlns:a16="http://schemas.microsoft.com/office/drawing/2014/main" id="{5AFE36A3-EC93-9FD0-B7A8-8D8EC87F996D}"/>
              </a:ext>
            </a:extLst>
          </p:cNvPr>
          <p:cNvSpPr/>
          <p:nvPr/>
        </p:nvSpPr>
        <p:spPr bwMode="gray">
          <a:xfrm>
            <a:off x="5685773" y="4934461"/>
            <a:ext cx="459416" cy="230984"/>
          </a:xfrm>
          <a:prstGeom prst="roundRect">
            <a:avLst/>
          </a:prstGeom>
          <a:noFill/>
          <a:ln w="6350" algn="ctr">
            <a:no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r>
              <a:rPr lang="zh-CN" altLang="en-US" sz="1200" kern="0" dirty="0">
                <a:latin typeface="微软雅黑" panose="020B0503020204020204" pitchFamily="34" charset="-122"/>
                <a:ea typeface="微软雅黑" panose="020B0503020204020204" pitchFamily="34" charset="-122"/>
                <a:cs typeface="Arial Unicode MS" pitchFamily="34" charset="-128"/>
              </a:rPr>
              <a:t>否</a:t>
            </a:r>
          </a:p>
        </p:txBody>
      </p:sp>
    </p:spTree>
    <p:extLst>
      <p:ext uri="{BB962C8B-B14F-4D97-AF65-F5344CB8AC3E}">
        <p14:creationId xmlns:p14="http://schemas.microsoft.com/office/powerpoint/2010/main" val="300311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8yYn_XA2vUyD7pQAMWJiB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63qGAeCd80G_zA_Mv3BkbQ"/>
</p:tagLst>
</file>

<file path=ppt/theme/theme1.xml><?xml version="1.0" encoding="utf-8"?>
<a:theme xmlns:a="http://schemas.openxmlformats.org/drawingml/2006/main" name="9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FF0000"/>
        </a:solidFill>
        <a:ln w="19050" algn="ctr">
          <a:solidFill>
            <a:schemeClr val="accent5"/>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a:ln>
              <a:noFill/>
            </a:ln>
            <a:effectLst/>
            <a:uLnTx/>
            <a:uFillTx/>
            <a:ea typeface="Arial Unicode MS" panose="020B0604020202020204" pitchFamily="34" charset="-128"/>
            <a:cs typeface="Arial Unicode MS" panose="020B0604020202020204" pitchFamily="34" charset="-128"/>
          </a:defRPr>
        </a:defPPr>
      </a:lstStyle>
    </a:spDef>
    <a:lnDef>
      <a:spPr bwMode="auto">
        <a:solidFill>
          <a:schemeClr val="accent1"/>
        </a:solidFill>
        <a:ln w="25400" cap="flat" cmpd="sng" algn="ctr">
          <a:solidFill>
            <a:srgbClr val="FFC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2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1.xml><?xml version="1.0" encoding="utf-8"?>
<a:theme xmlns:a="http://schemas.openxmlformats.org/drawingml/2006/main" name="16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3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3.xml><?xml version="1.0" encoding="utf-8"?>
<a:theme xmlns:a="http://schemas.openxmlformats.org/drawingml/2006/main" name="14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4.xml><?xml version="1.0" encoding="utf-8"?>
<a:theme xmlns:a="http://schemas.openxmlformats.org/drawingml/2006/main" name="15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8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6.xml><?xml version="1.0" encoding="utf-8"?>
<a:theme xmlns:a="http://schemas.openxmlformats.org/drawingml/2006/main" name="19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7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1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0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4.xml><?xml version="1.0" encoding="utf-8"?>
<a:theme xmlns:a="http://schemas.openxmlformats.org/drawingml/2006/main" name="11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anose="020B0604020202020204" pitchFamily="34" charset="-128"/>
            <a:cs typeface="Arial Unicode MS" panose="020B0604020202020204"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anose="020B0604020202020204" pitchFamily="34" charset="-128"/>
            <a:cs typeface="Arial Unicode MS" panose="020B060402020202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9525">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7.xml><?xml version="1.0" encoding="utf-8"?>
<a:theme xmlns:a="http://schemas.openxmlformats.org/drawingml/2006/main" name="6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8.xml><?xml version="1.0" encoding="utf-8"?>
<a:theme xmlns:a="http://schemas.openxmlformats.org/drawingml/2006/main" name="7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ppt/theme/theme9.xml><?xml version="1.0" encoding="utf-8"?>
<a:theme xmlns:a="http://schemas.openxmlformats.org/drawingml/2006/main" name="8_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85000"/>
          </a:schemeClr>
        </a:solidFill>
        <a:ln w="6350" algn="ctr">
          <a:solidFill>
            <a:schemeClr val="tx1"/>
          </a:solidFill>
          <a:miter lim="800000"/>
          <a:headEnd/>
          <a:tailEnd/>
        </a:ln>
      </a:spPr>
      <a:bodyPr lIns="90000" tIns="72000" rIns="90000" bIns="72000" rtlCol="0" anchor="ctr"/>
      <a:lstStyle>
        <a:defPPr marR="0" algn="l"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19050">
          <a:solidFill>
            <a:srgbClr val="FF0000"/>
          </a:solidFill>
          <a:prstDash val="dash"/>
          <a:headEnd type="none" w="med" len="me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id="{09507692-57C8-4E82-A325-C2A287EE40F0}" vid="{EBED01C1-DD25-4F44-B246-2D1B402CEA63}"/>
    </a:ext>
  </a:extLst>
</a:theme>
</file>

<file path=docProps/app.xml><?xml version="1.0" encoding="utf-8"?>
<Properties xmlns="http://schemas.openxmlformats.org/officeDocument/2006/extended-properties" xmlns:vt="http://schemas.openxmlformats.org/officeDocument/2006/docPropsVTypes">
  <TotalTime>13609</TotalTime>
  <Words>4410</Words>
  <Application>Microsoft Office PowerPoint</Application>
  <PresentationFormat>宽屏</PresentationFormat>
  <Paragraphs>335</Paragraphs>
  <Slides>18</Slides>
  <Notes>6</Notes>
  <HiddenSlides>0</HiddenSlides>
  <MMClips>0</MMClips>
  <ScaleCrop>false</ScaleCrop>
  <HeadingPairs>
    <vt:vector size="6" baseType="variant">
      <vt:variant>
        <vt:lpstr>已用的字体</vt:lpstr>
      </vt:variant>
      <vt:variant>
        <vt:i4>13</vt:i4>
      </vt:variant>
      <vt:variant>
        <vt:lpstr>主题</vt:lpstr>
      </vt:variant>
      <vt:variant>
        <vt:i4>17</vt:i4>
      </vt:variant>
      <vt:variant>
        <vt:lpstr>幻灯片标题</vt:lpstr>
      </vt:variant>
      <vt:variant>
        <vt:i4>18</vt:i4>
      </vt:variant>
    </vt:vector>
  </HeadingPairs>
  <TitlesOfParts>
    <vt:vector size="48" baseType="lpstr">
      <vt:lpstr>Arial Unicode MS</vt:lpstr>
      <vt:lpstr>BentonSans Light</vt:lpstr>
      <vt:lpstr>等线</vt:lpstr>
      <vt:lpstr>黑体</vt:lpstr>
      <vt:lpstr>宋体</vt:lpstr>
      <vt:lpstr>微软雅黑</vt:lpstr>
      <vt:lpstr>微软雅黑</vt:lpstr>
      <vt:lpstr>微软雅黑 Light</vt:lpstr>
      <vt:lpstr>Arial</vt:lpstr>
      <vt:lpstr>Calibri</vt:lpstr>
      <vt:lpstr>Courier New</vt:lpstr>
      <vt:lpstr>Symbol</vt:lpstr>
      <vt:lpstr>Wingdings</vt:lpstr>
      <vt:lpstr>9_SAP_2017_16x9_white</vt:lpstr>
      <vt:lpstr>10_SAP_2017_16x9_white</vt:lpstr>
      <vt:lpstr>3_SAP_2017_16x9_white</vt:lpstr>
      <vt:lpstr>11_SAP_2017_16x9_white</vt:lpstr>
      <vt:lpstr>4_SAP_2017_16x9_white</vt:lpstr>
      <vt:lpstr>5_SAP_2017_16x9_white</vt:lpstr>
      <vt:lpstr>6_SAP_2017_16x9_white</vt:lpstr>
      <vt:lpstr>7_SAP_2017_16x9_white</vt:lpstr>
      <vt:lpstr>8_SAP_2017_16x9_white</vt:lpstr>
      <vt:lpstr>12_SAP_2017_16x9_white</vt:lpstr>
      <vt:lpstr>16_SAP_2017_16x9_white</vt:lpstr>
      <vt:lpstr>13_SAP_2017_16x9_white</vt:lpstr>
      <vt:lpstr>14_SAP_2017_16x9_white</vt:lpstr>
      <vt:lpstr>15_SAP_2017_16x9_white</vt:lpstr>
      <vt:lpstr>18_SAP_2017_16x9_white</vt:lpstr>
      <vt:lpstr>19_SAP_2017_16x9_white</vt:lpstr>
      <vt:lpstr>17_SAP_2017_16x9_white</vt:lpstr>
      <vt:lpstr>PowerPoint 演示文稿</vt:lpstr>
      <vt:lpstr>  启动大会 议程</vt:lpstr>
      <vt:lpstr>会议日程</vt:lpstr>
      <vt:lpstr>百疆项目总监致辞</vt:lpstr>
      <vt:lpstr>在本次信息化建设中，我们认为应以以下目标作为项目成功的标准</vt:lpstr>
      <vt:lpstr>PowerPoint 演示文稿</vt:lpstr>
      <vt:lpstr>本次百疆数字化核心SAP项目的实施范围</vt:lpstr>
      <vt:lpstr>PowerPoint 演示文稿</vt:lpstr>
      <vt:lpstr>PowerPoint 演示文稿</vt:lpstr>
      <vt:lpstr>SAP项目实施过程中沟通机制</vt:lpstr>
      <vt:lpstr>会议协作规范及实施模式</vt:lpstr>
      <vt:lpstr>PowerPoint 演示文稿</vt:lpstr>
      <vt:lpstr>PowerPoint 演示文稿</vt:lpstr>
      <vt:lpstr>PowerPoint 演示文稿</vt:lpstr>
      <vt:lpstr>SAP原厂致辞</vt:lpstr>
      <vt:lpstr>SAP 项目整体介绍</vt:lpstr>
      <vt:lpstr>帛丝云商领导发言</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整体业务架构</dc:title>
  <dc:creator>larry</dc:creator>
  <cp:lastModifiedBy>晓杰 张</cp:lastModifiedBy>
  <cp:revision>725</cp:revision>
  <dcterms:created xsi:type="dcterms:W3CDTF">2020-06-07T06:32:58Z</dcterms:created>
  <dcterms:modified xsi:type="dcterms:W3CDTF">2026-09-03T08:48:59Z</dcterms:modified>
</cp:coreProperties>
</file>