
<file path=[Content_Types].xml><?xml version="1.0" encoding="utf-8"?>
<Types xmlns="http://schemas.openxmlformats.org/package/2006/content-types">
  <Default Extension="bin" ContentType="image/pn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3.xml" ContentType="application/vnd.openxmlformats-officedocument.them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5.xml" ContentType="application/vnd.openxmlformats-officedocument.them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16"/>
    <p:sldMasterId id="2147483817" r:id="rId17"/>
    <p:sldMasterId id="2147483812" r:id="rId18"/>
    <p:sldMasterId id="2147483840" r:id="rId19"/>
    <p:sldMasterId id="2147483901" r:id="rId20"/>
    <p:sldMasterId id="2147483939" r:id="rId21"/>
  </p:sldMasterIdLst>
  <p:notesMasterIdLst>
    <p:notesMasterId r:id="rId31"/>
  </p:notesMasterIdLst>
  <p:handoutMasterIdLst>
    <p:handoutMasterId r:id="rId32"/>
  </p:handoutMasterIdLst>
  <p:sldIdLst>
    <p:sldId id="2147483610" r:id="rId22"/>
    <p:sldId id="2147483618" r:id="rId23"/>
    <p:sldId id="2147483640" r:id="rId24"/>
    <p:sldId id="2147483619" r:id="rId25"/>
    <p:sldId id="2147483641" r:id="rId26"/>
    <p:sldId id="2147483639" r:id="rId27"/>
    <p:sldId id="2147483642" r:id="rId28"/>
    <p:sldId id="2147483643" r:id="rId29"/>
    <p:sldId id="2147483644" r:id="rId30"/>
  </p:sldIdLst>
  <p:sldSz cx="12195175" cy="6858000"/>
  <p:notesSz cx="6858000" cy="9144000"/>
  <p:custDataLst>
    <p:tags r:id="rId33"/>
  </p:custDataLst>
  <p:defaultTextStyle>
    <a:defPPr>
      <a:defRPr lang="de-DE"/>
    </a:defPPr>
    <a:lvl1pPr marL="0" algn="l" defTabSz="1088776" rtl="0" eaLnBrk="1" latinLnBrk="0" hangingPunct="1">
      <a:defRPr lang="de-DE" sz="2100" kern="1200">
        <a:solidFill>
          <a:schemeClr val="tx1"/>
        </a:solidFill>
        <a:latin typeface="Arial"/>
        <a:ea typeface="+mn-ea"/>
        <a:cs typeface="+mn-cs"/>
      </a:defRPr>
    </a:lvl1pPr>
    <a:lvl2pPr marL="544388" algn="l" defTabSz="1088776" rtl="0" eaLnBrk="1" latinLnBrk="0" hangingPunct="1">
      <a:buClr>
        <a:srgbClr val="FDB913"/>
      </a:buClr>
      <a:buSzPct val="100000"/>
      <a:buFont typeface="wingdings"/>
      <a:buChar char=""/>
      <a:defRPr lang="de-DE" sz="2100" kern="1200">
        <a:solidFill>
          <a:schemeClr val="tx1"/>
        </a:solidFill>
        <a:latin typeface="Arial"/>
        <a:ea typeface="+mn-ea"/>
        <a:cs typeface="+mn-cs"/>
      </a:defRPr>
    </a:lvl2pPr>
    <a:lvl3pPr marL="1088776" algn="l" defTabSz="1088776" rtl="0" eaLnBrk="1" latinLnBrk="0" hangingPunct="1">
      <a:buClr>
        <a:srgbClr val="666666"/>
      </a:buClr>
      <a:buSzPct val="80000"/>
      <a:buFont typeface="Wingdings"/>
      <a:buChar char="n"/>
      <a:defRPr lang="de-DE" sz="1700" kern="1200">
        <a:solidFill>
          <a:schemeClr val="tx1"/>
        </a:solidFill>
        <a:latin typeface="Arial"/>
        <a:ea typeface="+mn-ea"/>
        <a:cs typeface="+mn-cs"/>
      </a:defRPr>
    </a:lvl3pPr>
    <a:lvl4pPr marL="1633164" algn="l" defTabSz="1088776" rtl="0" eaLnBrk="1" latinLnBrk="0" hangingPunct="1">
      <a:buClr>
        <a:srgbClr val="666666"/>
      </a:buClr>
      <a:buSzPct val="80000"/>
      <a:buFont typeface="Arial"/>
      <a:buChar char=""/>
      <a:defRPr lang="de-DE" sz="1400" kern="1200">
        <a:solidFill>
          <a:schemeClr val="tx1"/>
        </a:solidFill>
        <a:latin typeface="Arial"/>
        <a:ea typeface="+mn-ea"/>
        <a:cs typeface="+mn-cs"/>
      </a:defRPr>
    </a:lvl4pPr>
    <a:lvl5pPr marL="2177552" algn="l" defTabSz="1088776" rtl="0" eaLnBrk="1" latinLnBrk="0" hangingPunct="1">
      <a:buClr>
        <a:srgbClr val="666666"/>
      </a:buClr>
      <a:buSzPct val="80000"/>
      <a:buFont typeface="Arial"/>
      <a:buChar char=""/>
      <a:defRPr lang="de-DE" sz="1200" kern="1200">
        <a:solidFill>
          <a:schemeClr val="tx1"/>
        </a:solidFill>
        <a:latin typeface="Arial"/>
        <a:ea typeface="+mn-ea"/>
        <a:cs typeface="+mn-cs"/>
      </a:defRPr>
    </a:lvl5pPr>
    <a:lvl6pPr marL="2721940" algn="l" defTabSz="10887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6328" algn="l" defTabSz="10887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716" algn="l" defTabSz="10887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5104" algn="l" defTabSz="108877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0315B62-A263-4D45-A13B-FACC1D2EBE6B}">
          <p14:sldIdLst>
            <p14:sldId id="2147483610"/>
            <p14:sldId id="2147483618"/>
            <p14:sldId id="2147483640"/>
            <p14:sldId id="2147483619"/>
            <p14:sldId id="2147483641"/>
            <p14:sldId id="2147483639"/>
            <p14:sldId id="2147483642"/>
            <p14:sldId id="2147483643"/>
            <p14:sldId id="2147483644"/>
          </p14:sldIdLst>
        </p14:section>
      </p14:sectionLst>
    </p:ext>
    <p:ext uri="{EFAFB233-063F-42B5-8137-9DF3F51BA10A}">
      <p15:sldGuideLst xmlns:p15="http://schemas.microsoft.com/office/powerpoint/2012/main">
        <p15:guide id="1" pos="3841" userDrawn="1">
          <p15:clr>
            <a:srgbClr val="A4A3A4"/>
          </p15:clr>
        </p15:guide>
        <p15:guide id="2" orient="horz" pos="15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9F9A"/>
    <a:srgbClr val="000000"/>
    <a:srgbClr val="00195A"/>
    <a:srgbClr val="FF0000"/>
    <a:srgbClr val="0F46A7"/>
    <a:srgbClr val="970A82"/>
    <a:srgbClr val="FF3399"/>
    <a:srgbClr val="FFFFFF"/>
    <a:srgbClr val="FEE3A1"/>
    <a:srgbClr val="FFF1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6132" autoAdjust="0"/>
  </p:normalViewPr>
  <p:slideViewPr>
    <p:cSldViewPr snapToGrid="0" showGuides="1">
      <p:cViewPr varScale="1">
        <p:scale>
          <a:sx n="85" d="100"/>
          <a:sy n="85" d="100"/>
        </p:scale>
        <p:origin x="307" y="58"/>
      </p:cViewPr>
      <p:guideLst>
        <p:guide pos="3841"/>
        <p:guide orient="horz" pos="15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64" d="100"/>
          <a:sy n="64" d="100"/>
        </p:scale>
        <p:origin x="2962" y="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3.xml"/><Relationship Id="rId26" Type="http://schemas.openxmlformats.org/officeDocument/2006/relationships/slide" Target="slides/slide5.xml"/><Relationship Id="rId21" Type="http://schemas.openxmlformats.org/officeDocument/2006/relationships/slideMaster" Target="slideMasters/slideMaster6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2.xml"/><Relationship Id="rId25" Type="http://schemas.openxmlformats.org/officeDocument/2006/relationships/slide" Target="slides/slide4.xml"/><Relationship Id="rId33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Master" Target="slideMasters/slideMaster5.xml"/><Relationship Id="rId29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Master" Target="slideMasters/slideMaster4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viewProps" Target="viewProp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9431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47855BD9-AF71-426C-9B9B-B0E52B88852E}" type="slidenum">
              <a:rPr lang="de-DE" sz="1000" smtClean="0"/>
              <a:pPr algn="ctr"/>
              <a:t>‹#›</a:t>
            </a:fld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2359932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7688" y="612775"/>
            <a:ext cx="5762625" cy="3241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49000" y="4120162"/>
            <a:ext cx="5760000" cy="45635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2957512" y="8935722"/>
            <a:ext cx="942976" cy="2053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800"/>
            </a:lvl1pPr>
          </a:lstStyle>
          <a:p>
            <a:fld id="{7D8C2C35-2B8A-446E-BEC0-FD36716C29AC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7385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180000" indent="-180000" algn="l" defTabSz="1088776" rtl="0" eaLnBrk="1" latinLnBrk="0" hangingPunct="1">
      <a:buClr>
        <a:schemeClr val="accent1"/>
      </a:buClr>
      <a:buSzPct val="100000"/>
      <a:buFont typeface="Wingdings" pitchFamily="2" charset="2"/>
      <a:buChar char=""/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360000" indent="-180000" algn="l" defTabSz="1088776" rtl="0" eaLnBrk="1" latinLnBrk="0" hangingPunct="1">
      <a:buClr>
        <a:schemeClr val="accent2"/>
      </a:buClr>
      <a:buSzPct val="80000"/>
      <a:buFont typeface="Symbol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674815" indent="-158780" algn="l" defTabSz="1088776" rtl="0" eaLnBrk="1" latinLnBrk="0" hangingPunct="1">
      <a:buClr>
        <a:schemeClr val="accent2"/>
      </a:buClr>
      <a:buFont typeface="Arial" pitchFamily="34" charset="0"/>
      <a:buChar char="–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177552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940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328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716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5104" algn="l" defTabSz="10887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2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9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1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8.bin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9.png"/><Relationship Id="rId5" Type="http://schemas.openxmlformats.org/officeDocument/2006/relationships/image" Target="../media/image18.bin"/><Relationship Id="rId4" Type="http://schemas.openxmlformats.org/officeDocument/2006/relationships/image" Target="../media/image22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9.png"/><Relationship Id="rId5" Type="http://schemas.openxmlformats.org/officeDocument/2006/relationships/image" Target="../media/image18.bin"/><Relationship Id="rId4" Type="http://schemas.openxmlformats.org/officeDocument/2006/relationships/image" Target="../media/image25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9.png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bin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 or Illustra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739162" name="SAP Logo Placeholder" descr="{&quot;templafy&quot;:{&quot;id&quot;:&quot;2710f007-79ff-49cb-8440-5db0f0c47755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640" y="6053328"/>
            <a:ext cx="2194564" cy="518161"/>
          </a:xfrm>
          <a:prstGeom prst="rect">
            <a:avLst/>
          </a:prstGeom>
        </p:spPr>
      </p:pic>
      <p:sp>
        <p:nvSpPr>
          <p:cNvPr id="12" name="Partner Logo Placeholder">
            <a:extLst>
              <a:ext uri="{FF2B5EF4-FFF2-40B4-BE49-F238E27FC236}">
                <a16:creationId xmlns:a16="http://schemas.microsoft.com/office/drawing/2014/main" id="{37451236-BF8E-934B-B7DE-1ADB8A004F3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82575" y="6161088"/>
            <a:ext cx="954088" cy="417512"/>
          </a:xfrm>
        </p:spPr>
        <p:txBody>
          <a:bodyPr anchor="ctr" anchorCtr="0">
            <a:noAutofit/>
          </a:bodyPr>
          <a:lstStyle>
            <a:lvl1pPr algn="ctr">
              <a:spcBef>
                <a:spcPts val="0"/>
              </a:spcBef>
              <a:defRPr sz="900"/>
            </a:lvl1pPr>
          </a:lstStyle>
          <a:p>
            <a:r>
              <a:rPr lang="en-US" dirty="0"/>
              <a:t>Add partner </a:t>
            </a:r>
            <a:br>
              <a:rPr lang="en-US" dirty="0"/>
            </a:br>
            <a:r>
              <a:rPr lang="en-US" dirty="0"/>
              <a:t>logo and alt text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288000" y="4024430"/>
            <a:ext cx="10899174" cy="997196"/>
          </a:xfrm>
        </p:spPr>
        <p:txBody>
          <a:bodyPr vert="horz" wrap="square" lIns="0" tIns="0" rIns="0" bIns="0" rtlCol="0">
            <a:noAutofit/>
          </a:bodyPr>
          <a:lstStyle>
            <a:lvl1pPr>
              <a:lnSpc>
                <a:spcPct val="90000"/>
              </a:lnSpc>
              <a:defRPr lang="de-DE" sz="3600" dirty="0"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FA78832-C268-4EC5-BB82-7F9D7F5B51B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-1"/>
            <a:ext cx="12195175" cy="343080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0" name="TextBox 9" descr="{&quot;templafy&quot;:{&quot;id&quot;:&quot;56a9269f-9333-4d9f-ac78-0f6025d57b29&quot;}}">
            <a:extLst>
              <a:ext uri="{FF2B5EF4-FFF2-40B4-BE49-F238E27FC236}">
                <a16:creationId xmlns:a16="http://schemas.microsoft.com/office/drawing/2014/main" id="{798F9B08-2B9F-444B-8020-ACD960A0FAE7}"/>
              </a:ext>
            </a:extLst>
          </p:cNvPr>
          <p:cNvSpPr txBox="1"/>
          <p:nvPr userDrawn="1"/>
        </p:nvSpPr>
        <p:spPr>
          <a:xfrm>
            <a:off x="282575" y="5725533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kern="0" dirty="0">
                <a:ea typeface="Arial Unicode MS" pitchFamily="34" charset="-128"/>
                <a:cs typeface="Arial Unicode MS" pitchFamily="34" charset="-128"/>
              </a:rPr>
              <a:t>INTERNAL – SAP and Customers Only</a:t>
            </a:r>
          </a:p>
        </p:txBody>
      </p:sp>
      <p:pic>
        <p:nvPicPr>
          <p:cNvPr id="1597312933" name="Acquired Company Logo Placeholder" descr="{&quot;templafy&quot;:{&quot;id&quot;:&quot;031cd48d-ebcf-4886-b867-46a9e123b3ed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3590141"/>
            <a:ext cx="4125924" cy="26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17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505" userDrawn="1">
          <p15:clr>
            <a:srgbClr val="FBAE40"/>
          </p15:clr>
        </p15:guide>
        <p15:guide id="2" orient="horz" pos="4144" userDrawn="1">
          <p15:clr>
            <a:srgbClr val="FBAE40"/>
          </p15:clr>
        </p15:guide>
        <p15:guide id="3" orient="horz" pos="2162" userDrawn="1">
          <p15:clr>
            <a:srgbClr val="FBAE40"/>
          </p15:clr>
        </p15:guide>
        <p15:guide id="4" pos="181" userDrawn="1">
          <p15:clr>
            <a:srgbClr val="FBAE40"/>
          </p15:clr>
        </p15:guide>
        <p15:guide id="5" orient="horz" pos="2534" userDrawn="1">
          <p15:clr>
            <a:srgbClr val="FBAE40"/>
          </p15:clr>
        </p15:guide>
        <p15:guide id="6" orient="horz" pos="3164" userDrawn="1">
          <p15:clr>
            <a:srgbClr val="FBAE40"/>
          </p15:clr>
        </p15:guide>
        <p15:guide id="7" orient="horz" pos="3232" userDrawn="1">
          <p15:clr>
            <a:srgbClr val="FBAE40"/>
          </p15:clr>
        </p15:guide>
        <p15:guide id="8" orient="horz" pos="350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62477" y="4770000"/>
            <a:ext cx="5328000" cy="156600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362477" y="1620000"/>
            <a:ext cx="5328000" cy="2631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4770000"/>
            <a:ext cx="5328000" cy="156600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620000"/>
            <a:ext cx="5328000" cy="2631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94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17" userDrawn="1">
          <p15:clr>
            <a:srgbClr val="FBAE40"/>
          </p15:clr>
        </p15:guide>
        <p15:guide id="3" orient="horz" pos="551" userDrawn="1">
          <p15:clr>
            <a:srgbClr val="FBAE40"/>
          </p15:clr>
        </p15:guide>
        <p15:guide id="4" orient="horz" pos="1020" userDrawn="1">
          <p15:clr>
            <a:srgbClr val="FBAE40"/>
          </p15:clr>
        </p15:guide>
        <p15:guide id="5" orient="horz" pos="2678" userDrawn="1">
          <p15:clr>
            <a:srgbClr val="FBAE40"/>
          </p15:clr>
        </p15:guide>
        <p15:guide id="6" orient="horz" pos="3004" userDrawn="1">
          <p15:clr>
            <a:srgbClr val="FBAE40"/>
          </p15:clr>
        </p15:guide>
        <p15:guide id="7" orient="horz" pos="3991" userDrawn="1">
          <p15:clr>
            <a:srgbClr val="FBAE40"/>
          </p15:clr>
        </p15:guide>
        <p15:guide id="8" pos="3682" userDrawn="1">
          <p15:clr>
            <a:srgbClr val="FBAE40"/>
          </p15:clr>
        </p15:guide>
        <p15:guide id="9" pos="4000" userDrawn="1">
          <p15:clr>
            <a:srgbClr val="FBAE40"/>
          </p15:clr>
        </p15:guide>
        <p15:guide id="10" pos="7364" userDrawn="1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genda items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11185200" cy="4230000"/>
          </a:xfrm>
        </p:spPr>
        <p:txBody>
          <a:bodyPr>
            <a:noAutofit/>
          </a:bodyPr>
          <a:lstStyle>
            <a:lvl1pPr marL="0" marR="0" indent="0" algn="l" defTabSz="108839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2000" b="0"/>
            </a:lvl1pPr>
            <a:lvl2pPr marL="179705" marR="0" indent="-179705" algn="l" defTabSz="108839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2pPr>
            <a:lvl3pPr marL="360045" marR="0" indent="-179070" algn="l" defTabSz="108839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sz="1800" baseline="0"/>
            </a:lvl3pPr>
            <a:lvl4pPr marL="539750" marR="0" indent="-179705" algn="l" defTabSz="108839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ourier New" panose="02070309020205020404" pitchFamily="49" charset="0"/>
              <a:buChar char="o"/>
              <a:defRPr sz="1600"/>
            </a:lvl4pPr>
            <a:lvl5pPr>
              <a:buClr>
                <a:schemeClr val="accent2"/>
              </a:buClr>
              <a:buFont typeface="Arial" panose="020B0604020202020204" pitchFamily="34" charset="0"/>
              <a:buChar char="–"/>
              <a:defRPr/>
            </a:lvl5pPr>
          </a:lstStyle>
          <a:p>
            <a:pPr lvl="0"/>
            <a:r>
              <a:rPr lang="en-US" dirty="0"/>
              <a:t>Agenda Item/Divider Headline</a:t>
            </a:r>
          </a:p>
          <a:p>
            <a:pPr lvl="1"/>
            <a:r>
              <a:rPr lang="en-US" dirty="0"/>
              <a:t>Details</a:t>
            </a:r>
          </a:p>
        </p:txBody>
      </p:sp>
      <p:sp>
        <p:nvSpPr>
          <p:cNvPr id="3" name="Agenda 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7523207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 defTabSz="1088390" rtl="0" eaLnBrk="1" latinLnBrk="0" hangingPunct="1">
              <a:spcBef>
                <a:spcPct val="0"/>
              </a:spcBef>
              <a:buNone/>
              <a:defRPr lang="en-US" sz="2800" b="1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10495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- column 2"/>
          <p:cNvSpPr>
            <a:spLocks noGrp="1"/>
          </p:cNvSpPr>
          <p:nvPr>
            <p:ph type="body" sz="quarter" idx="10" hasCustomPrompt="1"/>
          </p:nvPr>
        </p:nvSpPr>
        <p:spPr>
          <a:xfrm>
            <a:off x="503999" y="1620000"/>
            <a:ext cx="11186477" cy="423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430887"/>
          </a:xfrm>
        </p:spPr>
        <p:txBody>
          <a:bodyPr/>
          <a:lstStyle>
            <a:lvl1pPr algn="l" defTabSz="1088390" rtl="0" eaLnBrk="1" latinLnBrk="0" hangingPunct="1">
              <a:spcBef>
                <a:spcPct val="0"/>
              </a:spcBef>
              <a:buNone/>
              <a:defRPr lang="en-US" sz="2800" b="1" kern="1200" baseline="0" dirty="0">
                <a:solidFill>
                  <a:schemeClr val="tx1"/>
                </a:solidFill>
                <a:latin typeface="BentonSans Light" panose="02000503000000020004" pitchFamily="2" charset="0"/>
                <a:ea typeface="+mj-ea"/>
                <a:cs typeface="+mj-cs"/>
              </a:defRPr>
            </a:lvl1pPr>
          </a:lstStyle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686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4000" y="1620000"/>
            <a:ext cx="11185200" cy="4230000"/>
          </a:xfrm>
          <a:solidFill>
            <a:schemeClr val="tx2">
              <a:alpha val="70000"/>
            </a:schemeClr>
          </a:solidFill>
        </p:spPr>
        <p:txBody>
          <a:bodyPr tIns="1368000"/>
          <a:lstStyle>
            <a:lvl1pPr algn="ctr">
              <a:defRPr sz="1400" b="0"/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87356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with motion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9909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 and 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ontact information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2905487"/>
            <a:ext cx="5328000" cy="2501010"/>
          </a:xfrm>
        </p:spPr>
        <p:txBody>
          <a:bodyPr anchor="t" anchorCtr="0"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defRPr sz="1600" b="0"/>
            </a:lvl1pPr>
            <a:lvl2pPr marL="0" indent="0">
              <a:spcBef>
                <a:spcPts val="0"/>
              </a:spcBef>
              <a:buNone/>
              <a:defRPr sz="1600" b="0"/>
            </a:lvl2pPr>
          </a:lstStyle>
          <a:p>
            <a:r>
              <a:rPr lang="en-US" dirty="0"/>
              <a:t>Contact information:</a:t>
            </a:r>
          </a:p>
          <a:p>
            <a:pPr lvl="1"/>
            <a:r>
              <a:rPr lang="en-US" dirty="0"/>
              <a:t>F name L name</a:t>
            </a:r>
          </a:p>
          <a:p>
            <a:pPr lvl="1"/>
            <a:r>
              <a:rPr lang="en-US" dirty="0"/>
              <a:t>Title</a:t>
            </a:r>
          </a:p>
          <a:p>
            <a:pPr lvl="1"/>
            <a:r>
              <a:rPr lang="en-US" dirty="0"/>
              <a:t>Address</a:t>
            </a:r>
          </a:p>
          <a:p>
            <a:pPr lvl="1"/>
            <a:r>
              <a:rPr lang="en-US" dirty="0"/>
              <a:t>Phone number</a:t>
            </a:r>
          </a:p>
        </p:txBody>
      </p:sp>
      <p:sp>
        <p:nvSpPr>
          <p:cNvPr id="2" name="Thank you"/>
          <p:cNvSpPr>
            <a:spLocks noGrp="1"/>
          </p:cNvSpPr>
          <p:nvPr>
            <p:ph type="ctrTitle" hasCustomPrompt="1"/>
          </p:nvPr>
        </p:nvSpPr>
        <p:spPr bwMode="gray">
          <a:xfrm>
            <a:off x="504000" y="1467009"/>
            <a:ext cx="5328000" cy="923116"/>
          </a:xfrm>
        </p:spPr>
        <p:txBody>
          <a:bodyPr anchor="t" anchorCtr="0">
            <a:noAutofit/>
          </a:bodyPr>
          <a:lstStyle>
            <a:lvl1pPr>
              <a:defRPr sz="5500">
                <a:solidFill>
                  <a:schemeClr val="accent1"/>
                </a:solidFill>
                <a:latin typeface="BentonSans Light" panose="02000503000000020004" pitchFamily="2" charset="0"/>
              </a:defRPr>
            </a:lvl1pPr>
          </a:lstStyle>
          <a:p>
            <a:r>
              <a:rPr lang="en-US" dirty="0"/>
              <a:t>Thank you.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5562835"/>
      </p:ext>
    </p:extLst>
  </p:cSld>
  <p:clrMapOvr>
    <a:masterClrMapping/>
  </p:clrMapOvr>
  <p:hf sldNum="0" hdr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 userDrawn="1"/>
        </p:nvGrpSpPr>
        <p:grpSpPr>
          <a:xfrm>
            <a:off x="9096559" y="6323873"/>
            <a:ext cx="2973885" cy="340384"/>
            <a:chOff x="285905" y="126851"/>
            <a:chExt cx="2973111" cy="34038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905" y="126851"/>
              <a:ext cx="2973111" cy="174815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285905" y="467235"/>
              <a:ext cx="2973111" cy="0"/>
            </a:xfrm>
            <a:prstGeom prst="line">
              <a:avLst/>
            </a:prstGeom>
            <a:ln w="38100" cap="rnd">
              <a:solidFill>
                <a:srgbClr val="0085A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762000" prst="coolSlant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 descr="TOPCENT拓臣(1)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2541" y="208464"/>
            <a:ext cx="1859129" cy="22923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9FCEE70-712F-0FF2-9234-49E5A18DE3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83106" y="156462"/>
            <a:ext cx="1956373" cy="57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3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/>
    </mc:Choice>
    <mc:Fallback xmlns="">
      <p:transition spd="med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299277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299277" y="1620000"/>
            <a:ext cx="3391200" cy="2232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401639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401639" y="1620000"/>
            <a:ext cx="3391200" cy="2232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620000"/>
            <a:ext cx="3391200" cy="2232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66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17" userDrawn="1">
          <p15:clr>
            <a:srgbClr val="FBAE40"/>
          </p15:clr>
        </p15:guide>
        <p15:guide id="3" pos="2455" userDrawn="1">
          <p15:clr>
            <a:srgbClr val="FBAE40"/>
          </p15:clr>
        </p15:guide>
        <p15:guide id="4" pos="2773" userDrawn="1">
          <p15:clr>
            <a:srgbClr val="FBAE40"/>
          </p15:clr>
        </p15:guide>
        <p15:guide id="5" pos="4910" userDrawn="1">
          <p15:clr>
            <a:srgbClr val="FBAE40"/>
          </p15:clr>
        </p15:guide>
        <p15:guide id="6" pos="5227" userDrawn="1">
          <p15:clr>
            <a:srgbClr val="FBAE40"/>
          </p15:clr>
        </p15:guide>
        <p15:guide id="7" pos="7364" userDrawn="1">
          <p15:clr>
            <a:srgbClr val="FBAE40"/>
          </p15:clr>
        </p15:guide>
        <p15:guide id="8" orient="horz" pos="551" userDrawn="1">
          <p15:clr>
            <a:srgbClr val="FBAE40"/>
          </p15:clr>
        </p15:guide>
        <p15:guide id="9" orient="horz" pos="1020" userDrawn="1">
          <p15:clr>
            <a:srgbClr val="FBAE40"/>
          </p15:clr>
        </p15:guide>
        <p15:guide id="10" orient="horz" pos="2428" userDrawn="1">
          <p15:clr>
            <a:srgbClr val="FBAE40"/>
          </p15:clr>
        </p15:guide>
        <p15:guide id="11" orient="horz" pos="2743" userDrawn="1">
          <p15:clr>
            <a:srgbClr val="FBAE40"/>
          </p15:clr>
        </p15:guide>
        <p15:guide id="12" orient="horz" pos="399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- column 2"/>
          <p:cNvSpPr>
            <a:spLocks noGrp="1"/>
          </p:cNvSpPr>
          <p:nvPr>
            <p:ph type="body" sz="quarter" idx="13" hasCustomPrompt="1"/>
          </p:nvPr>
        </p:nvSpPr>
        <p:spPr>
          <a:xfrm>
            <a:off x="9274877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9274877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13" name="Text placeholder - column 2"/>
          <p:cNvSpPr>
            <a:spLocks noGrp="1"/>
          </p:cNvSpPr>
          <p:nvPr>
            <p:ph type="body" sz="quarter" idx="17" hasCustomPrompt="1"/>
          </p:nvPr>
        </p:nvSpPr>
        <p:spPr>
          <a:xfrm>
            <a:off x="6351252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351252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9" name="Text placeholder - column 2"/>
          <p:cNvSpPr>
            <a:spLocks noGrp="1"/>
          </p:cNvSpPr>
          <p:nvPr>
            <p:ph type="body" sz="quarter" idx="15" hasCustomPrompt="1"/>
          </p:nvPr>
        </p:nvSpPr>
        <p:spPr>
          <a:xfrm>
            <a:off x="3427626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427626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- column 2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3878220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59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17" userDrawn="1">
          <p15:clr>
            <a:srgbClr val="FBAE40"/>
          </p15:clr>
        </p15:guide>
        <p15:guide id="3" orient="horz" pos="551" userDrawn="1">
          <p15:clr>
            <a:srgbClr val="FBAE40"/>
          </p15:clr>
        </p15:guide>
        <p15:guide id="4" orient="horz" pos="1021" userDrawn="1">
          <p15:clr>
            <a:srgbClr val="FBAE40"/>
          </p15:clr>
        </p15:guide>
        <p15:guide id="5" orient="horz" pos="2110" userDrawn="1">
          <p15:clr>
            <a:srgbClr val="FBAE40"/>
          </p15:clr>
        </p15:guide>
        <p15:guide id="6" orient="horz" pos="2442" userDrawn="1">
          <p15:clr>
            <a:srgbClr val="FBAE40"/>
          </p15:clr>
        </p15:guide>
        <p15:guide id="7" orient="horz" pos="3990" userDrawn="1">
          <p15:clr>
            <a:srgbClr val="FBAE40"/>
          </p15:clr>
        </p15:guide>
        <p15:guide id="8" pos="1840" userDrawn="1">
          <p15:clr>
            <a:srgbClr val="FBAE40"/>
          </p15:clr>
        </p15:guide>
        <p15:guide id="9" pos="2159" userDrawn="1">
          <p15:clr>
            <a:srgbClr val="FBAE40"/>
          </p15:clr>
        </p15:guide>
        <p15:guide id="10" pos="3683" userDrawn="1">
          <p15:clr>
            <a:srgbClr val="FBAE40"/>
          </p15:clr>
        </p15:guide>
        <p15:guide id="11" pos="4000" userDrawn="1">
          <p15:clr>
            <a:srgbClr val="FBAE40"/>
          </p15:clr>
        </p15:guide>
        <p15:guide id="12" pos="5525" userDrawn="1">
          <p15:clr>
            <a:srgbClr val="FBAE40"/>
          </p15:clr>
        </p15:guide>
        <p15:guide id="13" pos="5842" userDrawn="1">
          <p15:clr>
            <a:srgbClr val="FBAE40"/>
          </p15:clr>
        </p15:guide>
        <p15:guide id="14" pos="736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ote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800000"/>
            <a:ext cx="11185200" cy="3285032"/>
          </a:xfrm>
        </p:spPr>
        <p:txBody>
          <a:bodyPr/>
          <a:lstStyle>
            <a:lvl1pPr marL="395921" indent="-395921">
              <a:lnSpc>
                <a:spcPct val="90000"/>
              </a:lnSpc>
              <a:spcBef>
                <a:spcPts val="600"/>
              </a:spcBef>
              <a:defRPr sz="5999" b="1"/>
            </a:lvl1pPr>
            <a:lvl2pPr marL="395921" indent="0">
              <a:buNone/>
              <a:defRPr sz="1600"/>
            </a:lvl2pPr>
          </a:lstStyle>
          <a:p>
            <a:pPr lvl="0"/>
            <a:r>
              <a:rPr lang="en-US" noProof="0" dirty="0"/>
              <a:t>“Quote goes here </a:t>
            </a:r>
            <a:br>
              <a:rPr lang="en-US" noProof="0" dirty="0"/>
            </a:br>
            <a:r>
              <a:rPr lang="en-US" noProof="0" dirty="0"/>
              <a:t>and here.”</a:t>
            </a:r>
          </a:p>
          <a:p>
            <a:pPr lvl="1"/>
            <a:r>
              <a:rPr lang="en-US" noProof="0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93278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4" orient="horz" pos="1133" userDrawn="1">
          <p15:clr>
            <a:srgbClr val="FBAE40"/>
          </p15:clr>
        </p15:guide>
        <p15:guide id="5" orient="horz" pos="3204" userDrawn="1">
          <p15:clr>
            <a:srgbClr val="FBAE40"/>
          </p15:clr>
        </p15:guide>
        <p15:guide id="6" pos="736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with Imag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/3 righ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8127175" y="0"/>
            <a:ext cx="4068000" cy="6858000"/>
          </a:xfrm>
          <a:noFill/>
        </p:spPr>
        <p:txBody>
          <a:bodyPr vert="horz" lIns="0" tIns="2448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</a:t>
            </a:r>
            <a:endParaRPr lang="de-DE" dirty="0"/>
          </a:p>
        </p:txBody>
      </p:sp>
      <p:sp>
        <p:nvSpPr>
          <p:cNvPr id="7" name="Text Placeholder"/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503999" y="1620000"/>
            <a:ext cx="7092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7092000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02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991" userDrawn="1">
          <p15:clr>
            <a:srgbClr val="FBAE40"/>
          </p15:clr>
        </p15:guide>
        <p15:guide id="3" pos="4786" userDrawn="1">
          <p15:clr>
            <a:srgbClr val="FBAE40"/>
          </p15:clr>
        </p15:guide>
        <p15:guide id="4" pos="5119" userDrawn="1">
          <p15:clr>
            <a:srgbClr val="FBAE40"/>
          </p15:clr>
        </p15:guide>
        <p15:guide id="5" orient="horz" pos="317" userDrawn="1">
          <p15:clr>
            <a:srgbClr val="FBAE40"/>
          </p15:clr>
        </p15:guide>
        <p15:guide id="6" orient="horz" pos="551" userDrawn="1">
          <p15:clr>
            <a:srgbClr val="FBAE40"/>
          </p15:clr>
        </p15:guide>
        <p15:guide id="7" orient="horz" pos="102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0"/>
            <a:ext cx="12195175" cy="6858000"/>
          </a:xfrm>
          <a:noFill/>
        </p:spPr>
        <p:txBody>
          <a:bodyPr vert="horz" lIns="0" tIns="2448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9791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6362477" y="1620000"/>
            <a:ext cx="5328000" cy="4716000"/>
          </a:xfrm>
          <a:noFill/>
        </p:spPr>
        <p:txBody>
          <a:bodyPr vert="horz" lIns="0" tIns="1512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screenshot</a:t>
            </a:r>
            <a:endParaRPr lang="de-DE" dirty="0"/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5328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22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1020" userDrawn="1">
          <p15:clr>
            <a:srgbClr val="FBAE40"/>
          </p15:clr>
        </p15:guide>
        <p15:guide id="3" pos="3674" userDrawn="1">
          <p15:clr>
            <a:srgbClr val="FBAE40"/>
          </p15:clr>
        </p15:guide>
        <p15:guide id="4" pos="4008" userDrawn="1">
          <p15:clr>
            <a:srgbClr val="FBAE40"/>
          </p15:clr>
        </p15:guide>
        <p15:guide id="5" pos="7364" userDrawn="1">
          <p15:clr>
            <a:srgbClr val="FBAE40"/>
          </p15:clr>
        </p15:guide>
        <p15:guide id="6" orient="horz" pos="317" userDrawn="1">
          <p15:clr>
            <a:srgbClr val="FBAE40"/>
          </p15:clr>
        </p15:guide>
        <p15:guide id="7" orient="horz" pos="551" userDrawn="1">
          <p15:clr>
            <a:srgbClr val="FBAE40"/>
          </p15:clr>
        </p15:guide>
        <p15:guide id="8" orient="horz" pos="3991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"/>
          <p:cNvSpPr>
            <a:spLocks noGrp="1"/>
          </p:cNvSpPr>
          <p:nvPr>
            <p:ph idx="1" hasCustomPrompt="1"/>
          </p:nvPr>
        </p:nvSpPr>
        <p:spPr bwMode="gray">
          <a:xfrm>
            <a:off x="504000" y="1620000"/>
            <a:ext cx="11185200" cy="4716000"/>
          </a:xfrm>
          <a:noFill/>
        </p:spPr>
        <p:txBody>
          <a:bodyPr tIns="1368000"/>
          <a:lstStyle>
            <a:lvl1pPr algn="ctr">
              <a:defRPr sz="1400" b="0"/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09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17" userDrawn="1">
          <p15:clr>
            <a:srgbClr val="FBAE40"/>
          </p15:clr>
        </p15:guide>
        <p15:guide id="3" orient="horz" pos="551" userDrawn="1">
          <p15:clr>
            <a:srgbClr val="FBAE40"/>
          </p15:clr>
        </p15:guide>
        <p15:guide id="4" orient="horz" pos="1020" userDrawn="1">
          <p15:clr>
            <a:srgbClr val="FBAE40"/>
          </p15:clr>
        </p15:guide>
        <p15:guide id="5" orient="horz" pos="3991" userDrawn="1">
          <p15:clr>
            <a:srgbClr val="FBAE40"/>
          </p15:clr>
        </p15:guide>
        <p15:guide id="6" pos="7364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21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, Contact and Copyr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62EF80-ED78-484B-AC34-B314C73F9091}"/>
              </a:ext>
            </a:extLst>
          </p:cNvPr>
          <p:cNvSpPr txBox="1"/>
          <p:nvPr userDrawn="1"/>
        </p:nvSpPr>
        <p:spPr>
          <a:xfrm>
            <a:off x="503238" y="1466850"/>
            <a:ext cx="4391247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zh-CN" altLang="en-US" sz="5500" b="1" kern="0" dirty="0">
                <a:ea typeface="Arial Unicode MS" pitchFamily="34" charset="-128"/>
                <a:cs typeface="Arial Unicode MS" pitchFamily="34" charset="-128"/>
              </a:rPr>
              <a:t>感谢！</a:t>
            </a:r>
            <a:endParaRPr lang="en-US" sz="5500" b="1" kern="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915320039" name="SAP Logo Placeholder" descr="{&quot;templafy&quot;:{&quot;id&quot;:&quot;645c5104-f78e-4a34-81d9-2269f3a79581&quot;}}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09760" y="5797296"/>
            <a:ext cx="2194564" cy="518161"/>
          </a:xfrm>
          <a:prstGeom prst="rect">
            <a:avLst/>
          </a:prstGeom>
        </p:spPr>
      </p:pic>
      <p:pic>
        <p:nvPicPr>
          <p:cNvPr id="1389739924" name="Acquired Company Logo Placeholder" descr="{&quot;templafy&quot;:{&quot;id&quot;:&quot;62bb3fb1-ef74-4430-b4d4-f21f58870fa9&quot;}}" hidden="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4000" y="522453"/>
            <a:ext cx="4125924" cy="266010"/>
          </a:xfrm>
          <a:prstGeom prst="rect">
            <a:avLst/>
          </a:prstGeom>
        </p:spPr>
      </p:pic>
      <p:sp>
        <p:nvSpPr>
          <p:cNvPr id="9" name="Copyright Placeholder" descr="{&quot;templafy&quot;:{&quot;id&quot;:&quot;ba9fff8e-a26f-4604-9418-39eec7243848&quot;}}">
            <a:extLst>
              <a:ext uri="{FF2B5EF4-FFF2-40B4-BE49-F238E27FC236}">
                <a16:creationId xmlns:a16="http://schemas.microsoft.com/office/drawing/2014/main" id="{EDAF1AF5-D568-20CC-6052-F655D86F5486}"/>
              </a:ext>
            </a:extLst>
          </p:cNvPr>
          <p:cNvSpPr txBox="1">
            <a:spLocks/>
          </p:cNvSpPr>
          <p:nvPr userDrawn="1"/>
        </p:nvSpPr>
        <p:spPr>
          <a:xfrm>
            <a:off x="504001" y="6536751"/>
            <a:ext cx="10155600" cy="1384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600" dirty="0"/>
              <a:t>© 2024 SAP SE or an SAP affiliate company. All rights reserved. See Legal Notice on www.sap.com/legal-notice for use terms, disclaimers, disclosures, or restrictions related to SAP Materials for general audiences.</a:t>
            </a:r>
          </a:p>
        </p:txBody>
      </p:sp>
      <p:grpSp>
        <p:nvGrpSpPr>
          <p:cNvPr id="3" name="组合 6">
            <a:extLst>
              <a:ext uri="{FF2B5EF4-FFF2-40B4-BE49-F238E27FC236}">
                <a16:creationId xmlns:a16="http://schemas.microsoft.com/office/drawing/2014/main" id="{D383084A-7977-2C2F-8304-6222782E016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02042" y="2923294"/>
            <a:ext cx="4708926" cy="690570"/>
            <a:chOff x="5585848" y="-1093076"/>
            <a:chExt cx="2312607" cy="351561"/>
          </a:xfrm>
        </p:grpSpPr>
        <p:sp>
          <p:nvSpPr>
            <p:cNvPr id="4" name="TextBox 38">
              <a:extLst>
                <a:ext uri="{FF2B5EF4-FFF2-40B4-BE49-F238E27FC236}">
                  <a16:creationId xmlns:a16="http://schemas.microsoft.com/office/drawing/2014/main" id="{53848770-E985-3A19-1B6A-2683791E647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585848" y="-1087659"/>
              <a:ext cx="284084" cy="315817"/>
            </a:xfrm>
            <a:custGeom>
              <a:avLst/>
              <a:gdLst/>
              <a:ahLst/>
              <a:cxnLst/>
              <a:rect l="l" t="t" r="r" b="b"/>
              <a:pathLst>
                <a:path w="284084" h="315817">
                  <a:moveTo>
                    <a:pt x="136740" y="0"/>
                  </a:moveTo>
                  <a:cubicBezTo>
                    <a:pt x="138150" y="0"/>
                    <a:pt x="141792" y="2937"/>
                    <a:pt x="147666" y="8811"/>
                  </a:cubicBezTo>
                  <a:lnTo>
                    <a:pt x="156124" y="17622"/>
                  </a:lnTo>
                  <a:lnTo>
                    <a:pt x="156829" y="29252"/>
                  </a:lnTo>
                  <a:cubicBezTo>
                    <a:pt x="157064" y="37005"/>
                    <a:pt x="157945" y="41352"/>
                    <a:pt x="159472" y="42291"/>
                  </a:cubicBezTo>
                  <a:cubicBezTo>
                    <a:pt x="160999" y="43231"/>
                    <a:pt x="166697" y="45228"/>
                    <a:pt x="176565" y="48283"/>
                  </a:cubicBezTo>
                  <a:cubicBezTo>
                    <a:pt x="185493" y="50867"/>
                    <a:pt x="193305" y="53686"/>
                    <a:pt x="200001" y="56741"/>
                  </a:cubicBezTo>
                  <a:cubicBezTo>
                    <a:pt x="206697" y="59795"/>
                    <a:pt x="210339" y="62086"/>
                    <a:pt x="210926" y="63613"/>
                  </a:cubicBezTo>
                  <a:cubicBezTo>
                    <a:pt x="211513" y="65140"/>
                    <a:pt x="209458" y="67490"/>
                    <a:pt x="204759" y="70662"/>
                  </a:cubicBezTo>
                  <a:cubicBezTo>
                    <a:pt x="200060" y="73833"/>
                    <a:pt x="195595" y="75889"/>
                    <a:pt x="191366" y="76829"/>
                  </a:cubicBezTo>
                  <a:cubicBezTo>
                    <a:pt x="187137" y="77769"/>
                    <a:pt x="179854" y="80647"/>
                    <a:pt x="169516" y="85463"/>
                  </a:cubicBezTo>
                  <a:cubicBezTo>
                    <a:pt x="159178" y="90280"/>
                    <a:pt x="151660" y="94215"/>
                    <a:pt x="146961" y="97270"/>
                  </a:cubicBezTo>
                  <a:cubicBezTo>
                    <a:pt x="142732" y="100324"/>
                    <a:pt x="139677" y="102204"/>
                    <a:pt x="137798" y="102908"/>
                  </a:cubicBezTo>
                  <a:cubicBezTo>
                    <a:pt x="135918" y="103378"/>
                    <a:pt x="133862" y="105787"/>
                    <a:pt x="131630" y="110133"/>
                  </a:cubicBezTo>
                  <a:cubicBezTo>
                    <a:pt x="129398" y="114480"/>
                    <a:pt x="125580" y="122879"/>
                    <a:pt x="120177" y="135332"/>
                  </a:cubicBezTo>
                  <a:cubicBezTo>
                    <a:pt x="114068" y="149899"/>
                    <a:pt x="109545" y="160295"/>
                    <a:pt x="106608" y="166521"/>
                  </a:cubicBezTo>
                  <a:cubicBezTo>
                    <a:pt x="103671" y="172747"/>
                    <a:pt x="102555" y="176976"/>
                    <a:pt x="103260" y="179208"/>
                  </a:cubicBezTo>
                  <a:cubicBezTo>
                    <a:pt x="103965" y="181441"/>
                    <a:pt x="104200" y="188665"/>
                    <a:pt x="103965" y="200883"/>
                  </a:cubicBezTo>
                  <a:lnTo>
                    <a:pt x="103613" y="218856"/>
                  </a:lnTo>
                  <a:lnTo>
                    <a:pt x="108194" y="212160"/>
                  </a:lnTo>
                  <a:cubicBezTo>
                    <a:pt x="111248" y="207461"/>
                    <a:pt x="112599" y="204289"/>
                    <a:pt x="112247" y="202645"/>
                  </a:cubicBezTo>
                  <a:cubicBezTo>
                    <a:pt x="111895" y="201000"/>
                    <a:pt x="115243" y="196771"/>
                    <a:pt x="122291" y="189957"/>
                  </a:cubicBezTo>
                  <a:cubicBezTo>
                    <a:pt x="128635" y="184319"/>
                    <a:pt x="133980" y="180148"/>
                    <a:pt x="138326" y="177446"/>
                  </a:cubicBezTo>
                  <a:cubicBezTo>
                    <a:pt x="142673" y="174744"/>
                    <a:pt x="147901" y="172336"/>
                    <a:pt x="154009" y="170222"/>
                  </a:cubicBezTo>
                  <a:cubicBezTo>
                    <a:pt x="160118" y="168107"/>
                    <a:pt x="165639" y="165993"/>
                    <a:pt x="170573" y="163878"/>
                  </a:cubicBezTo>
                  <a:lnTo>
                    <a:pt x="177622" y="161059"/>
                  </a:lnTo>
                  <a:lnTo>
                    <a:pt x="177269" y="152953"/>
                  </a:lnTo>
                  <a:cubicBezTo>
                    <a:pt x="176799" y="143085"/>
                    <a:pt x="177974" y="136389"/>
                    <a:pt x="180794" y="132865"/>
                  </a:cubicBezTo>
                  <a:cubicBezTo>
                    <a:pt x="181968" y="131455"/>
                    <a:pt x="185258" y="130515"/>
                    <a:pt x="190662" y="130045"/>
                  </a:cubicBezTo>
                  <a:cubicBezTo>
                    <a:pt x="196065" y="129575"/>
                    <a:pt x="199707" y="129810"/>
                    <a:pt x="201587" y="130750"/>
                  </a:cubicBezTo>
                  <a:cubicBezTo>
                    <a:pt x="203936" y="132160"/>
                    <a:pt x="207049" y="134627"/>
                    <a:pt x="210926" y="138151"/>
                  </a:cubicBezTo>
                  <a:cubicBezTo>
                    <a:pt x="214803" y="141675"/>
                    <a:pt x="216741" y="143907"/>
                    <a:pt x="216741" y="144847"/>
                  </a:cubicBezTo>
                  <a:cubicBezTo>
                    <a:pt x="216741" y="146022"/>
                    <a:pt x="215566" y="147138"/>
                    <a:pt x="213217" y="148195"/>
                  </a:cubicBezTo>
                  <a:cubicBezTo>
                    <a:pt x="210867" y="149252"/>
                    <a:pt x="209575" y="150603"/>
                    <a:pt x="209340" y="152248"/>
                  </a:cubicBezTo>
                  <a:cubicBezTo>
                    <a:pt x="209105" y="153188"/>
                    <a:pt x="209281" y="153893"/>
                    <a:pt x="209869" y="154363"/>
                  </a:cubicBezTo>
                  <a:cubicBezTo>
                    <a:pt x="210456" y="154832"/>
                    <a:pt x="211572" y="155067"/>
                    <a:pt x="213217" y="155067"/>
                  </a:cubicBezTo>
                  <a:cubicBezTo>
                    <a:pt x="216271" y="155067"/>
                    <a:pt x="221675" y="156007"/>
                    <a:pt x="229428" y="157887"/>
                  </a:cubicBezTo>
                  <a:cubicBezTo>
                    <a:pt x="237182" y="159766"/>
                    <a:pt x="241763" y="161294"/>
                    <a:pt x="243173" y="162468"/>
                  </a:cubicBezTo>
                  <a:cubicBezTo>
                    <a:pt x="244583" y="163643"/>
                    <a:pt x="245287" y="164935"/>
                    <a:pt x="245287" y="166345"/>
                  </a:cubicBezTo>
                  <a:cubicBezTo>
                    <a:pt x="245287" y="167755"/>
                    <a:pt x="245816" y="168460"/>
                    <a:pt x="246873" y="168460"/>
                  </a:cubicBezTo>
                  <a:cubicBezTo>
                    <a:pt x="247931" y="168460"/>
                    <a:pt x="250339" y="170222"/>
                    <a:pt x="254098" y="173746"/>
                  </a:cubicBezTo>
                  <a:cubicBezTo>
                    <a:pt x="256448" y="176330"/>
                    <a:pt x="257740" y="178034"/>
                    <a:pt x="257975" y="178856"/>
                  </a:cubicBezTo>
                  <a:cubicBezTo>
                    <a:pt x="258210" y="179678"/>
                    <a:pt x="257740" y="180442"/>
                    <a:pt x="256565" y="181147"/>
                  </a:cubicBezTo>
                  <a:cubicBezTo>
                    <a:pt x="254920" y="182557"/>
                    <a:pt x="249751" y="184319"/>
                    <a:pt x="241058" y="186433"/>
                  </a:cubicBezTo>
                  <a:cubicBezTo>
                    <a:pt x="232365" y="188548"/>
                    <a:pt x="225434" y="189723"/>
                    <a:pt x="220265" y="189957"/>
                  </a:cubicBezTo>
                  <a:cubicBezTo>
                    <a:pt x="213217" y="190427"/>
                    <a:pt x="208870" y="191367"/>
                    <a:pt x="207225" y="192777"/>
                  </a:cubicBezTo>
                  <a:cubicBezTo>
                    <a:pt x="205581" y="194187"/>
                    <a:pt x="203584" y="198533"/>
                    <a:pt x="201234" y="205817"/>
                  </a:cubicBezTo>
                  <a:cubicBezTo>
                    <a:pt x="198415" y="214510"/>
                    <a:pt x="196007" y="221558"/>
                    <a:pt x="194010" y="226962"/>
                  </a:cubicBezTo>
                  <a:cubicBezTo>
                    <a:pt x="192012" y="232366"/>
                    <a:pt x="191131" y="237065"/>
                    <a:pt x="191366" y="241059"/>
                  </a:cubicBezTo>
                  <a:cubicBezTo>
                    <a:pt x="191601" y="243879"/>
                    <a:pt x="192012" y="245641"/>
                    <a:pt x="192600" y="246345"/>
                  </a:cubicBezTo>
                  <a:cubicBezTo>
                    <a:pt x="193187" y="247050"/>
                    <a:pt x="194538" y="247638"/>
                    <a:pt x="196653" y="248108"/>
                  </a:cubicBezTo>
                  <a:cubicBezTo>
                    <a:pt x="202761" y="249517"/>
                    <a:pt x="215801" y="248460"/>
                    <a:pt x="235772" y="244936"/>
                  </a:cubicBezTo>
                  <a:cubicBezTo>
                    <a:pt x="242116" y="243761"/>
                    <a:pt x="248694" y="244113"/>
                    <a:pt x="255508" y="245993"/>
                  </a:cubicBezTo>
                  <a:cubicBezTo>
                    <a:pt x="261381" y="247403"/>
                    <a:pt x="267490" y="249752"/>
                    <a:pt x="273834" y="253042"/>
                  </a:cubicBezTo>
                  <a:cubicBezTo>
                    <a:pt x="280177" y="256331"/>
                    <a:pt x="283584" y="258798"/>
                    <a:pt x="284054" y="260442"/>
                  </a:cubicBezTo>
                  <a:cubicBezTo>
                    <a:pt x="284289" y="262087"/>
                    <a:pt x="283173" y="264260"/>
                    <a:pt x="280706" y="266962"/>
                  </a:cubicBezTo>
                  <a:cubicBezTo>
                    <a:pt x="278239" y="269664"/>
                    <a:pt x="276360" y="270780"/>
                    <a:pt x="275067" y="270310"/>
                  </a:cubicBezTo>
                  <a:cubicBezTo>
                    <a:pt x="273775" y="269840"/>
                    <a:pt x="270838" y="270780"/>
                    <a:pt x="266257" y="273130"/>
                  </a:cubicBezTo>
                  <a:cubicBezTo>
                    <a:pt x="261675" y="275479"/>
                    <a:pt x="258503" y="276654"/>
                    <a:pt x="256741" y="276654"/>
                  </a:cubicBezTo>
                  <a:cubicBezTo>
                    <a:pt x="254979" y="276654"/>
                    <a:pt x="254098" y="277183"/>
                    <a:pt x="254098" y="278240"/>
                  </a:cubicBezTo>
                  <a:cubicBezTo>
                    <a:pt x="254098" y="279297"/>
                    <a:pt x="253276" y="279356"/>
                    <a:pt x="251631" y="278416"/>
                  </a:cubicBezTo>
                  <a:cubicBezTo>
                    <a:pt x="249986" y="277476"/>
                    <a:pt x="247519" y="278005"/>
                    <a:pt x="244230" y="280002"/>
                  </a:cubicBezTo>
                  <a:cubicBezTo>
                    <a:pt x="240941" y="281999"/>
                    <a:pt x="236183" y="284231"/>
                    <a:pt x="229957" y="286698"/>
                  </a:cubicBezTo>
                  <a:cubicBezTo>
                    <a:pt x="223731" y="289165"/>
                    <a:pt x="219325" y="291573"/>
                    <a:pt x="216741" y="293923"/>
                  </a:cubicBezTo>
                  <a:cubicBezTo>
                    <a:pt x="215096" y="295333"/>
                    <a:pt x="210397" y="297800"/>
                    <a:pt x="202644" y="301324"/>
                  </a:cubicBezTo>
                  <a:cubicBezTo>
                    <a:pt x="194891" y="304848"/>
                    <a:pt x="190309" y="306610"/>
                    <a:pt x="188899" y="306610"/>
                  </a:cubicBezTo>
                  <a:cubicBezTo>
                    <a:pt x="188429" y="306610"/>
                    <a:pt x="188429" y="305788"/>
                    <a:pt x="188899" y="304143"/>
                  </a:cubicBezTo>
                  <a:cubicBezTo>
                    <a:pt x="189604" y="302499"/>
                    <a:pt x="188664" y="302851"/>
                    <a:pt x="186080" y="305200"/>
                  </a:cubicBezTo>
                  <a:cubicBezTo>
                    <a:pt x="185845" y="305435"/>
                    <a:pt x="185610" y="305670"/>
                    <a:pt x="185375" y="305905"/>
                  </a:cubicBezTo>
                  <a:cubicBezTo>
                    <a:pt x="181381" y="309664"/>
                    <a:pt x="178444" y="310487"/>
                    <a:pt x="176565" y="308372"/>
                  </a:cubicBezTo>
                  <a:cubicBezTo>
                    <a:pt x="176330" y="307902"/>
                    <a:pt x="176212" y="307315"/>
                    <a:pt x="176212" y="306610"/>
                  </a:cubicBezTo>
                  <a:cubicBezTo>
                    <a:pt x="176212" y="305200"/>
                    <a:pt x="180911" y="301030"/>
                    <a:pt x="190309" y="294099"/>
                  </a:cubicBezTo>
                  <a:cubicBezTo>
                    <a:pt x="199707" y="287168"/>
                    <a:pt x="204406" y="282998"/>
                    <a:pt x="204406" y="281588"/>
                  </a:cubicBezTo>
                  <a:cubicBezTo>
                    <a:pt x="204406" y="280883"/>
                    <a:pt x="204289" y="280413"/>
                    <a:pt x="204054" y="280178"/>
                  </a:cubicBezTo>
                  <a:cubicBezTo>
                    <a:pt x="203819" y="279943"/>
                    <a:pt x="203290" y="279826"/>
                    <a:pt x="202468" y="279826"/>
                  </a:cubicBezTo>
                  <a:cubicBezTo>
                    <a:pt x="201645" y="279826"/>
                    <a:pt x="200647" y="280061"/>
                    <a:pt x="199472" y="280531"/>
                  </a:cubicBezTo>
                  <a:cubicBezTo>
                    <a:pt x="198297" y="281001"/>
                    <a:pt x="196535" y="281705"/>
                    <a:pt x="194186" y="282645"/>
                  </a:cubicBezTo>
                  <a:cubicBezTo>
                    <a:pt x="189252" y="284525"/>
                    <a:pt x="184435" y="284995"/>
                    <a:pt x="179736" y="284055"/>
                  </a:cubicBezTo>
                  <a:cubicBezTo>
                    <a:pt x="175977" y="283115"/>
                    <a:pt x="172982" y="281471"/>
                    <a:pt x="170750" y="279121"/>
                  </a:cubicBezTo>
                  <a:cubicBezTo>
                    <a:pt x="168517" y="276771"/>
                    <a:pt x="166344" y="272777"/>
                    <a:pt x="164230" y="267139"/>
                  </a:cubicBezTo>
                  <a:cubicBezTo>
                    <a:pt x="161880" y="261030"/>
                    <a:pt x="161058" y="252630"/>
                    <a:pt x="161763" y="241940"/>
                  </a:cubicBezTo>
                  <a:cubicBezTo>
                    <a:pt x="162468" y="231250"/>
                    <a:pt x="164465" y="220266"/>
                    <a:pt x="167754" y="208988"/>
                  </a:cubicBezTo>
                  <a:lnTo>
                    <a:pt x="171278" y="197006"/>
                  </a:lnTo>
                  <a:lnTo>
                    <a:pt x="162468" y="197006"/>
                  </a:lnTo>
                  <a:cubicBezTo>
                    <a:pt x="152365" y="197006"/>
                    <a:pt x="144200" y="198651"/>
                    <a:pt x="137974" y="201940"/>
                  </a:cubicBezTo>
                  <a:cubicBezTo>
                    <a:pt x="131748" y="205229"/>
                    <a:pt x="126168" y="210751"/>
                    <a:pt x="121234" y="218504"/>
                  </a:cubicBezTo>
                  <a:cubicBezTo>
                    <a:pt x="115830" y="226962"/>
                    <a:pt x="112188" y="235185"/>
                    <a:pt x="110309" y="243174"/>
                  </a:cubicBezTo>
                  <a:cubicBezTo>
                    <a:pt x="108429" y="251162"/>
                    <a:pt x="107019" y="263379"/>
                    <a:pt x="106080" y="279826"/>
                  </a:cubicBezTo>
                  <a:cubicBezTo>
                    <a:pt x="105845" y="285700"/>
                    <a:pt x="105551" y="290340"/>
                    <a:pt x="105198" y="293747"/>
                  </a:cubicBezTo>
                  <a:cubicBezTo>
                    <a:pt x="104846" y="297153"/>
                    <a:pt x="104435" y="299914"/>
                    <a:pt x="103965" y="302029"/>
                  </a:cubicBezTo>
                  <a:cubicBezTo>
                    <a:pt x="103495" y="304143"/>
                    <a:pt x="102966" y="305553"/>
                    <a:pt x="102379" y="306258"/>
                  </a:cubicBezTo>
                  <a:cubicBezTo>
                    <a:pt x="101792" y="306963"/>
                    <a:pt x="100911" y="307198"/>
                    <a:pt x="99736" y="306963"/>
                  </a:cubicBezTo>
                  <a:cubicBezTo>
                    <a:pt x="97856" y="306728"/>
                    <a:pt x="95624" y="306493"/>
                    <a:pt x="93040" y="306258"/>
                  </a:cubicBezTo>
                  <a:cubicBezTo>
                    <a:pt x="88576" y="306023"/>
                    <a:pt x="84464" y="302499"/>
                    <a:pt x="80705" y="295685"/>
                  </a:cubicBezTo>
                  <a:cubicBezTo>
                    <a:pt x="78825" y="292161"/>
                    <a:pt x="77827" y="287109"/>
                    <a:pt x="77709" y="280531"/>
                  </a:cubicBezTo>
                  <a:cubicBezTo>
                    <a:pt x="77592" y="273952"/>
                    <a:pt x="78003" y="258445"/>
                    <a:pt x="78943" y="234011"/>
                  </a:cubicBezTo>
                  <a:lnTo>
                    <a:pt x="80000" y="203702"/>
                  </a:lnTo>
                  <a:lnTo>
                    <a:pt x="76123" y="210398"/>
                  </a:lnTo>
                  <a:cubicBezTo>
                    <a:pt x="73539" y="215097"/>
                    <a:pt x="70543" y="219150"/>
                    <a:pt x="67137" y="222557"/>
                  </a:cubicBezTo>
                  <a:cubicBezTo>
                    <a:pt x="63730" y="225964"/>
                    <a:pt x="58443" y="234187"/>
                    <a:pt x="51277" y="247227"/>
                  </a:cubicBezTo>
                  <a:cubicBezTo>
                    <a:pt x="44111" y="260266"/>
                    <a:pt x="39236" y="268196"/>
                    <a:pt x="36652" y="271015"/>
                  </a:cubicBezTo>
                  <a:cubicBezTo>
                    <a:pt x="33832" y="274539"/>
                    <a:pt x="30249" y="281118"/>
                    <a:pt x="25903" y="290751"/>
                  </a:cubicBezTo>
                  <a:cubicBezTo>
                    <a:pt x="21556" y="300384"/>
                    <a:pt x="19383" y="306610"/>
                    <a:pt x="19383" y="309430"/>
                  </a:cubicBezTo>
                  <a:cubicBezTo>
                    <a:pt x="19383" y="311309"/>
                    <a:pt x="19148" y="312660"/>
                    <a:pt x="18678" y="313482"/>
                  </a:cubicBezTo>
                  <a:cubicBezTo>
                    <a:pt x="18208" y="314305"/>
                    <a:pt x="17151" y="314951"/>
                    <a:pt x="15506" y="315421"/>
                  </a:cubicBezTo>
                  <a:cubicBezTo>
                    <a:pt x="12687" y="316126"/>
                    <a:pt x="10044" y="315891"/>
                    <a:pt x="7577" y="314716"/>
                  </a:cubicBezTo>
                  <a:cubicBezTo>
                    <a:pt x="5110" y="313541"/>
                    <a:pt x="3641" y="311897"/>
                    <a:pt x="3171" y="309782"/>
                  </a:cubicBezTo>
                  <a:cubicBezTo>
                    <a:pt x="2936" y="307198"/>
                    <a:pt x="2349" y="305435"/>
                    <a:pt x="1409" y="304496"/>
                  </a:cubicBezTo>
                  <a:cubicBezTo>
                    <a:pt x="470" y="303556"/>
                    <a:pt x="0" y="299797"/>
                    <a:pt x="0" y="293218"/>
                  </a:cubicBezTo>
                  <a:cubicBezTo>
                    <a:pt x="0" y="288049"/>
                    <a:pt x="1468" y="279826"/>
                    <a:pt x="4405" y="268548"/>
                  </a:cubicBezTo>
                  <a:cubicBezTo>
                    <a:pt x="7342" y="257271"/>
                    <a:pt x="10455" y="248108"/>
                    <a:pt x="13744" y="241059"/>
                  </a:cubicBezTo>
                  <a:cubicBezTo>
                    <a:pt x="15624" y="236595"/>
                    <a:pt x="16622" y="233776"/>
                    <a:pt x="16740" y="232601"/>
                  </a:cubicBezTo>
                  <a:cubicBezTo>
                    <a:pt x="16857" y="231426"/>
                    <a:pt x="18091" y="229429"/>
                    <a:pt x="20440" y="226610"/>
                  </a:cubicBezTo>
                  <a:cubicBezTo>
                    <a:pt x="23025" y="223320"/>
                    <a:pt x="24552" y="222616"/>
                    <a:pt x="25022" y="224495"/>
                  </a:cubicBezTo>
                  <a:cubicBezTo>
                    <a:pt x="25257" y="225670"/>
                    <a:pt x="24669" y="227667"/>
                    <a:pt x="23260" y="230486"/>
                  </a:cubicBezTo>
                  <a:cubicBezTo>
                    <a:pt x="22085" y="233071"/>
                    <a:pt x="20147" y="239473"/>
                    <a:pt x="17445" y="249694"/>
                  </a:cubicBezTo>
                  <a:cubicBezTo>
                    <a:pt x="14743" y="259914"/>
                    <a:pt x="13627" y="265259"/>
                    <a:pt x="14097" y="265729"/>
                  </a:cubicBezTo>
                  <a:cubicBezTo>
                    <a:pt x="14332" y="265964"/>
                    <a:pt x="14684" y="265788"/>
                    <a:pt x="15154" y="265200"/>
                  </a:cubicBezTo>
                  <a:cubicBezTo>
                    <a:pt x="15624" y="264613"/>
                    <a:pt x="16152" y="263791"/>
                    <a:pt x="16740" y="262733"/>
                  </a:cubicBezTo>
                  <a:cubicBezTo>
                    <a:pt x="17327" y="261676"/>
                    <a:pt x="17973" y="260619"/>
                    <a:pt x="18678" y="259561"/>
                  </a:cubicBezTo>
                  <a:cubicBezTo>
                    <a:pt x="19383" y="258504"/>
                    <a:pt x="20029" y="257388"/>
                    <a:pt x="20616" y="256213"/>
                  </a:cubicBezTo>
                  <a:cubicBezTo>
                    <a:pt x="21204" y="255039"/>
                    <a:pt x="21615" y="254099"/>
                    <a:pt x="21850" y="253394"/>
                  </a:cubicBezTo>
                  <a:cubicBezTo>
                    <a:pt x="22320" y="251279"/>
                    <a:pt x="26549" y="242645"/>
                    <a:pt x="34537" y="227491"/>
                  </a:cubicBezTo>
                  <a:cubicBezTo>
                    <a:pt x="42526" y="212336"/>
                    <a:pt x="46872" y="203585"/>
                    <a:pt x="47577" y="201235"/>
                  </a:cubicBezTo>
                  <a:cubicBezTo>
                    <a:pt x="48282" y="198886"/>
                    <a:pt x="49339" y="196888"/>
                    <a:pt x="50749" y="195244"/>
                  </a:cubicBezTo>
                  <a:cubicBezTo>
                    <a:pt x="52159" y="193599"/>
                    <a:pt x="54391" y="189605"/>
                    <a:pt x="57445" y="183261"/>
                  </a:cubicBezTo>
                  <a:cubicBezTo>
                    <a:pt x="60499" y="176918"/>
                    <a:pt x="62731" y="172806"/>
                    <a:pt x="64141" y="170927"/>
                  </a:cubicBezTo>
                  <a:cubicBezTo>
                    <a:pt x="66725" y="168342"/>
                    <a:pt x="67724" y="166521"/>
                    <a:pt x="67137" y="165464"/>
                  </a:cubicBezTo>
                  <a:cubicBezTo>
                    <a:pt x="66549" y="164407"/>
                    <a:pt x="64376" y="164113"/>
                    <a:pt x="60617" y="164583"/>
                  </a:cubicBezTo>
                  <a:lnTo>
                    <a:pt x="53568" y="165640"/>
                  </a:lnTo>
                  <a:lnTo>
                    <a:pt x="56740" y="162116"/>
                  </a:lnTo>
                  <a:cubicBezTo>
                    <a:pt x="58855" y="159766"/>
                    <a:pt x="62731" y="157123"/>
                    <a:pt x="68370" y="154186"/>
                  </a:cubicBezTo>
                  <a:cubicBezTo>
                    <a:pt x="74009" y="151249"/>
                    <a:pt x="76828" y="149076"/>
                    <a:pt x="76828" y="147666"/>
                  </a:cubicBezTo>
                  <a:cubicBezTo>
                    <a:pt x="76828" y="146727"/>
                    <a:pt x="77768" y="143731"/>
                    <a:pt x="79648" y="138680"/>
                  </a:cubicBezTo>
                  <a:cubicBezTo>
                    <a:pt x="81527" y="133628"/>
                    <a:pt x="83172" y="129810"/>
                    <a:pt x="84582" y="127226"/>
                  </a:cubicBezTo>
                  <a:cubicBezTo>
                    <a:pt x="85052" y="126051"/>
                    <a:pt x="85228" y="124994"/>
                    <a:pt x="85110" y="124054"/>
                  </a:cubicBezTo>
                  <a:cubicBezTo>
                    <a:pt x="84993" y="123114"/>
                    <a:pt x="83935" y="122233"/>
                    <a:pt x="81938" y="121411"/>
                  </a:cubicBezTo>
                  <a:cubicBezTo>
                    <a:pt x="79941" y="120588"/>
                    <a:pt x="77416" y="119825"/>
                    <a:pt x="74361" y="119120"/>
                  </a:cubicBezTo>
                  <a:cubicBezTo>
                    <a:pt x="71307" y="118415"/>
                    <a:pt x="67078" y="117593"/>
                    <a:pt x="61674" y="116653"/>
                  </a:cubicBezTo>
                  <a:cubicBezTo>
                    <a:pt x="52041" y="115008"/>
                    <a:pt x="45110" y="113540"/>
                    <a:pt x="40881" y="112248"/>
                  </a:cubicBezTo>
                  <a:cubicBezTo>
                    <a:pt x="36652" y="110956"/>
                    <a:pt x="34655" y="109722"/>
                    <a:pt x="34890" y="108547"/>
                  </a:cubicBezTo>
                  <a:cubicBezTo>
                    <a:pt x="34890" y="107607"/>
                    <a:pt x="39295" y="105317"/>
                    <a:pt x="48106" y="101675"/>
                  </a:cubicBezTo>
                  <a:cubicBezTo>
                    <a:pt x="56916" y="98033"/>
                    <a:pt x="66608" y="94450"/>
                    <a:pt x="77181" y="90926"/>
                  </a:cubicBezTo>
                  <a:cubicBezTo>
                    <a:pt x="91513" y="86227"/>
                    <a:pt x="99501" y="83055"/>
                    <a:pt x="101146" y="81411"/>
                  </a:cubicBezTo>
                  <a:cubicBezTo>
                    <a:pt x="102790" y="79766"/>
                    <a:pt x="105375" y="73892"/>
                    <a:pt x="108899" y="63789"/>
                  </a:cubicBezTo>
                  <a:cubicBezTo>
                    <a:pt x="115243" y="45698"/>
                    <a:pt x="120059" y="33246"/>
                    <a:pt x="123348" y="26432"/>
                  </a:cubicBezTo>
                  <a:cubicBezTo>
                    <a:pt x="126168" y="20324"/>
                    <a:pt x="128752" y="14391"/>
                    <a:pt x="131102" y="8635"/>
                  </a:cubicBezTo>
                  <a:cubicBezTo>
                    <a:pt x="133451" y="2879"/>
                    <a:pt x="135331" y="0"/>
                    <a:pt x="136740" y="0"/>
                  </a:cubicBezTo>
                  <a:close/>
                </a:path>
              </a:pathLst>
            </a:custGeom>
            <a:solidFill>
              <a:srgbClr val="1D70AD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38" tIns="45720" rIns="91438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15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endParaRPr kumimoji="0" lang="en-HK" sz="8001" b="0" i="0" u="none" strike="noStrike" kern="0" cap="none" spc="0" normalizeH="0" baseline="0" noProof="0">
                <a:ln>
                  <a:noFill/>
                </a:ln>
                <a:solidFill>
                  <a:srgbClr val="1D70AD"/>
                </a:solidFill>
                <a:effectLst/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  <a:cs typeface="+mn-cs"/>
                <a:sym typeface="BentonSans Medium" panose="02000603000000020004" pitchFamily="2" charset="0"/>
              </a:endParaRPr>
            </a:p>
          </p:txBody>
        </p:sp>
        <p:sp>
          <p:nvSpPr>
            <p:cNvPr id="5" name="TextBox 38">
              <a:extLst>
                <a:ext uri="{FF2B5EF4-FFF2-40B4-BE49-F238E27FC236}">
                  <a16:creationId xmlns:a16="http://schemas.microsoft.com/office/drawing/2014/main" id="{E0EAD19C-0FBB-82A4-6FA2-9EC70F1236A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58841" y="-1093075"/>
              <a:ext cx="241940" cy="351560"/>
            </a:xfrm>
            <a:custGeom>
              <a:avLst/>
              <a:gdLst/>
              <a:ahLst/>
              <a:cxnLst/>
              <a:rect l="l" t="t" r="r" b="b"/>
              <a:pathLst>
                <a:path w="241940" h="351560">
                  <a:moveTo>
                    <a:pt x="126697" y="106977"/>
                  </a:moveTo>
                  <a:cubicBezTo>
                    <a:pt x="124583" y="106507"/>
                    <a:pt x="123114" y="106977"/>
                    <a:pt x="122292" y="108387"/>
                  </a:cubicBezTo>
                  <a:cubicBezTo>
                    <a:pt x="121470" y="109796"/>
                    <a:pt x="119414" y="111441"/>
                    <a:pt x="116124" y="113321"/>
                  </a:cubicBezTo>
                  <a:cubicBezTo>
                    <a:pt x="110251" y="117080"/>
                    <a:pt x="104436" y="121368"/>
                    <a:pt x="98679" y="126184"/>
                  </a:cubicBezTo>
                  <a:cubicBezTo>
                    <a:pt x="92923" y="131001"/>
                    <a:pt x="90045" y="133996"/>
                    <a:pt x="90045" y="135171"/>
                  </a:cubicBezTo>
                  <a:cubicBezTo>
                    <a:pt x="90045" y="136816"/>
                    <a:pt x="88988" y="138578"/>
                    <a:pt x="86873" y="140457"/>
                  </a:cubicBezTo>
                  <a:cubicBezTo>
                    <a:pt x="84994" y="142102"/>
                    <a:pt x="83055" y="144980"/>
                    <a:pt x="81058" y="149092"/>
                  </a:cubicBezTo>
                  <a:cubicBezTo>
                    <a:pt x="79061" y="153203"/>
                    <a:pt x="78063" y="156434"/>
                    <a:pt x="78063" y="158784"/>
                  </a:cubicBezTo>
                  <a:cubicBezTo>
                    <a:pt x="78063" y="163483"/>
                    <a:pt x="81117" y="164422"/>
                    <a:pt x="87226" y="161603"/>
                  </a:cubicBezTo>
                  <a:cubicBezTo>
                    <a:pt x="90750" y="159958"/>
                    <a:pt x="94215" y="158842"/>
                    <a:pt x="97622" y="158255"/>
                  </a:cubicBezTo>
                  <a:cubicBezTo>
                    <a:pt x="101029" y="157667"/>
                    <a:pt x="103261" y="156963"/>
                    <a:pt x="104318" y="156140"/>
                  </a:cubicBezTo>
                  <a:cubicBezTo>
                    <a:pt x="105375" y="155318"/>
                    <a:pt x="108019" y="154261"/>
                    <a:pt x="112248" y="152968"/>
                  </a:cubicBezTo>
                  <a:cubicBezTo>
                    <a:pt x="116477" y="151676"/>
                    <a:pt x="120471" y="148798"/>
                    <a:pt x="124230" y="144334"/>
                  </a:cubicBezTo>
                  <a:cubicBezTo>
                    <a:pt x="127754" y="140340"/>
                    <a:pt x="129986" y="136228"/>
                    <a:pt x="130926" y="131999"/>
                  </a:cubicBezTo>
                  <a:cubicBezTo>
                    <a:pt x="131866" y="127770"/>
                    <a:pt x="131866" y="122249"/>
                    <a:pt x="130926" y="115435"/>
                  </a:cubicBezTo>
                  <a:cubicBezTo>
                    <a:pt x="130456" y="112146"/>
                    <a:pt x="129986" y="109914"/>
                    <a:pt x="129517" y="108739"/>
                  </a:cubicBezTo>
                  <a:cubicBezTo>
                    <a:pt x="129047" y="107564"/>
                    <a:pt x="128107" y="106977"/>
                    <a:pt x="126697" y="106977"/>
                  </a:cubicBezTo>
                  <a:close/>
                  <a:moveTo>
                    <a:pt x="185552" y="92528"/>
                  </a:moveTo>
                  <a:cubicBezTo>
                    <a:pt x="182968" y="91588"/>
                    <a:pt x="179208" y="92058"/>
                    <a:pt x="174275" y="93937"/>
                  </a:cubicBezTo>
                  <a:cubicBezTo>
                    <a:pt x="170750" y="95112"/>
                    <a:pt x="168166" y="95817"/>
                    <a:pt x="166521" y="96052"/>
                  </a:cubicBezTo>
                  <a:cubicBezTo>
                    <a:pt x="165346" y="96052"/>
                    <a:pt x="163819" y="97168"/>
                    <a:pt x="161940" y="99400"/>
                  </a:cubicBezTo>
                  <a:cubicBezTo>
                    <a:pt x="160060" y="101632"/>
                    <a:pt x="159120" y="103570"/>
                    <a:pt x="159120" y="105215"/>
                  </a:cubicBezTo>
                  <a:cubicBezTo>
                    <a:pt x="159120" y="107094"/>
                    <a:pt x="160354" y="110031"/>
                    <a:pt x="162821" y="114026"/>
                  </a:cubicBezTo>
                  <a:cubicBezTo>
                    <a:pt x="165288" y="118020"/>
                    <a:pt x="167109" y="120017"/>
                    <a:pt x="168283" y="120017"/>
                  </a:cubicBezTo>
                  <a:cubicBezTo>
                    <a:pt x="169693" y="120017"/>
                    <a:pt x="173335" y="116962"/>
                    <a:pt x="179208" y="110854"/>
                  </a:cubicBezTo>
                  <a:cubicBezTo>
                    <a:pt x="188606" y="100516"/>
                    <a:pt x="190721" y="94407"/>
                    <a:pt x="185552" y="92528"/>
                  </a:cubicBezTo>
                  <a:close/>
                  <a:moveTo>
                    <a:pt x="149252" y="16"/>
                  </a:moveTo>
                  <a:cubicBezTo>
                    <a:pt x="150897" y="134"/>
                    <a:pt x="153599" y="1132"/>
                    <a:pt x="157358" y="3012"/>
                  </a:cubicBezTo>
                  <a:cubicBezTo>
                    <a:pt x="160413" y="4421"/>
                    <a:pt x="162292" y="5655"/>
                    <a:pt x="162997" y="6712"/>
                  </a:cubicBezTo>
                  <a:cubicBezTo>
                    <a:pt x="163702" y="7769"/>
                    <a:pt x="164289" y="10295"/>
                    <a:pt x="164759" y="14289"/>
                  </a:cubicBezTo>
                  <a:cubicBezTo>
                    <a:pt x="165229" y="19693"/>
                    <a:pt x="165111" y="26507"/>
                    <a:pt x="164407" y="34730"/>
                  </a:cubicBezTo>
                  <a:cubicBezTo>
                    <a:pt x="164172" y="39664"/>
                    <a:pt x="163937" y="43129"/>
                    <a:pt x="163702" y="45126"/>
                  </a:cubicBezTo>
                  <a:cubicBezTo>
                    <a:pt x="163467" y="47124"/>
                    <a:pt x="163584" y="49356"/>
                    <a:pt x="164054" y="51822"/>
                  </a:cubicBezTo>
                  <a:cubicBezTo>
                    <a:pt x="164524" y="54289"/>
                    <a:pt x="164994" y="55758"/>
                    <a:pt x="165464" y="56228"/>
                  </a:cubicBezTo>
                  <a:cubicBezTo>
                    <a:pt x="165934" y="56698"/>
                    <a:pt x="167285" y="57344"/>
                    <a:pt x="169517" y="58166"/>
                  </a:cubicBezTo>
                  <a:cubicBezTo>
                    <a:pt x="171749" y="58988"/>
                    <a:pt x="173805" y="59400"/>
                    <a:pt x="175684" y="59400"/>
                  </a:cubicBezTo>
                  <a:cubicBezTo>
                    <a:pt x="177564" y="59400"/>
                    <a:pt x="180853" y="59517"/>
                    <a:pt x="185552" y="59752"/>
                  </a:cubicBezTo>
                  <a:cubicBezTo>
                    <a:pt x="192836" y="59752"/>
                    <a:pt x="198004" y="60046"/>
                    <a:pt x="201059" y="60633"/>
                  </a:cubicBezTo>
                  <a:cubicBezTo>
                    <a:pt x="204113" y="61221"/>
                    <a:pt x="208577" y="62806"/>
                    <a:pt x="214451" y="65391"/>
                  </a:cubicBezTo>
                  <a:cubicBezTo>
                    <a:pt x="223144" y="68915"/>
                    <a:pt x="229958" y="72674"/>
                    <a:pt x="234892" y="76668"/>
                  </a:cubicBezTo>
                  <a:cubicBezTo>
                    <a:pt x="238416" y="79723"/>
                    <a:pt x="240472" y="81896"/>
                    <a:pt x="241059" y="83188"/>
                  </a:cubicBezTo>
                  <a:cubicBezTo>
                    <a:pt x="241646" y="84481"/>
                    <a:pt x="241940" y="87476"/>
                    <a:pt x="241940" y="92175"/>
                  </a:cubicBezTo>
                  <a:cubicBezTo>
                    <a:pt x="241940" y="96639"/>
                    <a:pt x="241646" y="99576"/>
                    <a:pt x="241059" y="100986"/>
                  </a:cubicBezTo>
                  <a:cubicBezTo>
                    <a:pt x="240472" y="102395"/>
                    <a:pt x="238533" y="104745"/>
                    <a:pt x="235244" y="108034"/>
                  </a:cubicBezTo>
                  <a:cubicBezTo>
                    <a:pt x="230545" y="112498"/>
                    <a:pt x="227138" y="116492"/>
                    <a:pt x="225024" y="120017"/>
                  </a:cubicBezTo>
                  <a:cubicBezTo>
                    <a:pt x="220090" y="128005"/>
                    <a:pt x="213159" y="135406"/>
                    <a:pt x="204231" y="142220"/>
                  </a:cubicBezTo>
                  <a:cubicBezTo>
                    <a:pt x="198357" y="146684"/>
                    <a:pt x="195420" y="149797"/>
                    <a:pt x="195420" y="151559"/>
                  </a:cubicBezTo>
                  <a:cubicBezTo>
                    <a:pt x="195420" y="153321"/>
                    <a:pt x="197652" y="156669"/>
                    <a:pt x="202116" y="161603"/>
                  </a:cubicBezTo>
                  <a:lnTo>
                    <a:pt x="209165" y="169004"/>
                  </a:lnTo>
                  <a:lnTo>
                    <a:pt x="208107" y="177814"/>
                  </a:lnTo>
                  <a:cubicBezTo>
                    <a:pt x="207637" y="181574"/>
                    <a:pt x="207109" y="184276"/>
                    <a:pt x="206521" y="185920"/>
                  </a:cubicBezTo>
                  <a:cubicBezTo>
                    <a:pt x="205934" y="187565"/>
                    <a:pt x="204701" y="189327"/>
                    <a:pt x="202821" y="191207"/>
                  </a:cubicBezTo>
                  <a:cubicBezTo>
                    <a:pt x="199767" y="193791"/>
                    <a:pt x="196771" y="195083"/>
                    <a:pt x="193834" y="195083"/>
                  </a:cubicBezTo>
                  <a:cubicBezTo>
                    <a:pt x="190897" y="195083"/>
                    <a:pt x="186492" y="196375"/>
                    <a:pt x="180618" y="198960"/>
                  </a:cubicBezTo>
                  <a:cubicBezTo>
                    <a:pt x="176859" y="200605"/>
                    <a:pt x="174040" y="202191"/>
                    <a:pt x="172160" y="203718"/>
                  </a:cubicBezTo>
                  <a:cubicBezTo>
                    <a:pt x="170280" y="205245"/>
                    <a:pt x="168283" y="207771"/>
                    <a:pt x="166169" y="211295"/>
                  </a:cubicBezTo>
                  <a:cubicBezTo>
                    <a:pt x="162410" y="216699"/>
                    <a:pt x="160589" y="221280"/>
                    <a:pt x="160706" y="225039"/>
                  </a:cubicBezTo>
                  <a:cubicBezTo>
                    <a:pt x="160824" y="228799"/>
                    <a:pt x="160236" y="244540"/>
                    <a:pt x="158944" y="272264"/>
                  </a:cubicBezTo>
                  <a:cubicBezTo>
                    <a:pt x="157652" y="299988"/>
                    <a:pt x="157358" y="315730"/>
                    <a:pt x="158063" y="319489"/>
                  </a:cubicBezTo>
                  <a:cubicBezTo>
                    <a:pt x="158768" y="323248"/>
                    <a:pt x="158650" y="326655"/>
                    <a:pt x="157711" y="329710"/>
                  </a:cubicBezTo>
                  <a:cubicBezTo>
                    <a:pt x="156771" y="332529"/>
                    <a:pt x="153129" y="336876"/>
                    <a:pt x="146785" y="342749"/>
                  </a:cubicBezTo>
                  <a:cubicBezTo>
                    <a:pt x="140442" y="348623"/>
                    <a:pt x="136095" y="351560"/>
                    <a:pt x="133746" y="351560"/>
                  </a:cubicBezTo>
                  <a:cubicBezTo>
                    <a:pt x="131866" y="351560"/>
                    <a:pt x="129869" y="350561"/>
                    <a:pt x="127754" y="348564"/>
                  </a:cubicBezTo>
                  <a:cubicBezTo>
                    <a:pt x="125640" y="346567"/>
                    <a:pt x="124583" y="344629"/>
                    <a:pt x="124583" y="342749"/>
                  </a:cubicBezTo>
                  <a:cubicBezTo>
                    <a:pt x="124583" y="340870"/>
                    <a:pt x="123643" y="336053"/>
                    <a:pt x="121763" y="328300"/>
                  </a:cubicBezTo>
                  <a:cubicBezTo>
                    <a:pt x="116829" y="308799"/>
                    <a:pt x="117534" y="298226"/>
                    <a:pt x="123878" y="296582"/>
                  </a:cubicBezTo>
                  <a:cubicBezTo>
                    <a:pt x="125287" y="296347"/>
                    <a:pt x="126286" y="295407"/>
                    <a:pt x="126873" y="293762"/>
                  </a:cubicBezTo>
                  <a:cubicBezTo>
                    <a:pt x="127461" y="292118"/>
                    <a:pt x="128224" y="288476"/>
                    <a:pt x="129164" y="282837"/>
                  </a:cubicBezTo>
                  <a:cubicBezTo>
                    <a:pt x="130339" y="274144"/>
                    <a:pt x="130985" y="263924"/>
                    <a:pt x="131102" y="252176"/>
                  </a:cubicBezTo>
                  <a:cubicBezTo>
                    <a:pt x="131220" y="240429"/>
                    <a:pt x="130809" y="232323"/>
                    <a:pt x="129869" y="227859"/>
                  </a:cubicBezTo>
                  <a:cubicBezTo>
                    <a:pt x="128694" y="222690"/>
                    <a:pt x="126932" y="219166"/>
                    <a:pt x="124583" y="217286"/>
                  </a:cubicBezTo>
                  <a:cubicBezTo>
                    <a:pt x="123173" y="216111"/>
                    <a:pt x="122116" y="215524"/>
                    <a:pt x="121411" y="215524"/>
                  </a:cubicBezTo>
                  <a:cubicBezTo>
                    <a:pt x="120706" y="215524"/>
                    <a:pt x="119766" y="215994"/>
                    <a:pt x="118591" y="216934"/>
                  </a:cubicBezTo>
                  <a:cubicBezTo>
                    <a:pt x="116947" y="218578"/>
                    <a:pt x="115478" y="219401"/>
                    <a:pt x="114186" y="219401"/>
                  </a:cubicBezTo>
                  <a:cubicBezTo>
                    <a:pt x="112894" y="219401"/>
                    <a:pt x="110721" y="220458"/>
                    <a:pt x="107666" y="222572"/>
                  </a:cubicBezTo>
                  <a:cubicBezTo>
                    <a:pt x="104612" y="224687"/>
                    <a:pt x="100383" y="225920"/>
                    <a:pt x="94979" y="226273"/>
                  </a:cubicBezTo>
                  <a:cubicBezTo>
                    <a:pt x="89575" y="226625"/>
                    <a:pt x="86051" y="227213"/>
                    <a:pt x="84406" y="228035"/>
                  </a:cubicBezTo>
                  <a:cubicBezTo>
                    <a:pt x="82762" y="228857"/>
                    <a:pt x="77123" y="228446"/>
                    <a:pt x="67490" y="226802"/>
                  </a:cubicBezTo>
                  <a:cubicBezTo>
                    <a:pt x="60206" y="225627"/>
                    <a:pt x="54979" y="224276"/>
                    <a:pt x="51807" y="222749"/>
                  </a:cubicBezTo>
                  <a:cubicBezTo>
                    <a:pt x="48635" y="221221"/>
                    <a:pt x="44582" y="218108"/>
                    <a:pt x="39648" y="213409"/>
                  </a:cubicBezTo>
                  <a:cubicBezTo>
                    <a:pt x="37769" y="211295"/>
                    <a:pt x="34597" y="209533"/>
                    <a:pt x="30133" y="208123"/>
                  </a:cubicBezTo>
                  <a:cubicBezTo>
                    <a:pt x="26139" y="206713"/>
                    <a:pt x="21851" y="204364"/>
                    <a:pt x="17269" y="201074"/>
                  </a:cubicBezTo>
                  <a:cubicBezTo>
                    <a:pt x="12688" y="197785"/>
                    <a:pt x="10162" y="195201"/>
                    <a:pt x="9692" y="193321"/>
                  </a:cubicBezTo>
                  <a:cubicBezTo>
                    <a:pt x="8987" y="191677"/>
                    <a:pt x="8047" y="190737"/>
                    <a:pt x="6873" y="190502"/>
                  </a:cubicBezTo>
                  <a:cubicBezTo>
                    <a:pt x="4758" y="190502"/>
                    <a:pt x="2879" y="187447"/>
                    <a:pt x="1234" y="181339"/>
                  </a:cubicBezTo>
                  <a:cubicBezTo>
                    <a:pt x="-411" y="175230"/>
                    <a:pt x="-411" y="171588"/>
                    <a:pt x="1234" y="170414"/>
                  </a:cubicBezTo>
                  <a:cubicBezTo>
                    <a:pt x="2409" y="169709"/>
                    <a:pt x="2996" y="168475"/>
                    <a:pt x="2996" y="166713"/>
                  </a:cubicBezTo>
                  <a:cubicBezTo>
                    <a:pt x="2996" y="164951"/>
                    <a:pt x="4229" y="162895"/>
                    <a:pt x="6696" y="160546"/>
                  </a:cubicBezTo>
                  <a:cubicBezTo>
                    <a:pt x="9163" y="158196"/>
                    <a:pt x="10397" y="156375"/>
                    <a:pt x="10397" y="155083"/>
                  </a:cubicBezTo>
                  <a:cubicBezTo>
                    <a:pt x="10397" y="153791"/>
                    <a:pt x="11337" y="151500"/>
                    <a:pt x="13216" y="148211"/>
                  </a:cubicBezTo>
                  <a:cubicBezTo>
                    <a:pt x="14626" y="146096"/>
                    <a:pt x="15507" y="143394"/>
                    <a:pt x="15860" y="140105"/>
                  </a:cubicBezTo>
                  <a:cubicBezTo>
                    <a:pt x="16212" y="136816"/>
                    <a:pt x="16506" y="130120"/>
                    <a:pt x="16741" y="120017"/>
                  </a:cubicBezTo>
                  <a:cubicBezTo>
                    <a:pt x="16741" y="104510"/>
                    <a:pt x="16388" y="90883"/>
                    <a:pt x="15683" y="79135"/>
                  </a:cubicBezTo>
                  <a:cubicBezTo>
                    <a:pt x="14978" y="67388"/>
                    <a:pt x="15037" y="61514"/>
                    <a:pt x="15860" y="61514"/>
                  </a:cubicBezTo>
                  <a:cubicBezTo>
                    <a:pt x="16682" y="61514"/>
                    <a:pt x="19384" y="66624"/>
                    <a:pt x="23965" y="76845"/>
                  </a:cubicBezTo>
                  <a:cubicBezTo>
                    <a:pt x="28547" y="87065"/>
                    <a:pt x="32247" y="94936"/>
                    <a:pt x="35067" y="100457"/>
                  </a:cubicBezTo>
                  <a:cubicBezTo>
                    <a:pt x="37886" y="105978"/>
                    <a:pt x="40118" y="110384"/>
                    <a:pt x="41763" y="113673"/>
                  </a:cubicBezTo>
                  <a:cubicBezTo>
                    <a:pt x="43877" y="117902"/>
                    <a:pt x="47225" y="119312"/>
                    <a:pt x="51807" y="117902"/>
                  </a:cubicBezTo>
                  <a:cubicBezTo>
                    <a:pt x="56388" y="116492"/>
                    <a:pt x="64200" y="111559"/>
                    <a:pt x="75243" y="103100"/>
                  </a:cubicBezTo>
                  <a:cubicBezTo>
                    <a:pt x="83701" y="96757"/>
                    <a:pt x="94274" y="89121"/>
                    <a:pt x="106961" y="80193"/>
                  </a:cubicBezTo>
                  <a:lnTo>
                    <a:pt x="126345" y="66801"/>
                  </a:lnTo>
                  <a:lnTo>
                    <a:pt x="126345" y="59752"/>
                  </a:lnTo>
                  <a:cubicBezTo>
                    <a:pt x="126345" y="54583"/>
                    <a:pt x="126873" y="48298"/>
                    <a:pt x="127931" y="40897"/>
                  </a:cubicBezTo>
                  <a:cubicBezTo>
                    <a:pt x="128988" y="33496"/>
                    <a:pt x="129986" y="29796"/>
                    <a:pt x="130926" y="29796"/>
                  </a:cubicBezTo>
                  <a:cubicBezTo>
                    <a:pt x="131631" y="29796"/>
                    <a:pt x="132042" y="29209"/>
                    <a:pt x="132160" y="28034"/>
                  </a:cubicBezTo>
                  <a:cubicBezTo>
                    <a:pt x="132277" y="26859"/>
                    <a:pt x="132101" y="25508"/>
                    <a:pt x="131631" y="23981"/>
                  </a:cubicBezTo>
                  <a:cubicBezTo>
                    <a:pt x="131161" y="22454"/>
                    <a:pt x="130574" y="21455"/>
                    <a:pt x="129869" y="20985"/>
                  </a:cubicBezTo>
                  <a:cubicBezTo>
                    <a:pt x="128459" y="19576"/>
                    <a:pt x="127754" y="18048"/>
                    <a:pt x="127754" y="16404"/>
                  </a:cubicBezTo>
                  <a:cubicBezTo>
                    <a:pt x="127754" y="15229"/>
                    <a:pt x="129517" y="12997"/>
                    <a:pt x="133041" y="9708"/>
                  </a:cubicBezTo>
                  <a:cubicBezTo>
                    <a:pt x="136565" y="6418"/>
                    <a:pt x="140089" y="3717"/>
                    <a:pt x="143614" y="1602"/>
                  </a:cubicBezTo>
                  <a:cubicBezTo>
                    <a:pt x="145728" y="427"/>
                    <a:pt x="147608" y="-101"/>
                    <a:pt x="149252" y="16"/>
                  </a:cubicBezTo>
                  <a:close/>
                </a:path>
              </a:pathLst>
            </a:custGeom>
            <a:solidFill>
              <a:srgbClr val="1D70AD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38" tIns="45720" rIns="91438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15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endParaRPr kumimoji="0" lang="en-HK" sz="8001" b="0" i="0" u="none" strike="noStrike" kern="0" cap="none" spc="0" normalizeH="0" baseline="0" noProof="0">
                <a:ln>
                  <a:noFill/>
                </a:ln>
                <a:solidFill>
                  <a:srgbClr val="1D70AD"/>
                </a:solidFill>
                <a:effectLst/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  <a:cs typeface="+mn-cs"/>
                <a:sym typeface="BentonSans Medium" panose="02000603000000020004" pitchFamily="2" charset="0"/>
              </a:endParaRPr>
            </a:p>
          </p:txBody>
        </p:sp>
        <p:sp>
          <p:nvSpPr>
            <p:cNvPr id="6" name="TextBox 38">
              <a:extLst>
                <a:ext uri="{FF2B5EF4-FFF2-40B4-BE49-F238E27FC236}">
                  <a16:creationId xmlns:a16="http://schemas.microsoft.com/office/drawing/2014/main" id="{B41066A5-A701-1A50-29D8-4EEAD345EE1F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322255" y="-1074821"/>
              <a:ext cx="236306" cy="314162"/>
            </a:xfrm>
            <a:custGeom>
              <a:avLst/>
              <a:gdLst/>
              <a:ahLst/>
              <a:cxnLst/>
              <a:rect l="l" t="t" r="r" b="b"/>
              <a:pathLst>
                <a:path w="236306" h="314162">
                  <a:moveTo>
                    <a:pt x="189493" y="174476"/>
                  </a:moveTo>
                  <a:cubicBezTo>
                    <a:pt x="188906" y="174124"/>
                    <a:pt x="188142" y="174770"/>
                    <a:pt x="187202" y="176415"/>
                  </a:cubicBezTo>
                  <a:cubicBezTo>
                    <a:pt x="186263" y="177589"/>
                    <a:pt x="184383" y="178940"/>
                    <a:pt x="181564" y="180468"/>
                  </a:cubicBezTo>
                  <a:cubicBezTo>
                    <a:pt x="178744" y="181995"/>
                    <a:pt x="175572" y="182053"/>
                    <a:pt x="172048" y="180644"/>
                  </a:cubicBezTo>
                  <a:cubicBezTo>
                    <a:pt x="168524" y="179234"/>
                    <a:pt x="166351" y="179175"/>
                    <a:pt x="165528" y="180468"/>
                  </a:cubicBezTo>
                  <a:cubicBezTo>
                    <a:pt x="164706" y="181760"/>
                    <a:pt x="163003" y="182171"/>
                    <a:pt x="160418" y="181701"/>
                  </a:cubicBezTo>
                  <a:cubicBezTo>
                    <a:pt x="157834" y="181231"/>
                    <a:pt x="155837" y="181818"/>
                    <a:pt x="154427" y="183463"/>
                  </a:cubicBezTo>
                  <a:cubicBezTo>
                    <a:pt x="152782" y="185343"/>
                    <a:pt x="152547" y="187516"/>
                    <a:pt x="153722" y="189983"/>
                  </a:cubicBezTo>
                  <a:cubicBezTo>
                    <a:pt x="154897" y="192450"/>
                    <a:pt x="156776" y="194036"/>
                    <a:pt x="159361" y="194741"/>
                  </a:cubicBezTo>
                  <a:cubicBezTo>
                    <a:pt x="161945" y="195211"/>
                    <a:pt x="164119" y="197913"/>
                    <a:pt x="165881" y="202846"/>
                  </a:cubicBezTo>
                  <a:cubicBezTo>
                    <a:pt x="167643" y="207780"/>
                    <a:pt x="168524" y="211187"/>
                    <a:pt x="168524" y="213067"/>
                  </a:cubicBezTo>
                  <a:cubicBezTo>
                    <a:pt x="168524" y="214477"/>
                    <a:pt x="169170" y="216180"/>
                    <a:pt x="170462" y="218177"/>
                  </a:cubicBezTo>
                  <a:cubicBezTo>
                    <a:pt x="171754" y="220174"/>
                    <a:pt x="172870" y="221173"/>
                    <a:pt x="173810" y="221173"/>
                  </a:cubicBezTo>
                  <a:cubicBezTo>
                    <a:pt x="174515" y="221173"/>
                    <a:pt x="175925" y="222112"/>
                    <a:pt x="178039" y="223992"/>
                  </a:cubicBezTo>
                  <a:cubicBezTo>
                    <a:pt x="179449" y="225402"/>
                    <a:pt x="181799" y="227046"/>
                    <a:pt x="185088" y="228926"/>
                  </a:cubicBezTo>
                  <a:cubicBezTo>
                    <a:pt x="188377" y="230806"/>
                    <a:pt x="190257" y="231510"/>
                    <a:pt x="190727" y="231041"/>
                  </a:cubicBezTo>
                  <a:cubicBezTo>
                    <a:pt x="190962" y="230806"/>
                    <a:pt x="191373" y="227516"/>
                    <a:pt x="191960" y="221173"/>
                  </a:cubicBezTo>
                  <a:cubicBezTo>
                    <a:pt x="192547" y="214829"/>
                    <a:pt x="193076" y="211246"/>
                    <a:pt x="193546" y="210424"/>
                  </a:cubicBezTo>
                  <a:cubicBezTo>
                    <a:pt x="194016" y="209601"/>
                    <a:pt x="193722" y="208896"/>
                    <a:pt x="192665" y="208309"/>
                  </a:cubicBezTo>
                  <a:cubicBezTo>
                    <a:pt x="191608" y="207722"/>
                    <a:pt x="191079" y="203316"/>
                    <a:pt x="191079" y="195093"/>
                  </a:cubicBezTo>
                  <a:cubicBezTo>
                    <a:pt x="191079" y="186870"/>
                    <a:pt x="190962" y="181349"/>
                    <a:pt x="190727" y="178529"/>
                  </a:cubicBezTo>
                  <a:cubicBezTo>
                    <a:pt x="190492" y="176180"/>
                    <a:pt x="190080" y="174829"/>
                    <a:pt x="189493" y="174476"/>
                  </a:cubicBezTo>
                  <a:close/>
                  <a:moveTo>
                    <a:pt x="146321" y="149190"/>
                  </a:moveTo>
                  <a:cubicBezTo>
                    <a:pt x="144207" y="148309"/>
                    <a:pt x="142444" y="148573"/>
                    <a:pt x="141035" y="149983"/>
                  </a:cubicBezTo>
                  <a:cubicBezTo>
                    <a:pt x="140330" y="150688"/>
                    <a:pt x="138685" y="153742"/>
                    <a:pt x="136101" y="159146"/>
                  </a:cubicBezTo>
                  <a:cubicBezTo>
                    <a:pt x="134456" y="162905"/>
                    <a:pt x="133516" y="165548"/>
                    <a:pt x="133281" y="167075"/>
                  </a:cubicBezTo>
                  <a:cubicBezTo>
                    <a:pt x="133046" y="168603"/>
                    <a:pt x="133281" y="170658"/>
                    <a:pt x="133986" y="173243"/>
                  </a:cubicBezTo>
                  <a:cubicBezTo>
                    <a:pt x="135161" y="177002"/>
                    <a:pt x="136218" y="179117"/>
                    <a:pt x="137158" y="179586"/>
                  </a:cubicBezTo>
                  <a:cubicBezTo>
                    <a:pt x="138098" y="180291"/>
                    <a:pt x="141328" y="178647"/>
                    <a:pt x="146850" y="174652"/>
                  </a:cubicBezTo>
                  <a:cubicBezTo>
                    <a:pt x="152371" y="170658"/>
                    <a:pt x="155837" y="167604"/>
                    <a:pt x="157246" y="165489"/>
                  </a:cubicBezTo>
                  <a:cubicBezTo>
                    <a:pt x="158186" y="163610"/>
                    <a:pt x="158480" y="162200"/>
                    <a:pt x="158127" y="161260"/>
                  </a:cubicBezTo>
                  <a:cubicBezTo>
                    <a:pt x="157775" y="160321"/>
                    <a:pt x="156306" y="158323"/>
                    <a:pt x="153722" y="155269"/>
                  </a:cubicBezTo>
                  <a:cubicBezTo>
                    <a:pt x="150903" y="152097"/>
                    <a:pt x="148436" y="150071"/>
                    <a:pt x="146321" y="149190"/>
                  </a:cubicBezTo>
                  <a:close/>
                  <a:moveTo>
                    <a:pt x="96277" y="141525"/>
                  </a:moveTo>
                  <a:cubicBezTo>
                    <a:pt x="95337" y="141525"/>
                    <a:pt x="94867" y="141994"/>
                    <a:pt x="94867" y="142934"/>
                  </a:cubicBezTo>
                  <a:cubicBezTo>
                    <a:pt x="94867" y="143874"/>
                    <a:pt x="95631" y="144344"/>
                    <a:pt x="97158" y="144344"/>
                  </a:cubicBezTo>
                  <a:cubicBezTo>
                    <a:pt x="98685" y="144344"/>
                    <a:pt x="99155" y="143874"/>
                    <a:pt x="98567" y="142934"/>
                  </a:cubicBezTo>
                  <a:cubicBezTo>
                    <a:pt x="97980" y="141994"/>
                    <a:pt x="97217" y="141525"/>
                    <a:pt x="96277" y="141525"/>
                  </a:cubicBezTo>
                  <a:close/>
                  <a:moveTo>
                    <a:pt x="12400" y="79145"/>
                  </a:moveTo>
                  <a:cubicBezTo>
                    <a:pt x="13339" y="79850"/>
                    <a:pt x="13574" y="84725"/>
                    <a:pt x="13104" y="93771"/>
                  </a:cubicBezTo>
                  <a:cubicBezTo>
                    <a:pt x="12635" y="102817"/>
                    <a:pt x="11812" y="107809"/>
                    <a:pt x="10637" y="108749"/>
                  </a:cubicBezTo>
                  <a:cubicBezTo>
                    <a:pt x="9228" y="110159"/>
                    <a:pt x="8405" y="109336"/>
                    <a:pt x="8170" y="106282"/>
                  </a:cubicBezTo>
                  <a:cubicBezTo>
                    <a:pt x="7936" y="103698"/>
                    <a:pt x="8170" y="100056"/>
                    <a:pt x="8875" y="95357"/>
                  </a:cubicBezTo>
                  <a:cubicBezTo>
                    <a:pt x="10050" y="89248"/>
                    <a:pt x="10637" y="84843"/>
                    <a:pt x="10637" y="82141"/>
                  </a:cubicBezTo>
                  <a:cubicBezTo>
                    <a:pt x="10637" y="79439"/>
                    <a:pt x="11225" y="78440"/>
                    <a:pt x="12400" y="79145"/>
                  </a:cubicBezTo>
                  <a:close/>
                  <a:moveTo>
                    <a:pt x="152489" y="114"/>
                  </a:moveTo>
                  <a:cubicBezTo>
                    <a:pt x="154603" y="-62"/>
                    <a:pt x="157481" y="-33"/>
                    <a:pt x="161123" y="202"/>
                  </a:cubicBezTo>
                  <a:cubicBezTo>
                    <a:pt x="168406" y="672"/>
                    <a:pt x="173928" y="1494"/>
                    <a:pt x="177687" y="2669"/>
                  </a:cubicBezTo>
                  <a:cubicBezTo>
                    <a:pt x="183091" y="4314"/>
                    <a:pt x="186909" y="6311"/>
                    <a:pt x="189141" y="8660"/>
                  </a:cubicBezTo>
                  <a:cubicBezTo>
                    <a:pt x="191373" y="11010"/>
                    <a:pt x="196130" y="13947"/>
                    <a:pt x="203414" y="17471"/>
                  </a:cubicBezTo>
                  <a:cubicBezTo>
                    <a:pt x="209053" y="20055"/>
                    <a:pt x="214280" y="23580"/>
                    <a:pt x="219097" y="28044"/>
                  </a:cubicBezTo>
                  <a:cubicBezTo>
                    <a:pt x="223913" y="32508"/>
                    <a:pt x="227026" y="36619"/>
                    <a:pt x="228436" y="40379"/>
                  </a:cubicBezTo>
                  <a:cubicBezTo>
                    <a:pt x="231255" y="48132"/>
                    <a:pt x="232900" y="53653"/>
                    <a:pt x="233370" y="56943"/>
                  </a:cubicBezTo>
                  <a:cubicBezTo>
                    <a:pt x="233840" y="60232"/>
                    <a:pt x="233488" y="63639"/>
                    <a:pt x="232313" y="67163"/>
                  </a:cubicBezTo>
                  <a:cubicBezTo>
                    <a:pt x="230903" y="72097"/>
                    <a:pt x="230433" y="76561"/>
                    <a:pt x="230903" y="80555"/>
                  </a:cubicBezTo>
                  <a:cubicBezTo>
                    <a:pt x="232078" y="88778"/>
                    <a:pt x="231843" y="96062"/>
                    <a:pt x="230198" y="102405"/>
                  </a:cubicBezTo>
                  <a:cubicBezTo>
                    <a:pt x="229493" y="105930"/>
                    <a:pt x="229376" y="116972"/>
                    <a:pt x="229846" y="135533"/>
                  </a:cubicBezTo>
                  <a:cubicBezTo>
                    <a:pt x="230551" y="172890"/>
                    <a:pt x="230198" y="193331"/>
                    <a:pt x="228789" y="196855"/>
                  </a:cubicBezTo>
                  <a:cubicBezTo>
                    <a:pt x="226909" y="201554"/>
                    <a:pt x="227144" y="213419"/>
                    <a:pt x="229493" y="232450"/>
                  </a:cubicBezTo>
                  <a:cubicBezTo>
                    <a:pt x="232783" y="260174"/>
                    <a:pt x="234897" y="281555"/>
                    <a:pt x="235837" y="296592"/>
                  </a:cubicBezTo>
                  <a:cubicBezTo>
                    <a:pt x="236307" y="303875"/>
                    <a:pt x="236424" y="308457"/>
                    <a:pt x="236189" y="310336"/>
                  </a:cubicBezTo>
                  <a:cubicBezTo>
                    <a:pt x="235954" y="312216"/>
                    <a:pt x="235250" y="313390"/>
                    <a:pt x="234075" y="313860"/>
                  </a:cubicBezTo>
                  <a:cubicBezTo>
                    <a:pt x="232430" y="314565"/>
                    <a:pt x="230198" y="314037"/>
                    <a:pt x="227379" y="312274"/>
                  </a:cubicBezTo>
                  <a:cubicBezTo>
                    <a:pt x="224559" y="310512"/>
                    <a:pt x="221740" y="310219"/>
                    <a:pt x="218921" y="311393"/>
                  </a:cubicBezTo>
                  <a:cubicBezTo>
                    <a:pt x="217276" y="312098"/>
                    <a:pt x="215866" y="312216"/>
                    <a:pt x="214692" y="311746"/>
                  </a:cubicBezTo>
                  <a:cubicBezTo>
                    <a:pt x="213517" y="311276"/>
                    <a:pt x="211637" y="310101"/>
                    <a:pt x="209053" y="308222"/>
                  </a:cubicBezTo>
                  <a:cubicBezTo>
                    <a:pt x="205059" y="305167"/>
                    <a:pt x="203061" y="303288"/>
                    <a:pt x="203061" y="302583"/>
                  </a:cubicBezTo>
                  <a:cubicBezTo>
                    <a:pt x="203061" y="301878"/>
                    <a:pt x="200712" y="298941"/>
                    <a:pt x="196013" y="293772"/>
                  </a:cubicBezTo>
                  <a:cubicBezTo>
                    <a:pt x="191314" y="288603"/>
                    <a:pt x="187085" y="283082"/>
                    <a:pt x="183326" y="277208"/>
                  </a:cubicBezTo>
                  <a:cubicBezTo>
                    <a:pt x="179566" y="271334"/>
                    <a:pt x="175220" y="265696"/>
                    <a:pt x="170286" y="260292"/>
                  </a:cubicBezTo>
                  <a:lnTo>
                    <a:pt x="162885" y="252186"/>
                  </a:lnTo>
                  <a:lnTo>
                    <a:pt x="150550" y="253948"/>
                  </a:lnTo>
                  <a:cubicBezTo>
                    <a:pt x="142092" y="255123"/>
                    <a:pt x="135925" y="255945"/>
                    <a:pt x="132048" y="256415"/>
                  </a:cubicBezTo>
                  <a:cubicBezTo>
                    <a:pt x="128171" y="256885"/>
                    <a:pt x="125645" y="257531"/>
                    <a:pt x="124471" y="258353"/>
                  </a:cubicBezTo>
                  <a:cubicBezTo>
                    <a:pt x="123296" y="259176"/>
                    <a:pt x="121181" y="259939"/>
                    <a:pt x="118127" y="260644"/>
                  </a:cubicBezTo>
                  <a:cubicBezTo>
                    <a:pt x="93222" y="265108"/>
                    <a:pt x="75601" y="267751"/>
                    <a:pt x="65263" y="268574"/>
                  </a:cubicBezTo>
                  <a:cubicBezTo>
                    <a:pt x="54926" y="269396"/>
                    <a:pt x="47290" y="268985"/>
                    <a:pt x="42356" y="267340"/>
                  </a:cubicBezTo>
                  <a:lnTo>
                    <a:pt x="36717" y="265226"/>
                  </a:lnTo>
                  <a:lnTo>
                    <a:pt x="36717" y="270160"/>
                  </a:lnTo>
                  <a:cubicBezTo>
                    <a:pt x="36247" y="276268"/>
                    <a:pt x="34837" y="278500"/>
                    <a:pt x="32488" y="276856"/>
                  </a:cubicBezTo>
                  <a:cubicBezTo>
                    <a:pt x="31313" y="275681"/>
                    <a:pt x="29316" y="275211"/>
                    <a:pt x="26497" y="275446"/>
                  </a:cubicBezTo>
                  <a:cubicBezTo>
                    <a:pt x="23677" y="275681"/>
                    <a:pt x="21739" y="274859"/>
                    <a:pt x="20682" y="272979"/>
                  </a:cubicBezTo>
                  <a:cubicBezTo>
                    <a:pt x="19624" y="271099"/>
                    <a:pt x="16981" y="267575"/>
                    <a:pt x="12752" y="262406"/>
                  </a:cubicBezTo>
                  <a:cubicBezTo>
                    <a:pt x="8523" y="257237"/>
                    <a:pt x="5821" y="251422"/>
                    <a:pt x="4646" y="244961"/>
                  </a:cubicBezTo>
                  <a:cubicBezTo>
                    <a:pt x="3471" y="238500"/>
                    <a:pt x="2355" y="233625"/>
                    <a:pt x="1298" y="230336"/>
                  </a:cubicBezTo>
                  <a:cubicBezTo>
                    <a:pt x="241" y="227046"/>
                    <a:pt x="-170" y="219763"/>
                    <a:pt x="65" y="208485"/>
                  </a:cubicBezTo>
                  <a:cubicBezTo>
                    <a:pt x="65" y="196033"/>
                    <a:pt x="1122" y="184285"/>
                    <a:pt x="3237" y="173243"/>
                  </a:cubicBezTo>
                  <a:cubicBezTo>
                    <a:pt x="4176" y="167369"/>
                    <a:pt x="4881" y="159205"/>
                    <a:pt x="5351" y="148749"/>
                  </a:cubicBezTo>
                  <a:cubicBezTo>
                    <a:pt x="5821" y="138294"/>
                    <a:pt x="6585" y="130071"/>
                    <a:pt x="7642" y="124080"/>
                  </a:cubicBezTo>
                  <a:cubicBezTo>
                    <a:pt x="8699" y="118088"/>
                    <a:pt x="9228" y="114623"/>
                    <a:pt x="9228" y="113683"/>
                  </a:cubicBezTo>
                  <a:cubicBezTo>
                    <a:pt x="9228" y="112743"/>
                    <a:pt x="9815" y="112861"/>
                    <a:pt x="10990" y="114035"/>
                  </a:cubicBezTo>
                  <a:cubicBezTo>
                    <a:pt x="12165" y="115210"/>
                    <a:pt x="13163" y="121671"/>
                    <a:pt x="13985" y="133419"/>
                  </a:cubicBezTo>
                  <a:cubicBezTo>
                    <a:pt x="14808" y="145166"/>
                    <a:pt x="14984" y="156326"/>
                    <a:pt x="14514" y="166899"/>
                  </a:cubicBezTo>
                  <a:cubicBezTo>
                    <a:pt x="13809" y="180526"/>
                    <a:pt x="13927" y="186752"/>
                    <a:pt x="14867" y="185578"/>
                  </a:cubicBezTo>
                  <a:cubicBezTo>
                    <a:pt x="16276" y="184168"/>
                    <a:pt x="18038" y="177472"/>
                    <a:pt x="20153" y="165489"/>
                  </a:cubicBezTo>
                  <a:cubicBezTo>
                    <a:pt x="22267" y="153507"/>
                    <a:pt x="23677" y="142464"/>
                    <a:pt x="24382" y="132361"/>
                  </a:cubicBezTo>
                  <a:cubicBezTo>
                    <a:pt x="26262" y="104637"/>
                    <a:pt x="28259" y="91363"/>
                    <a:pt x="30373" y="92537"/>
                  </a:cubicBezTo>
                  <a:cubicBezTo>
                    <a:pt x="31078" y="93007"/>
                    <a:pt x="32312" y="95827"/>
                    <a:pt x="34074" y="100996"/>
                  </a:cubicBezTo>
                  <a:cubicBezTo>
                    <a:pt x="35836" y="106165"/>
                    <a:pt x="36952" y="110159"/>
                    <a:pt x="37422" y="112978"/>
                  </a:cubicBezTo>
                  <a:cubicBezTo>
                    <a:pt x="37657" y="115328"/>
                    <a:pt x="38009" y="128015"/>
                    <a:pt x="38479" y="151040"/>
                  </a:cubicBezTo>
                  <a:cubicBezTo>
                    <a:pt x="38949" y="174065"/>
                    <a:pt x="38127" y="191686"/>
                    <a:pt x="36012" y="203904"/>
                  </a:cubicBezTo>
                  <a:cubicBezTo>
                    <a:pt x="33193" y="221525"/>
                    <a:pt x="31489" y="233566"/>
                    <a:pt x="30902" y="240027"/>
                  </a:cubicBezTo>
                  <a:cubicBezTo>
                    <a:pt x="30315" y="246488"/>
                    <a:pt x="30608" y="250424"/>
                    <a:pt x="31783" y="251834"/>
                  </a:cubicBezTo>
                  <a:cubicBezTo>
                    <a:pt x="33193" y="253478"/>
                    <a:pt x="36658" y="253889"/>
                    <a:pt x="42179" y="253067"/>
                  </a:cubicBezTo>
                  <a:cubicBezTo>
                    <a:pt x="47701" y="252245"/>
                    <a:pt x="60799" y="249249"/>
                    <a:pt x="81475" y="244080"/>
                  </a:cubicBezTo>
                  <a:cubicBezTo>
                    <a:pt x="110844" y="237032"/>
                    <a:pt x="125645" y="233038"/>
                    <a:pt x="125880" y="232098"/>
                  </a:cubicBezTo>
                  <a:cubicBezTo>
                    <a:pt x="125880" y="231863"/>
                    <a:pt x="125822" y="231510"/>
                    <a:pt x="125704" y="231041"/>
                  </a:cubicBezTo>
                  <a:cubicBezTo>
                    <a:pt x="125587" y="230571"/>
                    <a:pt x="125763" y="230101"/>
                    <a:pt x="126233" y="229631"/>
                  </a:cubicBezTo>
                  <a:cubicBezTo>
                    <a:pt x="126703" y="229161"/>
                    <a:pt x="127643" y="228691"/>
                    <a:pt x="129052" y="228221"/>
                  </a:cubicBezTo>
                  <a:cubicBezTo>
                    <a:pt x="130462" y="227751"/>
                    <a:pt x="132224" y="227223"/>
                    <a:pt x="134339" y="226635"/>
                  </a:cubicBezTo>
                  <a:cubicBezTo>
                    <a:pt x="136453" y="226048"/>
                    <a:pt x="139038" y="225402"/>
                    <a:pt x="142092" y="224697"/>
                  </a:cubicBezTo>
                  <a:cubicBezTo>
                    <a:pt x="144441" y="224227"/>
                    <a:pt x="145675" y="223581"/>
                    <a:pt x="145792" y="222759"/>
                  </a:cubicBezTo>
                  <a:cubicBezTo>
                    <a:pt x="145910" y="221936"/>
                    <a:pt x="145029" y="220585"/>
                    <a:pt x="143149" y="218706"/>
                  </a:cubicBezTo>
                  <a:cubicBezTo>
                    <a:pt x="141740" y="217531"/>
                    <a:pt x="140271" y="216885"/>
                    <a:pt x="138744" y="216767"/>
                  </a:cubicBezTo>
                  <a:cubicBezTo>
                    <a:pt x="137217" y="216650"/>
                    <a:pt x="133751" y="217061"/>
                    <a:pt x="128347" y="218001"/>
                  </a:cubicBezTo>
                  <a:cubicBezTo>
                    <a:pt x="120594" y="219410"/>
                    <a:pt x="115073" y="220174"/>
                    <a:pt x="111783" y="220292"/>
                  </a:cubicBezTo>
                  <a:cubicBezTo>
                    <a:pt x="108494" y="220409"/>
                    <a:pt x="106262" y="221055"/>
                    <a:pt x="105087" y="222230"/>
                  </a:cubicBezTo>
                  <a:cubicBezTo>
                    <a:pt x="103913" y="223405"/>
                    <a:pt x="101798" y="223992"/>
                    <a:pt x="98744" y="223992"/>
                  </a:cubicBezTo>
                  <a:cubicBezTo>
                    <a:pt x="95689" y="223992"/>
                    <a:pt x="91930" y="225284"/>
                    <a:pt x="87466" y="227869"/>
                  </a:cubicBezTo>
                  <a:cubicBezTo>
                    <a:pt x="83002" y="230453"/>
                    <a:pt x="79830" y="231393"/>
                    <a:pt x="77951" y="230688"/>
                  </a:cubicBezTo>
                  <a:cubicBezTo>
                    <a:pt x="74896" y="229748"/>
                    <a:pt x="70785" y="221995"/>
                    <a:pt x="65616" y="207428"/>
                  </a:cubicBezTo>
                  <a:cubicBezTo>
                    <a:pt x="64441" y="204374"/>
                    <a:pt x="63971" y="202142"/>
                    <a:pt x="64206" y="200732"/>
                  </a:cubicBezTo>
                  <a:cubicBezTo>
                    <a:pt x="64441" y="199322"/>
                    <a:pt x="65498" y="196620"/>
                    <a:pt x="67378" y="192626"/>
                  </a:cubicBezTo>
                  <a:cubicBezTo>
                    <a:pt x="69962" y="187222"/>
                    <a:pt x="72194" y="184285"/>
                    <a:pt x="74074" y="183816"/>
                  </a:cubicBezTo>
                  <a:cubicBezTo>
                    <a:pt x="76658" y="183111"/>
                    <a:pt x="80535" y="178059"/>
                    <a:pt x="85704" y="168661"/>
                  </a:cubicBezTo>
                  <a:cubicBezTo>
                    <a:pt x="86409" y="167252"/>
                    <a:pt x="86703" y="166077"/>
                    <a:pt x="86585" y="165137"/>
                  </a:cubicBezTo>
                  <a:cubicBezTo>
                    <a:pt x="86468" y="164197"/>
                    <a:pt x="85704" y="162788"/>
                    <a:pt x="84294" y="160908"/>
                  </a:cubicBezTo>
                  <a:cubicBezTo>
                    <a:pt x="82180" y="158089"/>
                    <a:pt x="80065" y="156326"/>
                    <a:pt x="77951" y="155622"/>
                  </a:cubicBezTo>
                  <a:cubicBezTo>
                    <a:pt x="69492" y="153507"/>
                    <a:pt x="63912" y="151686"/>
                    <a:pt x="61210" y="150159"/>
                  </a:cubicBezTo>
                  <a:cubicBezTo>
                    <a:pt x="58509" y="148632"/>
                    <a:pt x="57158" y="146576"/>
                    <a:pt x="57158" y="143992"/>
                  </a:cubicBezTo>
                  <a:cubicBezTo>
                    <a:pt x="57158" y="139997"/>
                    <a:pt x="60975" y="134770"/>
                    <a:pt x="68611" y="128309"/>
                  </a:cubicBezTo>
                  <a:cubicBezTo>
                    <a:pt x="76247" y="121847"/>
                    <a:pt x="83824" y="117325"/>
                    <a:pt x="91343" y="114740"/>
                  </a:cubicBezTo>
                  <a:cubicBezTo>
                    <a:pt x="97686" y="112626"/>
                    <a:pt x="101622" y="110746"/>
                    <a:pt x="103149" y="109101"/>
                  </a:cubicBezTo>
                  <a:cubicBezTo>
                    <a:pt x="104676" y="107457"/>
                    <a:pt x="105440" y="104167"/>
                    <a:pt x="105440" y="99234"/>
                  </a:cubicBezTo>
                  <a:lnTo>
                    <a:pt x="105440" y="90423"/>
                  </a:lnTo>
                  <a:lnTo>
                    <a:pt x="93810" y="90775"/>
                  </a:lnTo>
                  <a:cubicBezTo>
                    <a:pt x="88171" y="90775"/>
                    <a:pt x="84529" y="90599"/>
                    <a:pt x="82885" y="90247"/>
                  </a:cubicBezTo>
                  <a:cubicBezTo>
                    <a:pt x="81240" y="89894"/>
                    <a:pt x="79008" y="88426"/>
                    <a:pt x="76189" y="85841"/>
                  </a:cubicBezTo>
                  <a:cubicBezTo>
                    <a:pt x="66086" y="76913"/>
                    <a:pt x="61622" y="71744"/>
                    <a:pt x="62796" y="70335"/>
                  </a:cubicBezTo>
                  <a:cubicBezTo>
                    <a:pt x="63266" y="69630"/>
                    <a:pt x="65733" y="69277"/>
                    <a:pt x="70197" y="69277"/>
                  </a:cubicBezTo>
                  <a:cubicBezTo>
                    <a:pt x="77716" y="69277"/>
                    <a:pt x="86409" y="66223"/>
                    <a:pt x="96277" y="60114"/>
                  </a:cubicBezTo>
                  <a:cubicBezTo>
                    <a:pt x="104265" y="54945"/>
                    <a:pt x="112136" y="54476"/>
                    <a:pt x="119889" y="58705"/>
                  </a:cubicBezTo>
                  <a:cubicBezTo>
                    <a:pt x="127408" y="62699"/>
                    <a:pt x="133164" y="68338"/>
                    <a:pt x="137158" y="75621"/>
                  </a:cubicBezTo>
                  <a:lnTo>
                    <a:pt x="140682" y="82670"/>
                  </a:lnTo>
                  <a:lnTo>
                    <a:pt x="136806" y="90775"/>
                  </a:lnTo>
                  <a:cubicBezTo>
                    <a:pt x="133986" y="96179"/>
                    <a:pt x="132576" y="101231"/>
                    <a:pt x="132576" y="105930"/>
                  </a:cubicBezTo>
                  <a:cubicBezTo>
                    <a:pt x="132576" y="108984"/>
                    <a:pt x="132811" y="111099"/>
                    <a:pt x="133281" y="112273"/>
                  </a:cubicBezTo>
                  <a:cubicBezTo>
                    <a:pt x="133751" y="113448"/>
                    <a:pt x="135161" y="114740"/>
                    <a:pt x="137510" y="116150"/>
                  </a:cubicBezTo>
                  <a:cubicBezTo>
                    <a:pt x="142679" y="119439"/>
                    <a:pt x="146791" y="126018"/>
                    <a:pt x="149845" y="135886"/>
                  </a:cubicBezTo>
                  <a:cubicBezTo>
                    <a:pt x="150550" y="137765"/>
                    <a:pt x="151549" y="139175"/>
                    <a:pt x="152841" y="140115"/>
                  </a:cubicBezTo>
                  <a:cubicBezTo>
                    <a:pt x="154133" y="141055"/>
                    <a:pt x="156894" y="142229"/>
                    <a:pt x="161123" y="143639"/>
                  </a:cubicBezTo>
                  <a:cubicBezTo>
                    <a:pt x="168641" y="146224"/>
                    <a:pt x="173751" y="148397"/>
                    <a:pt x="176453" y="150159"/>
                  </a:cubicBezTo>
                  <a:cubicBezTo>
                    <a:pt x="179155" y="151921"/>
                    <a:pt x="181799" y="154917"/>
                    <a:pt x="184383" y="159146"/>
                  </a:cubicBezTo>
                  <a:cubicBezTo>
                    <a:pt x="187437" y="164315"/>
                    <a:pt x="189199" y="166899"/>
                    <a:pt x="189669" y="166899"/>
                  </a:cubicBezTo>
                  <a:cubicBezTo>
                    <a:pt x="190139" y="165724"/>
                    <a:pt x="190374" y="161202"/>
                    <a:pt x="190374" y="153331"/>
                  </a:cubicBezTo>
                  <a:cubicBezTo>
                    <a:pt x="190374" y="145460"/>
                    <a:pt x="190139" y="136532"/>
                    <a:pt x="189669" y="126546"/>
                  </a:cubicBezTo>
                  <a:cubicBezTo>
                    <a:pt x="189199" y="116561"/>
                    <a:pt x="188730" y="110511"/>
                    <a:pt x="188260" y="108397"/>
                  </a:cubicBezTo>
                  <a:cubicBezTo>
                    <a:pt x="187085" y="104167"/>
                    <a:pt x="186791" y="100643"/>
                    <a:pt x="187379" y="97824"/>
                  </a:cubicBezTo>
                  <a:cubicBezTo>
                    <a:pt x="187966" y="95004"/>
                    <a:pt x="187672" y="92479"/>
                    <a:pt x="186498" y="90247"/>
                  </a:cubicBezTo>
                  <a:cubicBezTo>
                    <a:pt x="185323" y="88015"/>
                    <a:pt x="184618" y="81965"/>
                    <a:pt x="184383" y="72097"/>
                  </a:cubicBezTo>
                  <a:cubicBezTo>
                    <a:pt x="183913" y="63874"/>
                    <a:pt x="182738" y="56531"/>
                    <a:pt x="180859" y="50070"/>
                  </a:cubicBezTo>
                  <a:cubicBezTo>
                    <a:pt x="178979" y="43609"/>
                    <a:pt x="176865" y="40144"/>
                    <a:pt x="174515" y="39674"/>
                  </a:cubicBezTo>
                  <a:cubicBezTo>
                    <a:pt x="172635" y="39204"/>
                    <a:pt x="171696" y="38499"/>
                    <a:pt x="171696" y="37559"/>
                  </a:cubicBezTo>
                  <a:cubicBezTo>
                    <a:pt x="171696" y="36384"/>
                    <a:pt x="167114" y="35621"/>
                    <a:pt x="157951" y="35268"/>
                  </a:cubicBezTo>
                  <a:cubicBezTo>
                    <a:pt x="148788" y="34916"/>
                    <a:pt x="141505" y="35210"/>
                    <a:pt x="136101" y="36149"/>
                  </a:cubicBezTo>
                  <a:cubicBezTo>
                    <a:pt x="129287" y="37324"/>
                    <a:pt x="124353" y="38088"/>
                    <a:pt x="121299" y="38440"/>
                  </a:cubicBezTo>
                  <a:cubicBezTo>
                    <a:pt x="118245" y="38793"/>
                    <a:pt x="113134" y="39497"/>
                    <a:pt x="105968" y="40555"/>
                  </a:cubicBezTo>
                  <a:cubicBezTo>
                    <a:pt x="98802" y="41612"/>
                    <a:pt x="94867" y="42023"/>
                    <a:pt x="94162" y="41788"/>
                  </a:cubicBezTo>
                  <a:cubicBezTo>
                    <a:pt x="93222" y="41553"/>
                    <a:pt x="90462" y="42141"/>
                    <a:pt x="85880" y="43550"/>
                  </a:cubicBezTo>
                  <a:cubicBezTo>
                    <a:pt x="81299" y="44960"/>
                    <a:pt x="78068" y="46252"/>
                    <a:pt x="76189" y="47427"/>
                  </a:cubicBezTo>
                  <a:cubicBezTo>
                    <a:pt x="71959" y="50012"/>
                    <a:pt x="66379" y="50951"/>
                    <a:pt x="59448" y="50246"/>
                  </a:cubicBezTo>
                  <a:cubicBezTo>
                    <a:pt x="52517" y="49542"/>
                    <a:pt x="45997" y="47427"/>
                    <a:pt x="39889" y="43903"/>
                  </a:cubicBezTo>
                  <a:cubicBezTo>
                    <a:pt x="36834" y="42023"/>
                    <a:pt x="33369" y="40437"/>
                    <a:pt x="29492" y="39145"/>
                  </a:cubicBezTo>
                  <a:cubicBezTo>
                    <a:pt x="25616" y="37853"/>
                    <a:pt x="24499" y="36737"/>
                    <a:pt x="26144" y="35797"/>
                  </a:cubicBezTo>
                  <a:cubicBezTo>
                    <a:pt x="27789" y="34857"/>
                    <a:pt x="28317" y="33682"/>
                    <a:pt x="27730" y="32273"/>
                  </a:cubicBezTo>
                  <a:cubicBezTo>
                    <a:pt x="27143" y="30863"/>
                    <a:pt x="27319" y="30158"/>
                    <a:pt x="28259" y="30158"/>
                  </a:cubicBezTo>
                  <a:cubicBezTo>
                    <a:pt x="36717" y="29688"/>
                    <a:pt x="49287" y="26869"/>
                    <a:pt x="65968" y="21700"/>
                  </a:cubicBezTo>
                  <a:cubicBezTo>
                    <a:pt x="81710" y="17001"/>
                    <a:pt x="91049" y="13947"/>
                    <a:pt x="93986" y="12537"/>
                  </a:cubicBezTo>
                  <a:cubicBezTo>
                    <a:pt x="96923" y="11127"/>
                    <a:pt x="101974" y="9953"/>
                    <a:pt x="109140" y="9013"/>
                  </a:cubicBezTo>
                  <a:cubicBezTo>
                    <a:pt x="116306" y="8073"/>
                    <a:pt x="122180" y="6605"/>
                    <a:pt x="126761" y="4607"/>
                  </a:cubicBezTo>
                  <a:cubicBezTo>
                    <a:pt x="131343" y="2610"/>
                    <a:pt x="135983" y="1671"/>
                    <a:pt x="140682" y="1788"/>
                  </a:cubicBezTo>
                  <a:cubicBezTo>
                    <a:pt x="145381" y="1906"/>
                    <a:pt x="147966" y="1729"/>
                    <a:pt x="148436" y="1259"/>
                  </a:cubicBezTo>
                  <a:cubicBezTo>
                    <a:pt x="149023" y="672"/>
                    <a:pt x="150374" y="290"/>
                    <a:pt x="152489" y="114"/>
                  </a:cubicBezTo>
                  <a:close/>
                </a:path>
              </a:pathLst>
            </a:custGeom>
            <a:solidFill>
              <a:srgbClr val="1D70AD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38" tIns="45720" rIns="91438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15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endParaRPr kumimoji="0" lang="en-HK" sz="8001" b="0" i="0" u="none" strike="noStrike" kern="0" cap="none" spc="0" normalizeH="0" baseline="0" noProof="0">
                <a:ln>
                  <a:noFill/>
                </a:ln>
                <a:solidFill>
                  <a:srgbClr val="1D70AD"/>
                </a:solidFill>
                <a:effectLst/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  <a:cs typeface="+mn-cs"/>
                <a:sym typeface="BentonSans Medium" panose="02000603000000020004" pitchFamily="2" charset="0"/>
              </a:endParaRPr>
            </a:p>
          </p:txBody>
        </p:sp>
        <p:sp>
          <p:nvSpPr>
            <p:cNvPr id="7" name="TextBox 38">
              <a:extLst>
                <a:ext uri="{FF2B5EF4-FFF2-40B4-BE49-F238E27FC236}">
                  <a16:creationId xmlns:a16="http://schemas.microsoft.com/office/drawing/2014/main" id="{CED95E31-9CBE-1089-BD74-05AE9503D2E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945660" y="-1085805"/>
              <a:ext cx="224256" cy="299923"/>
            </a:xfrm>
            <a:custGeom>
              <a:avLst/>
              <a:gdLst/>
              <a:ahLst/>
              <a:cxnLst/>
              <a:rect l="l" t="t" r="r" b="b"/>
              <a:pathLst>
                <a:path w="224256" h="299923">
                  <a:moveTo>
                    <a:pt x="99898" y="146292"/>
                  </a:moveTo>
                  <a:lnTo>
                    <a:pt x="97178" y="147544"/>
                  </a:lnTo>
                  <a:cubicBezTo>
                    <a:pt x="93843" y="149171"/>
                    <a:pt x="89145" y="151613"/>
                    <a:pt x="83084" y="154868"/>
                  </a:cubicBezTo>
                  <a:cubicBezTo>
                    <a:pt x="70962" y="161379"/>
                    <a:pt x="62541" y="166405"/>
                    <a:pt x="57820" y="169948"/>
                  </a:cubicBezTo>
                  <a:cubicBezTo>
                    <a:pt x="53366" y="173124"/>
                    <a:pt x="48732" y="177888"/>
                    <a:pt x="43915" y="184241"/>
                  </a:cubicBezTo>
                  <a:cubicBezTo>
                    <a:pt x="39099" y="190593"/>
                    <a:pt x="35709" y="196387"/>
                    <a:pt x="33744" y="201622"/>
                  </a:cubicBezTo>
                  <a:cubicBezTo>
                    <a:pt x="30470" y="209699"/>
                    <a:pt x="29912" y="215874"/>
                    <a:pt x="32070" y="220149"/>
                  </a:cubicBezTo>
                  <a:cubicBezTo>
                    <a:pt x="34229" y="224424"/>
                    <a:pt x="38326" y="225870"/>
                    <a:pt x="44361" y="224486"/>
                  </a:cubicBezTo>
                  <a:cubicBezTo>
                    <a:pt x="45815" y="224401"/>
                    <a:pt x="49552" y="222006"/>
                    <a:pt x="55573" y="217300"/>
                  </a:cubicBezTo>
                  <a:cubicBezTo>
                    <a:pt x="61593" y="212593"/>
                    <a:pt x="67385" y="207384"/>
                    <a:pt x="72946" y="201672"/>
                  </a:cubicBezTo>
                  <a:cubicBezTo>
                    <a:pt x="74440" y="199190"/>
                    <a:pt x="78157" y="192410"/>
                    <a:pt x="84097" y="181330"/>
                  </a:cubicBezTo>
                  <a:cubicBezTo>
                    <a:pt x="90037" y="170251"/>
                    <a:pt x="94683" y="160335"/>
                    <a:pt x="98035" y="151583"/>
                  </a:cubicBezTo>
                  <a:close/>
                  <a:moveTo>
                    <a:pt x="118822" y="29672"/>
                  </a:moveTo>
                  <a:cubicBezTo>
                    <a:pt x="121410" y="29096"/>
                    <a:pt x="123262" y="30342"/>
                    <a:pt x="124378" y="33411"/>
                  </a:cubicBezTo>
                  <a:cubicBezTo>
                    <a:pt x="124988" y="36080"/>
                    <a:pt x="120773" y="42311"/>
                    <a:pt x="111735" y="52106"/>
                  </a:cubicBezTo>
                  <a:cubicBezTo>
                    <a:pt x="104055" y="61166"/>
                    <a:pt x="98981" y="67436"/>
                    <a:pt x="96512" y="70917"/>
                  </a:cubicBezTo>
                  <a:cubicBezTo>
                    <a:pt x="94043" y="74397"/>
                    <a:pt x="92076" y="78450"/>
                    <a:pt x="90612" y="83075"/>
                  </a:cubicBezTo>
                  <a:cubicBezTo>
                    <a:pt x="89011" y="89008"/>
                    <a:pt x="87079" y="93032"/>
                    <a:pt x="84816" y="95149"/>
                  </a:cubicBezTo>
                  <a:cubicBezTo>
                    <a:pt x="82553" y="97265"/>
                    <a:pt x="78693" y="98582"/>
                    <a:pt x="73238" y="99100"/>
                  </a:cubicBezTo>
                  <a:cubicBezTo>
                    <a:pt x="66931" y="99808"/>
                    <a:pt x="61168" y="99024"/>
                    <a:pt x="55947" y="96748"/>
                  </a:cubicBezTo>
                  <a:cubicBezTo>
                    <a:pt x="51839" y="94821"/>
                    <a:pt x="49203" y="92910"/>
                    <a:pt x="48037" y="91016"/>
                  </a:cubicBezTo>
                  <a:cubicBezTo>
                    <a:pt x="46871" y="89122"/>
                    <a:pt x="44919" y="84155"/>
                    <a:pt x="42181" y="76115"/>
                  </a:cubicBezTo>
                  <a:cubicBezTo>
                    <a:pt x="39207" y="66588"/>
                    <a:pt x="37364" y="59678"/>
                    <a:pt x="36652" y="55382"/>
                  </a:cubicBezTo>
                  <a:cubicBezTo>
                    <a:pt x="36189" y="51818"/>
                    <a:pt x="36197" y="49388"/>
                    <a:pt x="36674" y="48094"/>
                  </a:cubicBezTo>
                  <a:cubicBezTo>
                    <a:pt x="37151" y="46800"/>
                    <a:pt x="39018" y="45610"/>
                    <a:pt x="42274" y="44523"/>
                  </a:cubicBezTo>
                  <a:cubicBezTo>
                    <a:pt x="45046" y="43727"/>
                    <a:pt x="50153" y="44366"/>
                    <a:pt x="57596" y="46442"/>
                  </a:cubicBezTo>
                  <a:cubicBezTo>
                    <a:pt x="65040" y="48518"/>
                    <a:pt x="70389" y="50676"/>
                    <a:pt x="73646" y="52915"/>
                  </a:cubicBezTo>
                  <a:cubicBezTo>
                    <a:pt x="74347" y="53437"/>
                    <a:pt x="75005" y="53586"/>
                    <a:pt x="75620" y="53364"/>
                  </a:cubicBezTo>
                  <a:cubicBezTo>
                    <a:pt x="76235" y="53142"/>
                    <a:pt x="79053" y="51478"/>
                    <a:pt x="84075" y="48372"/>
                  </a:cubicBezTo>
                  <a:cubicBezTo>
                    <a:pt x="89798" y="45079"/>
                    <a:pt x="96557" y="41227"/>
                    <a:pt x="104351" y="36814"/>
                  </a:cubicBezTo>
                  <a:cubicBezTo>
                    <a:pt x="111410" y="32629"/>
                    <a:pt x="116234" y="30248"/>
                    <a:pt x="118822" y="29672"/>
                  </a:cubicBezTo>
                  <a:close/>
                  <a:moveTo>
                    <a:pt x="142802" y="1"/>
                  </a:moveTo>
                  <a:cubicBezTo>
                    <a:pt x="144393" y="-7"/>
                    <a:pt x="146328" y="55"/>
                    <a:pt x="148607" y="189"/>
                  </a:cubicBezTo>
                  <a:cubicBezTo>
                    <a:pt x="155784" y="1045"/>
                    <a:pt x="159624" y="2228"/>
                    <a:pt x="160125" y="3738"/>
                  </a:cubicBezTo>
                  <a:cubicBezTo>
                    <a:pt x="160626" y="5249"/>
                    <a:pt x="161989" y="7339"/>
                    <a:pt x="164213" y="10008"/>
                  </a:cubicBezTo>
                  <a:cubicBezTo>
                    <a:pt x="166265" y="12317"/>
                    <a:pt x="167551" y="15356"/>
                    <a:pt x="168071" y="19124"/>
                  </a:cubicBezTo>
                  <a:cubicBezTo>
                    <a:pt x="168590" y="22892"/>
                    <a:pt x="167870" y="25428"/>
                    <a:pt x="165909" y="26731"/>
                  </a:cubicBezTo>
                  <a:cubicBezTo>
                    <a:pt x="165469" y="27062"/>
                    <a:pt x="164208" y="30951"/>
                    <a:pt x="162126" y="38400"/>
                  </a:cubicBezTo>
                  <a:cubicBezTo>
                    <a:pt x="160045" y="45849"/>
                    <a:pt x="158101" y="54090"/>
                    <a:pt x="156295" y="63125"/>
                  </a:cubicBezTo>
                  <a:cubicBezTo>
                    <a:pt x="154173" y="74215"/>
                    <a:pt x="151965" y="83659"/>
                    <a:pt x="149670" y="91456"/>
                  </a:cubicBezTo>
                  <a:cubicBezTo>
                    <a:pt x="146785" y="100061"/>
                    <a:pt x="145561" y="104564"/>
                    <a:pt x="145997" y="104964"/>
                  </a:cubicBezTo>
                  <a:cubicBezTo>
                    <a:pt x="146434" y="105364"/>
                    <a:pt x="151150" y="105564"/>
                    <a:pt x="160144" y="105564"/>
                  </a:cubicBezTo>
                  <a:cubicBezTo>
                    <a:pt x="173988" y="105564"/>
                    <a:pt x="184305" y="106948"/>
                    <a:pt x="191097" y="109714"/>
                  </a:cubicBezTo>
                  <a:cubicBezTo>
                    <a:pt x="197888" y="112480"/>
                    <a:pt x="203986" y="117914"/>
                    <a:pt x="209390" y="126016"/>
                  </a:cubicBezTo>
                  <a:cubicBezTo>
                    <a:pt x="214254" y="133318"/>
                    <a:pt x="217748" y="141927"/>
                    <a:pt x="219872" y="151842"/>
                  </a:cubicBezTo>
                  <a:cubicBezTo>
                    <a:pt x="221995" y="161758"/>
                    <a:pt x="223410" y="175262"/>
                    <a:pt x="224115" y="192355"/>
                  </a:cubicBezTo>
                  <a:cubicBezTo>
                    <a:pt x="224353" y="201345"/>
                    <a:pt x="224292" y="207638"/>
                    <a:pt x="223930" y="211234"/>
                  </a:cubicBezTo>
                  <a:cubicBezTo>
                    <a:pt x="223568" y="214830"/>
                    <a:pt x="222556" y="219601"/>
                    <a:pt x="220893" y="225549"/>
                  </a:cubicBezTo>
                  <a:cubicBezTo>
                    <a:pt x="218973" y="232252"/>
                    <a:pt x="215714" y="240555"/>
                    <a:pt x="211116" y="250458"/>
                  </a:cubicBezTo>
                  <a:cubicBezTo>
                    <a:pt x="206518" y="260361"/>
                    <a:pt x="203017" y="266636"/>
                    <a:pt x="200612" y="269282"/>
                  </a:cubicBezTo>
                  <a:cubicBezTo>
                    <a:pt x="198230" y="272006"/>
                    <a:pt x="196406" y="273368"/>
                    <a:pt x="195141" y="273368"/>
                  </a:cubicBezTo>
                  <a:cubicBezTo>
                    <a:pt x="193877" y="273368"/>
                    <a:pt x="192486" y="274278"/>
                    <a:pt x="190970" y="276097"/>
                  </a:cubicBezTo>
                  <a:cubicBezTo>
                    <a:pt x="189454" y="277916"/>
                    <a:pt x="186417" y="280111"/>
                    <a:pt x="181859" y="282683"/>
                  </a:cubicBezTo>
                  <a:cubicBezTo>
                    <a:pt x="177302" y="285254"/>
                    <a:pt x="171713" y="288745"/>
                    <a:pt x="165094" y="293154"/>
                  </a:cubicBezTo>
                  <a:cubicBezTo>
                    <a:pt x="160417" y="296432"/>
                    <a:pt x="155670" y="298564"/>
                    <a:pt x="150851" y="299550"/>
                  </a:cubicBezTo>
                  <a:cubicBezTo>
                    <a:pt x="146033" y="300535"/>
                    <a:pt x="142598" y="299574"/>
                    <a:pt x="140546" y="296667"/>
                  </a:cubicBezTo>
                  <a:cubicBezTo>
                    <a:pt x="141111" y="297038"/>
                    <a:pt x="140111" y="297743"/>
                    <a:pt x="137545" y="298781"/>
                  </a:cubicBezTo>
                  <a:cubicBezTo>
                    <a:pt x="134979" y="299820"/>
                    <a:pt x="130002" y="298726"/>
                    <a:pt x="122616" y="295499"/>
                  </a:cubicBezTo>
                  <a:cubicBezTo>
                    <a:pt x="114554" y="292412"/>
                    <a:pt x="108073" y="288794"/>
                    <a:pt x="103172" y="284646"/>
                  </a:cubicBezTo>
                  <a:cubicBezTo>
                    <a:pt x="98271" y="280498"/>
                    <a:pt x="95228" y="276191"/>
                    <a:pt x="94042" y="271727"/>
                  </a:cubicBezTo>
                  <a:cubicBezTo>
                    <a:pt x="93767" y="269976"/>
                    <a:pt x="93122" y="268847"/>
                    <a:pt x="92107" y="268341"/>
                  </a:cubicBezTo>
                  <a:cubicBezTo>
                    <a:pt x="91092" y="267834"/>
                    <a:pt x="90584" y="265932"/>
                    <a:pt x="90584" y="262633"/>
                  </a:cubicBezTo>
                  <a:cubicBezTo>
                    <a:pt x="90584" y="259335"/>
                    <a:pt x="91846" y="257685"/>
                    <a:pt x="94370" y="257685"/>
                  </a:cubicBezTo>
                  <a:cubicBezTo>
                    <a:pt x="96894" y="257685"/>
                    <a:pt x="100762" y="259794"/>
                    <a:pt x="105975" y="264013"/>
                  </a:cubicBezTo>
                  <a:cubicBezTo>
                    <a:pt x="115318" y="271314"/>
                    <a:pt x="124874" y="274178"/>
                    <a:pt x="134643" y="272603"/>
                  </a:cubicBezTo>
                  <a:cubicBezTo>
                    <a:pt x="141361" y="271520"/>
                    <a:pt x="147188" y="269583"/>
                    <a:pt x="152123" y="266793"/>
                  </a:cubicBezTo>
                  <a:cubicBezTo>
                    <a:pt x="157059" y="264003"/>
                    <a:pt x="162326" y="259585"/>
                    <a:pt x="167925" y="253539"/>
                  </a:cubicBezTo>
                  <a:cubicBezTo>
                    <a:pt x="185542" y="234809"/>
                    <a:pt x="195027" y="209770"/>
                    <a:pt x="196378" y="178423"/>
                  </a:cubicBezTo>
                  <a:cubicBezTo>
                    <a:pt x="196836" y="170159"/>
                    <a:pt x="196901" y="164621"/>
                    <a:pt x="196570" y="161809"/>
                  </a:cubicBezTo>
                  <a:cubicBezTo>
                    <a:pt x="196240" y="158997"/>
                    <a:pt x="195142" y="154897"/>
                    <a:pt x="193277" y="149507"/>
                  </a:cubicBezTo>
                  <a:cubicBezTo>
                    <a:pt x="191614" y="144294"/>
                    <a:pt x="190380" y="140971"/>
                    <a:pt x="189574" y="139538"/>
                  </a:cubicBezTo>
                  <a:cubicBezTo>
                    <a:pt x="188768" y="138104"/>
                    <a:pt x="187760" y="137084"/>
                    <a:pt x="186548" y="136479"/>
                  </a:cubicBezTo>
                  <a:cubicBezTo>
                    <a:pt x="181849" y="134129"/>
                    <a:pt x="174616" y="132617"/>
                    <a:pt x="164849" y="131941"/>
                  </a:cubicBezTo>
                  <a:cubicBezTo>
                    <a:pt x="155082" y="131266"/>
                    <a:pt x="146420" y="131851"/>
                    <a:pt x="138861" y="133698"/>
                  </a:cubicBezTo>
                  <a:cubicBezTo>
                    <a:pt x="136629" y="134410"/>
                    <a:pt x="135060" y="135136"/>
                    <a:pt x="134155" y="135876"/>
                  </a:cubicBezTo>
                  <a:cubicBezTo>
                    <a:pt x="133250" y="136615"/>
                    <a:pt x="131469" y="139522"/>
                    <a:pt x="128811" y="144595"/>
                  </a:cubicBezTo>
                  <a:cubicBezTo>
                    <a:pt x="125610" y="150403"/>
                    <a:pt x="123438" y="155132"/>
                    <a:pt x="122297" y="158783"/>
                  </a:cubicBezTo>
                  <a:cubicBezTo>
                    <a:pt x="121155" y="162434"/>
                    <a:pt x="118912" y="167604"/>
                    <a:pt x="115568" y="174293"/>
                  </a:cubicBezTo>
                  <a:lnTo>
                    <a:pt x="111113" y="179662"/>
                  </a:lnTo>
                  <a:lnTo>
                    <a:pt x="120656" y="180290"/>
                  </a:lnTo>
                  <a:cubicBezTo>
                    <a:pt x="138791" y="181721"/>
                    <a:pt x="151074" y="184388"/>
                    <a:pt x="157506" y="188291"/>
                  </a:cubicBezTo>
                  <a:cubicBezTo>
                    <a:pt x="163453" y="191738"/>
                    <a:pt x="166354" y="196207"/>
                    <a:pt x="166209" y="201699"/>
                  </a:cubicBezTo>
                  <a:cubicBezTo>
                    <a:pt x="166064" y="207191"/>
                    <a:pt x="163255" y="212542"/>
                    <a:pt x="157782" y="217751"/>
                  </a:cubicBezTo>
                  <a:lnTo>
                    <a:pt x="151157" y="223241"/>
                  </a:lnTo>
                  <a:lnTo>
                    <a:pt x="136961" y="213935"/>
                  </a:lnTo>
                  <a:cubicBezTo>
                    <a:pt x="129538" y="208476"/>
                    <a:pt x="124101" y="205269"/>
                    <a:pt x="120650" y="204315"/>
                  </a:cubicBezTo>
                  <a:cubicBezTo>
                    <a:pt x="117199" y="203361"/>
                    <a:pt x="115841" y="200897"/>
                    <a:pt x="116575" y="196925"/>
                  </a:cubicBezTo>
                  <a:cubicBezTo>
                    <a:pt x="116994" y="196804"/>
                    <a:pt x="116783" y="196535"/>
                    <a:pt x="115942" y="196118"/>
                  </a:cubicBezTo>
                  <a:cubicBezTo>
                    <a:pt x="115101" y="195702"/>
                    <a:pt x="112675" y="195271"/>
                    <a:pt x="108662" y="194827"/>
                  </a:cubicBezTo>
                  <a:lnTo>
                    <a:pt x="105815" y="193852"/>
                  </a:lnTo>
                  <a:lnTo>
                    <a:pt x="102489" y="201496"/>
                  </a:lnTo>
                  <a:cubicBezTo>
                    <a:pt x="99604" y="207740"/>
                    <a:pt x="95743" y="213825"/>
                    <a:pt x="90906" y="219750"/>
                  </a:cubicBezTo>
                  <a:cubicBezTo>
                    <a:pt x="86069" y="225675"/>
                    <a:pt x="81509" y="230068"/>
                    <a:pt x="77225" y="232928"/>
                  </a:cubicBezTo>
                  <a:cubicBezTo>
                    <a:pt x="71693" y="236448"/>
                    <a:pt x="68583" y="238541"/>
                    <a:pt x="67897" y="239205"/>
                  </a:cubicBezTo>
                  <a:cubicBezTo>
                    <a:pt x="65092" y="242946"/>
                    <a:pt x="60855" y="245887"/>
                    <a:pt x="55185" y="248029"/>
                  </a:cubicBezTo>
                  <a:cubicBezTo>
                    <a:pt x="49515" y="250172"/>
                    <a:pt x="44396" y="251243"/>
                    <a:pt x="39829" y="251243"/>
                  </a:cubicBezTo>
                  <a:cubicBezTo>
                    <a:pt x="34183" y="251243"/>
                    <a:pt x="29362" y="250276"/>
                    <a:pt x="25366" y="248343"/>
                  </a:cubicBezTo>
                  <a:cubicBezTo>
                    <a:pt x="21370" y="246411"/>
                    <a:pt x="16395" y="242694"/>
                    <a:pt x="10440" y="237195"/>
                  </a:cubicBezTo>
                  <a:lnTo>
                    <a:pt x="0" y="227509"/>
                  </a:lnTo>
                  <a:lnTo>
                    <a:pt x="0" y="213495"/>
                  </a:lnTo>
                  <a:cubicBezTo>
                    <a:pt x="0" y="204967"/>
                    <a:pt x="1360" y="197736"/>
                    <a:pt x="4080" y="191804"/>
                  </a:cubicBezTo>
                  <a:cubicBezTo>
                    <a:pt x="6911" y="185670"/>
                    <a:pt x="11518" y="178761"/>
                    <a:pt x="17902" y="171077"/>
                  </a:cubicBezTo>
                  <a:cubicBezTo>
                    <a:pt x="24286" y="163393"/>
                    <a:pt x="30532" y="157222"/>
                    <a:pt x="36641" y="152564"/>
                  </a:cubicBezTo>
                  <a:cubicBezTo>
                    <a:pt x="42144" y="148419"/>
                    <a:pt x="53137" y="142022"/>
                    <a:pt x="69620" y="133373"/>
                  </a:cubicBezTo>
                  <a:cubicBezTo>
                    <a:pt x="86103" y="124724"/>
                    <a:pt x="97623" y="119272"/>
                    <a:pt x="104180" y="117018"/>
                  </a:cubicBezTo>
                  <a:cubicBezTo>
                    <a:pt x="110590" y="114643"/>
                    <a:pt x="114567" y="112295"/>
                    <a:pt x="116113" y="109975"/>
                  </a:cubicBezTo>
                  <a:cubicBezTo>
                    <a:pt x="117556" y="108334"/>
                    <a:pt x="119799" y="103849"/>
                    <a:pt x="122842" y="96520"/>
                  </a:cubicBezTo>
                  <a:cubicBezTo>
                    <a:pt x="125885" y="89190"/>
                    <a:pt x="128187" y="82743"/>
                    <a:pt x="129747" y="77178"/>
                  </a:cubicBezTo>
                  <a:cubicBezTo>
                    <a:pt x="131296" y="72534"/>
                    <a:pt x="133454" y="62122"/>
                    <a:pt x="136220" y="45941"/>
                  </a:cubicBezTo>
                  <a:cubicBezTo>
                    <a:pt x="138986" y="29761"/>
                    <a:pt x="140221" y="21419"/>
                    <a:pt x="139924" y="20916"/>
                  </a:cubicBezTo>
                  <a:cubicBezTo>
                    <a:pt x="139975" y="20733"/>
                    <a:pt x="139417" y="20872"/>
                    <a:pt x="138250" y="21335"/>
                  </a:cubicBezTo>
                  <a:cubicBezTo>
                    <a:pt x="132985" y="21794"/>
                    <a:pt x="129947" y="19836"/>
                    <a:pt x="129136" y="15462"/>
                  </a:cubicBezTo>
                  <a:cubicBezTo>
                    <a:pt x="128325" y="11088"/>
                    <a:pt x="129540" y="7186"/>
                    <a:pt x="132781" y="3758"/>
                  </a:cubicBezTo>
                  <a:cubicBezTo>
                    <a:pt x="135168" y="1713"/>
                    <a:pt x="137262" y="540"/>
                    <a:pt x="139064" y="239"/>
                  </a:cubicBezTo>
                  <a:cubicBezTo>
                    <a:pt x="139966" y="88"/>
                    <a:pt x="141212" y="9"/>
                    <a:pt x="142802" y="1"/>
                  </a:cubicBezTo>
                  <a:close/>
                </a:path>
              </a:pathLst>
            </a:custGeom>
            <a:solidFill>
              <a:srgbClr val="1D70AD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38" tIns="45720" rIns="91438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15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endParaRPr kumimoji="0" lang="en-HK" sz="8001" b="1" i="0" u="none" strike="noStrike" kern="0" cap="none" spc="0" normalizeH="0" baseline="0" noProof="0">
                <a:ln>
                  <a:noFill/>
                </a:ln>
                <a:solidFill>
                  <a:srgbClr val="1D70AD"/>
                </a:solidFill>
                <a:effectLst/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  <a:cs typeface="+mn-cs"/>
                <a:sym typeface="BentonSans Medium" panose="02000603000000020004" pitchFamily="2" charset="0"/>
              </a:endParaRPr>
            </a:p>
          </p:txBody>
        </p:sp>
        <p:sp>
          <p:nvSpPr>
            <p:cNvPr id="8" name="TextBox 38">
              <a:extLst>
                <a:ext uri="{FF2B5EF4-FFF2-40B4-BE49-F238E27FC236}">
                  <a16:creationId xmlns:a16="http://schemas.microsoft.com/office/drawing/2014/main" id="{CAA17C67-3708-F034-FECF-8637D832D45E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303440" y="-1093076"/>
              <a:ext cx="241940" cy="351560"/>
            </a:xfrm>
            <a:custGeom>
              <a:avLst/>
              <a:gdLst/>
              <a:ahLst/>
              <a:cxnLst/>
              <a:rect l="l" t="t" r="r" b="b"/>
              <a:pathLst>
                <a:path w="241940" h="351560">
                  <a:moveTo>
                    <a:pt x="126697" y="106977"/>
                  </a:moveTo>
                  <a:cubicBezTo>
                    <a:pt x="124583" y="106507"/>
                    <a:pt x="123114" y="106977"/>
                    <a:pt x="122292" y="108387"/>
                  </a:cubicBezTo>
                  <a:cubicBezTo>
                    <a:pt x="121470" y="109796"/>
                    <a:pt x="119414" y="111441"/>
                    <a:pt x="116124" y="113321"/>
                  </a:cubicBezTo>
                  <a:cubicBezTo>
                    <a:pt x="110251" y="117080"/>
                    <a:pt x="104436" y="121368"/>
                    <a:pt x="98679" y="126184"/>
                  </a:cubicBezTo>
                  <a:cubicBezTo>
                    <a:pt x="92923" y="131001"/>
                    <a:pt x="90045" y="133996"/>
                    <a:pt x="90045" y="135171"/>
                  </a:cubicBezTo>
                  <a:cubicBezTo>
                    <a:pt x="90045" y="136816"/>
                    <a:pt x="88988" y="138578"/>
                    <a:pt x="86873" y="140457"/>
                  </a:cubicBezTo>
                  <a:cubicBezTo>
                    <a:pt x="84994" y="142102"/>
                    <a:pt x="83055" y="144980"/>
                    <a:pt x="81058" y="149092"/>
                  </a:cubicBezTo>
                  <a:cubicBezTo>
                    <a:pt x="79061" y="153203"/>
                    <a:pt x="78063" y="156434"/>
                    <a:pt x="78063" y="158784"/>
                  </a:cubicBezTo>
                  <a:cubicBezTo>
                    <a:pt x="78063" y="163483"/>
                    <a:pt x="81117" y="164422"/>
                    <a:pt x="87226" y="161603"/>
                  </a:cubicBezTo>
                  <a:cubicBezTo>
                    <a:pt x="90750" y="159958"/>
                    <a:pt x="94215" y="158842"/>
                    <a:pt x="97622" y="158255"/>
                  </a:cubicBezTo>
                  <a:cubicBezTo>
                    <a:pt x="101029" y="157667"/>
                    <a:pt x="103261" y="156963"/>
                    <a:pt x="104318" y="156140"/>
                  </a:cubicBezTo>
                  <a:cubicBezTo>
                    <a:pt x="105375" y="155318"/>
                    <a:pt x="108019" y="154261"/>
                    <a:pt x="112248" y="152968"/>
                  </a:cubicBezTo>
                  <a:cubicBezTo>
                    <a:pt x="116477" y="151676"/>
                    <a:pt x="120471" y="148798"/>
                    <a:pt x="124230" y="144334"/>
                  </a:cubicBezTo>
                  <a:cubicBezTo>
                    <a:pt x="127754" y="140340"/>
                    <a:pt x="129986" y="136228"/>
                    <a:pt x="130926" y="131999"/>
                  </a:cubicBezTo>
                  <a:cubicBezTo>
                    <a:pt x="131866" y="127770"/>
                    <a:pt x="131866" y="122249"/>
                    <a:pt x="130926" y="115435"/>
                  </a:cubicBezTo>
                  <a:cubicBezTo>
                    <a:pt x="130456" y="112146"/>
                    <a:pt x="129986" y="109914"/>
                    <a:pt x="129517" y="108739"/>
                  </a:cubicBezTo>
                  <a:cubicBezTo>
                    <a:pt x="129047" y="107564"/>
                    <a:pt x="128107" y="106977"/>
                    <a:pt x="126697" y="106977"/>
                  </a:cubicBezTo>
                  <a:close/>
                  <a:moveTo>
                    <a:pt x="185552" y="92528"/>
                  </a:moveTo>
                  <a:cubicBezTo>
                    <a:pt x="182968" y="91588"/>
                    <a:pt x="179208" y="92058"/>
                    <a:pt x="174275" y="93937"/>
                  </a:cubicBezTo>
                  <a:cubicBezTo>
                    <a:pt x="170750" y="95112"/>
                    <a:pt x="168166" y="95817"/>
                    <a:pt x="166521" y="96052"/>
                  </a:cubicBezTo>
                  <a:cubicBezTo>
                    <a:pt x="165346" y="96052"/>
                    <a:pt x="163819" y="97168"/>
                    <a:pt x="161940" y="99400"/>
                  </a:cubicBezTo>
                  <a:cubicBezTo>
                    <a:pt x="160060" y="101632"/>
                    <a:pt x="159120" y="103570"/>
                    <a:pt x="159120" y="105215"/>
                  </a:cubicBezTo>
                  <a:cubicBezTo>
                    <a:pt x="159120" y="107094"/>
                    <a:pt x="160354" y="110031"/>
                    <a:pt x="162821" y="114026"/>
                  </a:cubicBezTo>
                  <a:cubicBezTo>
                    <a:pt x="165288" y="118020"/>
                    <a:pt x="167109" y="120017"/>
                    <a:pt x="168283" y="120017"/>
                  </a:cubicBezTo>
                  <a:cubicBezTo>
                    <a:pt x="169693" y="120017"/>
                    <a:pt x="173335" y="116962"/>
                    <a:pt x="179208" y="110854"/>
                  </a:cubicBezTo>
                  <a:cubicBezTo>
                    <a:pt x="188606" y="100516"/>
                    <a:pt x="190721" y="94407"/>
                    <a:pt x="185552" y="92528"/>
                  </a:cubicBezTo>
                  <a:close/>
                  <a:moveTo>
                    <a:pt x="149252" y="16"/>
                  </a:moveTo>
                  <a:cubicBezTo>
                    <a:pt x="150897" y="134"/>
                    <a:pt x="153599" y="1132"/>
                    <a:pt x="157358" y="3012"/>
                  </a:cubicBezTo>
                  <a:cubicBezTo>
                    <a:pt x="160413" y="4421"/>
                    <a:pt x="162292" y="5655"/>
                    <a:pt x="162997" y="6712"/>
                  </a:cubicBezTo>
                  <a:cubicBezTo>
                    <a:pt x="163702" y="7769"/>
                    <a:pt x="164289" y="10295"/>
                    <a:pt x="164759" y="14289"/>
                  </a:cubicBezTo>
                  <a:cubicBezTo>
                    <a:pt x="165229" y="19693"/>
                    <a:pt x="165111" y="26507"/>
                    <a:pt x="164407" y="34730"/>
                  </a:cubicBezTo>
                  <a:cubicBezTo>
                    <a:pt x="164172" y="39664"/>
                    <a:pt x="163937" y="43129"/>
                    <a:pt x="163702" y="45126"/>
                  </a:cubicBezTo>
                  <a:cubicBezTo>
                    <a:pt x="163467" y="47124"/>
                    <a:pt x="163584" y="49356"/>
                    <a:pt x="164054" y="51822"/>
                  </a:cubicBezTo>
                  <a:cubicBezTo>
                    <a:pt x="164524" y="54289"/>
                    <a:pt x="164994" y="55758"/>
                    <a:pt x="165464" y="56228"/>
                  </a:cubicBezTo>
                  <a:cubicBezTo>
                    <a:pt x="165934" y="56698"/>
                    <a:pt x="167285" y="57344"/>
                    <a:pt x="169517" y="58166"/>
                  </a:cubicBezTo>
                  <a:cubicBezTo>
                    <a:pt x="171749" y="58988"/>
                    <a:pt x="173805" y="59400"/>
                    <a:pt x="175684" y="59400"/>
                  </a:cubicBezTo>
                  <a:cubicBezTo>
                    <a:pt x="177564" y="59400"/>
                    <a:pt x="180853" y="59517"/>
                    <a:pt x="185552" y="59752"/>
                  </a:cubicBezTo>
                  <a:cubicBezTo>
                    <a:pt x="192836" y="59752"/>
                    <a:pt x="198004" y="60046"/>
                    <a:pt x="201059" y="60633"/>
                  </a:cubicBezTo>
                  <a:cubicBezTo>
                    <a:pt x="204113" y="61221"/>
                    <a:pt x="208577" y="62806"/>
                    <a:pt x="214451" y="65391"/>
                  </a:cubicBezTo>
                  <a:cubicBezTo>
                    <a:pt x="223144" y="68915"/>
                    <a:pt x="229958" y="72674"/>
                    <a:pt x="234892" y="76668"/>
                  </a:cubicBezTo>
                  <a:cubicBezTo>
                    <a:pt x="238416" y="79723"/>
                    <a:pt x="240472" y="81896"/>
                    <a:pt x="241059" y="83188"/>
                  </a:cubicBezTo>
                  <a:cubicBezTo>
                    <a:pt x="241646" y="84481"/>
                    <a:pt x="241940" y="87476"/>
                    <a:pt x="241940" y="92175"/>
                  </a:cubicBezTo>
                  <a:cubicBezTo>
                    <a:pt x="241940" y="96639"/>
                    <a:pt x="241646" y="99576"/>
                    <a:pt x="241059" y="100986"/>
                  </a:cubicBezTo>
                  <a:cubicBezTo>
                    <a:pt x="240472" y="102395"/>
                    <a:pt x="238533" y="104745"/>
                    <a:pt x="235244" y="108034"/>
                  </a:cubicBezTo>
                  <a:cubicBezTo>
                    <a:pt x="230545" y="112498"/>
                    <a:pt x="227138" y="116492"/>
                    <a:pt x="225024" y="120017"/>
                  </a:cubicBezTo>
                  <a:cubicBezTo>
                    <a:pt x="220090" y="128005"/>
                    <a:pt x="213159" y="135406"/>
                    <a:pt x="204231" y="142220"/>
                  </a:cubicBezTo>
                  <a:cubicBezTo>
                    <a:pt x="198357" y="146684"/>
                    <a:pt x="195420" y="149797"/>
                    <a:pt x="195420" y="151559"/>
                  </a:cubicBezTo>
                  <a:cubicBezTo>
                    <a:pt x="195420" y="153321"/>
                    <a:pt x="197652" y="156669"/>
                    <a:pt x="202116" y="161603"/>
                  </a:cubicBezTo>
                  <a:lnTo>
                    <a:pt x="209165" y="169004"/>
                  </a:lnTo>
                  <a:lnTo>
                    <a:pt x="208107" y="177814"/>
                  </a:lnTo>
                  <a:cubicBezTo>
                    <a:pt x="207637" y="181574"/>
                    <a:pt x="207109" y="184276"/>
                    <a:pt x="206521" y="185920"/>
                  </a:cubicBezTo>
                  <a:cubicBezTo>
                    <a:pt x="205934" y="187565"/>
                    <a:pt x="204701" y="189327"/>
                    <a:pt x="202821" y="191207"/>
                  </a:cubicBezTo>
                  <a:cubicBezTo>
                    <a:pt x="199767" y="193791"/>
                    <a:pt x="196771" y="195083"/>
                    <a:pt x="193834" y="195083"/>
                  </a:cubicBezTo>
                  <a:cubicBezTo>
                    <a:pt x="190897" y="195083"/>
                    <a:pt x="186492" y="196375"/>
                    <a:pt x="180618" y="198960"/>
                  </a:cubicBezTo>
                  <a:cubicBezTo>
                    <a:pt x="176859" y="200605"/>
                    <a:pt x="174040" y="202191"/>
                    <a:pt x="172160" y="203718"/>
                  </a:cubicBezTo>
                  <a:cubicBezTo>
                    <a:pt x="170280" y="205245"/>
                    <a:pt x="168283" y="207771"/>
                    <a:pt x="166169" y="211295"/>
                  </a:cubicBezTo>
                  <a:cubicBezTo>
                    <a:pt x="162410" y="216699"/>
                    <a:pt x="160589" y="221280"/>
                    <a:pt x="160706" y="225039"/>
                  </a:cubicBezTo>
                  <a:cubicBezTo>
                    <a:pt x="160824" y="228799"/>
                    <a:pt x="160236" y="244540"/>
                    <a:pt x="158944" y="272264"/>
                  </a:cubicBezTo>
                  <a:cubicBezTo>
                    <a:pt x="157652" y="299988"/>
                    <a:pt x="157358" y="315730"/>
                    <a:pt x="158063" y="319489"/>
                  </a:cubicBezTo>
                  <a:cubicBezTo>
                    <a:pt x="158768" y="323248"/>
                    <a:pt x="158650" y="326655"/>
                    <a:pt x="157711" y="329710"/>
                  </a:cubicBezTo>
                  <a:cubicBezTo>
                    <a:pt x="156771" y="332529"/>
                    <a:pt x="153129" y="336876"/>
                    <a:pt x="146785" y="342749"/>
                  </a:cubicBezTo>
                  <a:cubicBezTo>
                    <a:pt x="140442" y="348623"/>
                    <a:pt x="136095" y="351560"/>
                    <a:pt x="133746" y="351560"/>
                  </a:cubicBezTo>
                  <a:cubicBezTo>
                    <a:pt x="131866" y="351560"/>
                    <a:pt x="129869" y="350561"/>
                    <a:pt x="127754" y="348564"/>
                  </a:cubicBezTo>
                  <a:cubicBezTo>
                    <a:pt x="125640" y="346567"/>
                    <a:pt x="124583" y="344629"/>
                    <a:pt x="124583" y="342749"/>
                  </a:cubicBezTo>
                  <a:cubicBezTo>
                    <a:pt x="124583" y="340870"/>
                    <a:pt x="123643" y="336053"/>
                    <a:pt x="121763" y="328300"/>
                  </a:cubicBezTo>
                  <a:cubicBezTo>
                    <a:pt x="116829" y="308799"/>
                    <a:pt x="117534" y="298226"/>
                    <a:pt x="123878" y="296582"/>
                  </a:cubicBezTo>
                  <a:cubicBezTo>
                    <a:pt x="125287" y="296347"/>
                    <a:pt x="126286" y="295407"/>
                    <a:pt x="126873" y="293762"/>
                  </a:cubicBezTo>
                  <a:cubicBezTo>
                    <a:pt x="127461" y="292118"/>
                    <a:pt x="128224" y="288476"/>
                    <a:pt x="129164" y="282837"/>
                  </a:cubicBezTo>
                  <a:cubicBezTo>
                    <a:pt x="130339" y="274144"/>
                    <a:pt x="130985" y="263924"/>
                    <a:pt x="131102" y="252176"/>
                  </a:cubicBezTo>
                  <a:cubicBezTo>
                    <a:pt x="131220" y="240429"/>
                    <a:pt x="130809" y="232323"/>
                    <a:pt x="129869" y="227859"/>
                  </a:cubicBezTo>
                  <a:cubicBezTo>
                    <a:pt x="128694" y="222690"/>
                    <a:pt x="126932" y="219166"/>
                    <a:pt x="124583" y="217286"/>
                  </a:cubicBezTo>
                  <a:cubicBezTo>
                    <a:pt x="123173" y="216111"/>
                    <a:pt x="122116" y="215524"/>
                    <a:pt x="121411" y="215524"/>
                  </a:cubicBezTo>
                  <a:cubicBezTo>
                    <a:pt x="120706" y="215524"/>
                    <a:pt x="119766" y="215994"/>
                    <a:pt x="118591" y="216934"/>
                  </a:cubicBezTo>
                  <a:cubicBezTo>
                    <a:pt x="116947" y="218578"/>
                    <a:pt x="115478" y="219401"/>
                    <a:pt x="114186" y="219401"/>
                  </a:cubicBezTo>
                  <a:cubicBezTo>
                    <a:pt x="112894" y="219401"/>
                    <a:pt x="110721" y="220458"/>
                    <a:pt x="107666" y="222572"/>
                  </a:cubicBezTo>
                  <a:cubicBezTo>
                    <a:pt x="104612" y="224687"/>
                    <a:pt x="100383" y="225920"/>
                    <a:pt x="94979" y="226273"/>
                  </a:cubicBezTo>
                  <a:cubicBezTo>
                    <a:pt x="89575" y="226625"/>
                    <a:pt x="86051" y="227213"/>
                    <a:pt x="84406" y="228035"/>
                  </a:cubicBezTo>
                  <a:cubicBezTo>
                    <a:pt x="82762" y="228857"/>
                    <a:pt x="77123" y="228446"/>
                    <a:pt x="67490" y="226802"/>
                  </a:cubicBezTo>
                  <a:cubicBezTo>
                    <a:pt x="60206" y="225627"/>
                    <a:pt x="54979" y="224276"/>
                    <a:pt x="51807" y="222749"/>
                  </a:cubicBezTo>
                  <a:cubicBezTo>
                    <a:pt x="48635" y="221221"/>
                    <a:pt x="44582" y="218108"/>
                    <a:pt x="39648" y="213409"/>
                  </a:cubicBezTo>
                  <a:cubicBezTo>
                    <a:pt x="37769" y="211295"/>
                    <a:pt x="34597" y="209533"/>
                    <a:pt x="30133" y="208123"/>
                  </a:cubicBezTo>
                  <a:cubicBezTo>
                    <a:pt x="26139" y="206713"/>
                    <a:pt x="21851" y="204364"/>
                    <a:pt x="17269" y="201074"/>
                  </a:cubicBezTo>
                  <a:cubicBezTo>
                    <a:pt x="12688" y="197785"/>
                    <a:pt x="10162" y="195201"/>
                    <a:pt x="9692" y="193321"/>
                  </a:cubicBezTo>
                  <a:cubicBezTo>
                    <a:pt x="8987" y="191677"/>
                    <a:pt x="8047" y="190737"/>
                    <a:pt x="6873" y="190502"/>
                  </a:cubicBezTo>
                  <a:cubicBezTo>
                    <a:pt x="4758" y="190502"/>
                    <a:pt x="2879" y="187447"/>
                    <a:pt x="1234" y="181339"/>
                  </a:cubicBezTo>
                  <a:cubicBezTo>
                    <a:pt x="-411" y="175230"/>
                    <a:pt x="-411" y="171588"/>
                    <a:pt x="1234" y="170414"/>
                  </a:cubicBezTo>
                  <a:cubicBezTo>
                    <a:pt x="2409" y="169709"/>
                    <a:pt x="2996" y="168475"/>
                    <a:pt x="2996" y="166713"/>
                  </a:cubicBezTo>
                  <a:cubicBezTo>
                    <a:pt x="2996" y="164951"/>
                    <a:pt x="4229" y="162895"/>
                    <a:pt x="6696" y="160546"/>
                  </a:cubicBezTo>
                  <a:cubicBezTo>
                    <a:pt x="9163" y="158196"/>
                    <a:pt x="10397" y="156375"/>
                    <a:pt x="10397" y="155083"/>
                  </a:cubicBezTo>
                  <a:cubicBezTo>
                    <a:pt x="10397" y="153791"/>
                    <a:pt x="11337" y="151500"/>
                    <a:pt x="13216" y="148211"/>
                  </a:cubicBezTo>
                  <a:cubicBezTo>
                    <a:pt x="14626" y="146096"/>
                    <a:pt x="15507" y="143394"/>
                    <a:pt x="15860" y="140105"/>
                  </a:cubicBezTo>
                  <a:cubicBezTo>
                    <a:pt x="16212" y="136816"/>
                    <a:pt x="16506" y="130120"/>
                    <a:pt x="16741" y="120017"/>
                  </a:cubicBezTo>
                  <a:cubicBezTo>
                    <a:pt x="16741" y="104510"/>
                    <a:pt x="16388" y="90883"/>
                    <a:pt x="15683" y="79135"/>
                  </a:cubicBezTo>
                  <a:cubicBezTo>
                    <a:pt x="14978" y="67388"/>
                    <a:pt x="15037" y="61514"/>
                    <a:pt x="15860" y="61514"/>
                  </a:cubicBezTo>
                  <a:cubicBezTo>
                    <a:pt x="16682" y="61514"/>
                    <a:pt x="19384" y="66624"/>
                    <a:pt x="23965" y="76845"/>
                  </a:cubicBezTo>
                  <a:cubicBezTo>
                    <a:pt x="28547" y="87065"/>
                    <a:pt x="32247" y="94936"/>
                    <a:pt x="35067" y="100457"/>
                  </a:cubicBezTo>
                  <a:cubicBezTo>
                    <a:pt x="37886" y="105978"/>
                    <a:pt x="40118" y="110384"/>
                    <a:pt x="41763" y="113673"/>
                  </a:cubicBezTo>
                  <a:cubicBezTo>
                    <a:pt x="43877" y="117902"/>
                    <a:pt x="47225" y="119312"/>
                    <a:pt x="51807" y="117902"/>
                  </a:cubicBezTo>
                  <a:cubicBezTo>
                    <a:pt x="56388" y="116492"/>
                    <a:pt x="64200" y="111559"/>
                    <a:pt x="75243" y="103100"/>
                  </a:cubicBezTo>
                  <a:cubicBezTo>
                    <a:pt x="83701" y="96757"/>
                    <a:pt x="94274" y="89121"/>
                    <a:pt x="106961" y="80193"/>
                  </a:cubicBezTo>
                  <a:lnTo>
                    <a:pt x="126345" y="66801"/>
                  </a:lnTo>
                  <a:lnTo>
                    <a:pt x="126345" y="59752"/>
                  </a:lnTo>
                  <a:cubicBezTo>
                    <a:pt x="126345" y="54583"/>
                    <a:pt x="126873" y="48298"/>
                    <a:pt x="127931" y="40897"/>
                  </a:cubicBezTo>
                  <a:cubicBezTo>
                    <a:pt x="128988" y="33496"/>
                    <a:pt x="129986" y="29796"/>
                    <a:pt x="130926" y="29796"/>
                  </a:cubicBezTo>
                  <a:cubicBezTo>
                    <a:pt x="131631" y="29796"/>
                    <a:pt x="132042" y="29209"/>
                    <a:pt x="132160" y="28034"/>
                  </a:cubicBezTo>
                  <a:cubicBezTo>
                    <a:pt x="132277" y="26859"/>
                    <a:pt x="132101" y="25508"/>
                    <a:pt x="131631" y="23981"/>
                  </a:cubicBezTo>
                  <a:cubicBezTo>
                    <a:pt x="131161" y="22454"/>
                    <a:pt x="130574" y="21455"/>
                    <a:pt x="129869" y="20985"/>
                  </a:cubicBezTo>
                  <a:cubicBezTo>
                    <a:pt x="128459" y="19576"/>
                    <a:pt x="127754" y="18048"/>
                    <a:pt x="127754" y="16404"/>
                  </a:cubicBezTo>
                  <a:cubicBezTo>
                    <a:pt x="127754" y="15229"/>
                    <a:pt x="129517" y="12997"/>
                    <a:pt x="133041" y="9708"/>
                  </a:cubicBezTo>
                  <a:cubicBezTo>
                    <a:pt x="136565" y="6418"/>
                    <a:pt x="140089" y="3717"/>
                    <a:pt x="143614" y="1602"/>
                  </a:cubicBezTo>
                  <a:cubicBezTo>
                    <a:pt x="145728" y="427"/>
                    <a:pt x="147608" y="-101"/>
                    <a:pt x="149252" y="16"/>
                  </a:cubicBezTo>
                  <a:close/>
                </a:path>
              </a:pathLst>
            </a:custGeom>
            <a:solidFill>
              <a:srgbClr val="1D70AD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38" tIns="45720" rIns="91438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15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endParaRPr kumimoji="0" lang="en-HK" sz="8001" b="0" i="0" u="none" strike="noStrike" kern="0" cap="none" spc="0" normalizeH="0" baseline="0" noProof="0">
                <a:ln>
                  <a:noFill/>
                </a:ln>
                <a:solidFill>
                  <a:srgbClr val="1D70AD"/>
                </a:solidFill>
                <a:effectLst/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  <a:cs typeface="+mn-cs"/>
                <a:sym typeface="BentonSans Medium" panose="02000603000000020004" pitchFamily="2" charset="0"/>
              </a:endParaRPr>
            </a:p>
          </p:txBody>
        </p:sp>
        <p:sp>
          <p:nvSpPr>
            <p:cNvPr id="11" name="TextBox 38">
              <a:extLst>
                <a:ext uri="{FF2B5EF4-FFF2-40B4-BE49-F238E27FC236}">
                  <a16:creationId xmlns:a16="http://schemas.microsoft.com/office/drawing/2014/main" id="{86CEDE65-57CD-5E62-203B-0BFC42CFE219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7662149" y="-1074821"/>
              <a:ext cx="236306" cy="314162"/>
            </a:xfrm>
            <a:custGeom>
              <a:avLst/>
              <a:gdLst/>
              <a:ahLst/>
              <a:cxnLst/>
              <a:rect l="l" t="t" r="r" b="b"/>
              <a:pathLst>
                <a:path w="236306" h="314162">
                  <a:moveTo>
                    <a:pt x="189493" y="174476"/>
                  </a:moveTo>
                  <a:cubicBezTo>
                    <a:pt x="188906" y="174124"/>
                    <a:pt x="188142" y="174770"/>
                    <a:pt x="187202" y="176415"/>
                  </a:cubicBezTo>
                  <a:cubicBezTo>
                    <a:pt x="186263" y="177589"/>
                    <a:pt x="184383" y="178940"/>
                    <a:pt x="181564" y="180468"/>
                  </a:cubicBezTo>
                  <a:cubicBezTo>
                    <a:pt x="178744" y="181995"/>
                    <a:pt x="175572" y="182053"/>
                    <a:pt x="172048" y="180644"/>
                  </a:cubicBezTo>
                  <a:cubicBezTo>
                    <a:pt x="168524" y="179234"/>
                    <a:pt x="166351" y="179175"/>
                    <a:pt x="165528" y="180468"/>
                  </a:cubicBezTo>
                  <a:cubicBezTo>
                    <a:pt x="164706" y="181760"/>
                    <a:pt x="163003" y="182171"/>
                    <a:pt x="160418" y="181701"/>
                  </a:cubicBezTo>
                  <a:cubicBezTo>
                    <a:pt x="157834" y="181231"/>
                    <a:pt x="155837" y="181818"/>
                    <a:pt x="154427" y="183463"/>
                  </a:cubicBezTo>
                  <a:cubicBezTo>
                    <a:pt x="152782" y="185343"/>
                    <a:pt x="152547" y="187516"/>
                    <a:pt x="153722" y="189983"/>
                  </a:cubicBezTo>
                  <a:cubicBezTo>
                    <a:pt x="154897" y="192450"/>
                    <a:pt x="156776" y="194036"/>
                    <a:pt x="159361" y="194741"/>
                  </a:cubicBezTo>
                  <a:cubicBezTo>
                    <a:pt x="161945" y="195211"/>
                    <a:pt x="164119" y="197913"/>
                    <a:pt x="165881" y="202846"/>
                  </a:cubicBezTo>
                  <a:cubicBezTo>
                    <a:pt x="167643" y="207780"/>
                    <a:pt x="168524" y="211187"/>
                    <a:pt x="168524" y="213067"/>
                  </a:cubicBezTo>
                  <a:cubicBezTo>
                    <a:pt x="168524" y="214477"/>
                    <a:pt x="169170" y="216180"/>
                    <a:pt x="170462" y="218177"/>
                  </a:cubicBezTo>
                  <a:cubicBezTo>
                    <a:pt x="171754" y="220174"/>
                    <a:pt x="172870" y="221173"/>
                    <a:pt x="173810" y="221173"/>
                  </a:cubicBezTo>
                  <a:cubicBezTo>
                    <a:pt x="174515" y="221173"/>
                    <a:pt x="175925" y="222112"/>
                    <a:pt x="178039" y="223992"/>
                  </a:cubicBezTo>
                  <a:cubicBezTo>
                    <a:pt x="179449" y="225402"/>
                    <a:pt x="181799" y="227046"/>
                    <a:pt x="185088" y="228926"/>
                  </a:cubicBezTo>
                  <a:cubicBezTo>
                    <a:pt x="188377" y="230806"/>
                    <a:pt x="190257" y="231510"/>
                    <a:pt x="190727" y="231041"/>
                  </a:cubicBezTo>
                  <a:cubicBezTo>
                    <a:pt x="190962" y="230806"/>
                    <a:pt x="191373" y="227516"/>
                    <a:pt x="191960" y="221173"/>
                  </a:cubicBezTo>
                  <a:cubicBezTo>
                    <a:pt x="192547" y="214829"/>
                    <a:pt x="193076" y="211246"/>
                    <a:pt x="193546" y="210424"/>
                  </a:cubicBezTo>
                  <a:cubicBezTo>
                    <a:pt x="194016" y="209601"/>
                    <a:pt x="193722" y="208896"/>
                    <a:pt x="192665" y="208309"/>
                  </a:cubicBezTo>
                  <a:cubicBezTo>
                    <a:pt x="191608" y="207722"/>
                    <a:pt x="191079" y="203316"/>
                    <a:pt x="191079" y="195093"/>
                  </a:cubicBezTo>
                  <a:cubicBezTo>
                    <a:pt x="191079" y="186870"/>
                    <a:pt x="190962" y="181349"/>
                    <a:pt x="190727" y="178529"/>
                  </a:cubicBezTo>
                  <a:cubicBezTo>
                    <a:pt x="190492" y="176180"/>
                    <a:pt x="190080" y="174829"/>
                    <a:pt x="189493" y="174476"/>
                  </a:cubicBezTo>
                  <a:close/>
                  <a:moveTo>
                    <a:pt x="146321" y="149190"/>
                  </a:moveTo>
                  <a:cubicBezTo>
                    <a:pt x="144207" y="148309"/>
                    <a:pt x="142444" y="148573"/>
                    <a:pt x="141035" y="149983"/>
                  </a:cubicBezTo>
                  <a:cubicBezTo>
                    <a:pt x="140330" y="150688"/>
                    <a:pt x="138685" y="153742"/>
                    <a:pt x="136101" y="159146"/>
                  </a:cubicBezTo>
                  <a:cubicBezTo>
                    <a:pt x="134456" y="162905"/>
                    <a:pt x="133516" y="165548"/>
                    <a:pt x="133281" y="167075"/>
                  </a:cubicBezTo>
                  <a:cubicBezTo>
                    <a:pt x="133046" y="168603"/>
                    <a:pt x="133281" y="170658"/>
                    <a:pt x="133986" y="173243"/>
                  </a:cubicBezTo>
                  <a:cubicBezTo>
                    <a:pt x="135161" y="177002"/>
                    <a:pt x="136218" y="179117"/>
                    <a:pt x="137158" y="179586"/>
                  </a:cubicBezTo>
                  <a:cubicBezTo>
                    <a:pt x="138098" y="180291"/>
                    <a:pt x="141328" y="178647"/>
                    <a:pt x="146850" y="174652"/>
                  </a:cubicBezTo>
                  <a:cubicBezTo>
                    <a:pt x="152371" y="170658"/>
                    <a:pt x="155837" y="167604"/>
                    <a:pt x="157246" y="165489"/>
                  </a:cubicBezTo>
                  <a:cubicBezTo>
                    <a:pt x="158186" y="163610"/>
                    <a:pt x="158480" y="162200"/>
                    <a:pt x="158127" y="161260"/>
                  </a:cubicBezTo>
                  <a:cubicBezTo>
                    <a:pt x="157775" y="160321"/>
                    <a:pt x="156306" y="158323"/>
                    <a:pt x="153722" y="155269"/>
                  </a:cubicBezTo>
                  <a:cubicBezTo>
                    <a:pt x="150903" y="152097"/>
                    <a:pt x="148436" y="150071"/>
                    <a:pt x="146321" y="149190"/>
                  </a:cubicBezTo>
                  <a:close/>
                  <a:moveTo>
                    <a:pt x="96277" y="141525"/>
                  </a:moveTo>
                  <a:cubicBezTo>
                    <a:pt x="95337" y="141525"/>
                    <a:pt x="94867" y="141994"/>
                    <a:pt x="94867" y="142934"/>
                  </a:cubicBezTo>
                  <a:cubicBezTo>
                    <a:pt x="94867" y="143874"/>
                    <a:pt x="95631" y="144344"/>
                    <a:pt x="97158" y="144344"/>
                  </a:cubicBezTo>
                  <a:cubicBezTo>
                    <a:pt x="98685" y="144344"/>
                    <a:pt x="99155" y="143874"/>
                    <a:pt x="98567" y="142934"/>
                  </a:cubicBezTo>
                  <a:cubicBezTo>
                    <a:pt x="97980" y="141994"/>
                    <a:pt x="97217" y="141525"/>
                    <a:pt x="96277" y="141525"/>
                  </a:cubicBezTo>
                  <a:close/>
                  <a:moveTo>
                    <a:pt x="12400" y="79145"/>
                  </a:moveTo>
                  <a:cubicBezTo>
                    <a:pt x="13339" y="79850"/>
                    <a:pt x="13574" y="84725"/>
                    <a:pt x="13104" y="93771"/>
                  </a:cubicBezTo>
                  <a:cubicBezTo>
                    <a:pt x="12635" y="102817"/>
                    <a:pt x="11812" y="107809"/>
                    <a:pt x="10637" y="108749"/>
                  </a:cubicBezTo>
                  <a:cubicBezTo>
                    <a:pt x="9228" y="110159"/>
                    <a:pt x="8405" y="109336"/>
                    <a:pt x="8170" y="106282"/>
                  </a:cubicBezTo>
                  <a:cubicBezTo>
                    <a:pt x="7936" y="103698"/>
                    <a:pt x="8170" y="100056"/>
                    <a:pt x="8875" y="95357"/>
                  </a:cubicBezTo>
                  <a:cubicBezTo>
                    <a:pt x="10050" y="89248"/>
                    <a:pt x="10637" y="84843"/>
                    <a:pt x="10637" y="82141"/>
                  </a:cubicBezTo>
                  <a:cubicBezTo>
                    <a:pt x="10637" y="79439"/>
                    <a:pt x="11225" y="78440"/>
                    <a:pt x="12400" y="79145"/>
                  </a:cubicBezTo>
                  <a:close/>
                  <a:moveTo>
                    <a:pt x="152489" y="114"/>
                  </a:moveTo>
                  <a:cubicBezTo>
                    <a:pt x="154603" y="-62"/>
                    <a:pt x="157481" y="-33"/>
                    <a:pt x="161123" y="202"/>
                  </a:cubicBezTo>
                  <a:cubicBezTo>
                    <a:pt x="168406" y="672"/>
                    <a:pt x="173928" y="1494"/>
                    <a:pt x="177687" y="2669"/>
                  </a:cubicBezTo>
                  <a:cubicBezTo>
                    <a:pt x="183091" y="4314"/>
                    <a:pt x="186909" y="6311"/>
                    <a:pt x="189141" y="8660"/>
                  </a:cubicBezTo>
                  <a:cubicBezTo>
                    <a:pt x="191373" y="11010"/>
                    <a:pt x="196130" y="13947"/>
                    <a:pt x="203414" y="17471"/>
                  </a:cubicBezTo>
                  <a:cubicBezTo>
                    <a:pt x="209053" y="20055"/>
                    <a:pt x="214280" y="23580"/>
                    <a:pt x="219097" y="28044"/>
                  </a:cubicBezTo>
                  <a:cubicBezTo>
                    <a:pt x="223913" y="32508"/>
                    <a:pt x="227026" y="36619"/>
                    <a:pt x="228436" y="40379"/>
                  </a:cubicBezTo>
                  <a:cubicBezTo>
                    <a:pt x="231255" y="48132"/>
                    <a:pt x="232900" y="53653"/>
                    <a:pt x="233370" y="56943"/>
                  </a:cubicBezTo>
                  <a:cubicBezTo>
                    <a:pt x="233840" y="60232"/>
                    <a:pt x="233488" y="63639"/>
                    <a:pt x="232313" y="67163"/>
                  </a:cubicBezTo>
                  <a:cubicBezTo>
                    <a:pt x="230903" y="72097"/>
                    <a:pt x="230433" y="76561"/>
                    <a:pt x="230903" y="80555"/>
                  </a:cubicBezTo>
                  <a:cubicBezTo>
                    <a:pt x="232078" y="88778"/>
                    <a:pt x="231843" y="96062"/>
                    <a:pt x="230198" y="102405"/>
                  </a:cubicBezTo>
                  <a:cubicBezTo>
                    <a:pt x="229493" y="105930"/>
                    <a:pt x="229376" y="116972"/>
                    <a:pt x="229846" y="135533"/>
                  </a:cubicBezTo>
                  <a:cubicBezTo>
                    <a:pt x="230551" y="172890"/>
                    <a:pt x="230198" y="193331"/>
                    <a:pt x="228789" y="196855"/>
                  </a:cubicBezTo>
                  <a:cubicBezTo>
                    <a:pt x="226909" y="201554"/>
                    <a:pt x="227144" y="213419"/>
                    <a:pt x="229493" y="232450"/>
                  </a:cubicBezTo>
                  <a:cubicBezTo>
                    <a:pt x="232783" y="260174"/>
                    <a:pt x="234897" y="281555"/>
                    <a:pt x="235837" y="296592"/>
                  </a:cubicBezTo>
                  <a:cubicBezTo>
                    <a:pt x="236307" y="303875"/>
                    <a:pt x="236424" y="308457"/>
                    <a:pt x="236189" y="310336"/>
                  </a:cubicBezTo>
                  <a:cubicBezTo>
                    <a:pt x="235954" y="312216"/>
                    <a:pt x="235250" y="313390"/>
                    <a:pt x="234075" y="313860"/>
                  </a:cubicBezTo>
                  <a:cubicBezTo>
                    <a:pt x="232430" y="314565"/>
                    <a:pt x="230198" y="314037"/>
                    <a:pt x="227379" y="312274"/>
                  </a:cubicBezTo>
                  <a:cubicBezTo>
                    <a:pt x="224559" y="310512"/>
                    <a:pt x="221740" y="310219"/>
                    <a:pt x="218921" y="311393"/>
                  </a:cubicBezTo>
                  <a:cubicBezTo>
                    <a:pt x="217276" y="312098"/>
                    <a:pt x="215866" y="312216"/>
                    <a:pt x="214692" y="311746"/>
                  </a:cubicBezTo>
                  <a:cubicBezTo>
                    <a:pt x="213517" y="311276"/>
                    <a:pt x="211637" y="310101"/>
                    <a:pt x="209053" y="308222"/>
                  </a:cubicBezTo>
                  <a:cubicBezTo>
                    <a:pt x="205059" y="305167"/>
                    <a:pt x="203061" y="303288"/>
                    <a:pt x="203061" y="302583"/>
                  </a:cubicBezTo>
                  <a:cubicBezTo>
                    <a:pt x="203061" y="301878"/>
                    <a:pt x="200712" y="298941"/>
                    <a:pt x="196013" y="293772"/>
                  </a:cubicBezTo>
                  <a:cubicBezTo>
                    <a:pt x="191314" y="288603"/>
                    <a:pt x="187085" y="283082"/>
                    <a:pt x="183326" y="277208"/>
                  </a:cubicBezTo>
                  <a:cubicBezTo>
                    <a:pt x="179566" y="271334"/>
                    <a:pt x="175220" y="265696"/>
                    <a:pt x="170286" y="260292"/>
                  </a:cubicBezTo>
                  <a:lnTo>
                    <a:pt x="162885" y="252186"/>
                  </a:lnTo>
                  <a:lnTo>
                    <a:pt x="150550" y="253948"/>
                  </a:lnTo>
                  <a:cubicBezTo>
                    <a:pt x="142092" y="255123"/>
                    <a:pt x="135925" y="255945"/>
                    <a:pt x="132048" y="256415"/>
                  </a:cubicBezTo>
                  <a:cubicBezTo>
                    <a:pt x="128171" y="256885"/>
                    <a:pt x="125645" y="257531"/>
                    <a:pt x="124471" y="258353"/>
                  </a:cubicBezTo>
                  <a:cubicBezTo>
                    <a:pt x="123296" y="259176"/>
                    <a:pt x="121181" y="259939"/>
                    <a:pt x="118127" y="260644"/>
                  </a:cubicBezTo>
                  <a:cubicBezTo>
                    <a:pt x="93222" y="265108"/>
                    <a:pt x="75601" y="267751"/>
                    <a:pt x="65263" y="268574"/>
                  </a:cubicBezTo>
                  <a:cubicBezTo>
                    <a:pt x="54926" y="269396"/>
                    <a:pt x="47290" y="268985"/>
                    <a:pt x="42356" y="267340"/>
                  </a:cubicBezTo>
                  <a:lnTo>
                    <a:pt x="36717" y="265226"/>
                  </a:lnTo>
                  <a:lnTo>
                    <a:pt x="36717" y="270160"/>
                  </a:lnTo>
                  <a:cubicBezTo>
                    <a:pt x="36247" y="276268"/>
                    <a:pt x="34837" y="278500"/>
                    <a:pt x="32488" y="276856"/>
                  </a:cubicBezTo>
                  <a:cubicBezTo>
                    <a:pt x="31313" y="275681"/>
                    <a:pt x="29316" y="275211"/>
                    <a:pt x="26497" y="275446"/>
                  </a:cubicBezTo>
                  <a:cubicBezTo>
                    <a:pt x="23677" y="275681"/>
                    <a:pt x="21739" y="274859"/>
                    <a:pt x="20682" y="272979"/>
                  </a:cubicBezTo>
                  <a:cubicBezTo>
                    <a:pt x="19624" y="271099"/>
                    <a:pt x="16981" y="267575"/>
                    <a:pt x="12752" y="262406"/>
                  </a:cubicBezTo>
                  <a:cubicBezTo>
                    <a:pt x="8523" y="257237"/>
                    <a:pt x="5821" y="251422"/>
                    <a:pt x="4646" y="244961"/>
                  </a:cubicBezTo>
                  <a:cubicBezTo>
                    <a:pt x="3471" y="238500"/>
                    <a:pt x="2355" y="233625"/>
                    <a:pt x="1298" y="230336"/>
                  </a:cubicBezTo>
                  <a:cubicBezTo>
                    <a:pt x="241" y="227046"/>
                    <a:pt x="-170" y="219763"/>
                    <a:pt x="65" y="208485"/>
                  </a:cubicBezTo>
                  <a:cubicBezTo>
                    <a:pt x="65" y="196033"/>
                    <a:pt x="1122" y="184285"/>
                    <a:pt x="3237" y="173243"/>
                  </a:cubicBezTo>
                  <a:cubicBezTo>
                    <a:pt x="4176" y="167369"/>
                    <a:pt x="4881" y="159205"/>
                    <a:pt x="5351" y="148749"/>
                  </a:cubicBezTo>
                  <a:cubicBezTo>
                    <a:pt x="5821" y="138294"/>
                    <a:pt x="6585" y="130071"/>
                    <a:pt x="7642" y="124080"/>
                  </a:cubicBezTo>
                  <a:cubicBezTo>
                    <a:pt x="8699" y="118088"/>
                    <a:pt x="9228" y="114623"/>
                    <a:pt x="9228" y="113683"/>
                  </a:cubicBezTo>
                  <a:cubicBezTo>
                    <a:pt x="9228" y="112743"/>
                    <a:pt x="9815" y="112861"/>
                    <a:pt x="10990" y="114035"/>
                  </a:cubicBezTo>
                  <a:cubicBezTo>
                    <a:pt x="12165" y="115210"/>
                    <a:pt x="13163" y="121671"/>
                    <a:pt x="13985" y="133419"/>
                  </a:cubicBezTo>
                  <a:cubicBezTo>
                    <a:pt x="14808" y="145166"/>
                    <a:pt x="14984" y="156326"/>
                    <a:pt x="14514" y="166899"/>
                  </a:cubicBezTo>
                  <a:cubicBezTo>
                    <a:pt x="13809" y="180526"/>
                    <a:pt x="13927" y="186752"/>
                    <a:pt x="14867" y="185578"/>
                  </a:cubicBezTo>
                  <a:cubicBezTo>
                    <a:pt x="16276" y="184168"/>
                    <a:pt x="18038" y="177472"/>
                    <a:pt x="20153" y="165489"/>
                  </a:cubicBezTo>
                  <a:cubicBezTo>
                    <a:pt x="22267" y="153507"/>
                    <a:pt x="23677" y="142464"/>
                    <a:pt x="24382" y="132361"/>
                  </a:cubicBezTo>
                  <a:cubicBezTo>
                    <a:pt x="26262" y="104637"/>
                    <a:pt x="28259" y="91363"/>
                    <a:pt x="30373" y="92537"/>
                  </a:cubicBezTo>
                  <a:cubicBezTo>
                    <a:pt x="31078" y="93007"/>
                    <a:pt x="32312" y="95827"/>
                    <a:pt x="34074" y="100996"/>
                  </a:cubicBezTo>
                  <a:cubicBezTo>
                    <a:pt x="35836" y="106165"/>
                    <a:pt x="36952" y="110159"/>
                    <a:pt x="37422" y="112978"/>
                  </a:cubicBezTo>
                  <a:cubicBezTo>
                    <a:pt x="37657" y="115328"/>
                    <a:pt x="38009" y="128015"/>
                    <a:pt x="38479" y="151040"/>
                  </a:cubicBezTo>
                  <a:cubicBezTo>
                    <a:pt x="38949" y="174065"/>
                    <a:pt x="38127" y="191686"/>
                    <a:pt x="36012" y="203904"/>
                  </a:cubicBezTo>
                  <a:cubicBezTo>
                    <a:pt x="33193" y="221525"/>
                    <a:pt x="31489" y="233566"/>
                    <a:pt x="30902" y="240027"/>
                  </a:cubicBezTo>
                  <a:cubicBezTo>
                    <a:pt x="30315" y="246488"/>
                    <a:pt x="30608" y="250424"/>
                    <a:pt x="31783" y="251834"/>
                  </a:cubicBezTo>
                  <a:cubicBezTo>
                    <a:pt x="33193" y="253478"/>
                    <a:pt x="36658" y="253889"/>
                    <a:pt x="42179" y="253067"/>
                  </a:cubicBezTo>
                  <a:cubicBezTo>
                    <a:pt x="47701" y="252245"/>
                    <a:pt x="60799" y="249249"/>
                    <a:pt x="81475" y="244080"/>
                  </a:cubicBezTo>
                  <a:cubicBezTo>
                    <a:pt x="110844" y="237032"/>
                    <a:pt x="125645" y="233038"/>
                    <a:pt x="125880" y="232098"/>
                  </a:cubicBezTo>
                  <a:cubicBezTo>
                    <a:pt x="125880" y="231863"/>
                    <a:pt x="125822" y="231510"/>
                    <a:pt x="125704" y="231041"/>
                  </a:cubicBezTo>
                  <a:cubicBezTo>
                    <a:pt x="125587" y="230571"/>
                    <a:pt x="125763" y="230101"/>
                    <a:pt x="126233" y="229631"/>
                  </a:cubicBezTo>
                  <a:cubicBezTo>
                    <a:pt x="126703" y="229161"/>
                    <a:pt x="127643" y="228691"/>
                    <a:pt x="129052" y="228221"/>
                  </a:cubicBezTo>
                  <a:cubicBezTo>
                    <a:pt x="130462" y="227751"/>
                    <a:pt x="132224" y="227223"/>
                    <a:pt x="134339" y="226635"/>
                  </a:cubicBezTo>
                  <a:cubicBezTo>
                    <a:pt x="136453" y="226048"/>
                    <a:pt x="139038" y="225402"/>
                    <a:pt x="142092" y="224697"/>
                  </a:cubicBezTo>
                  <a:cubicBezTo>
                    <a:pt x="144441" y="224227"/>
                    <a:pt x="145675" y="223581"/>
                    <a:pt x="145792" y="222759"/>
                  </a:cubicBezTo>
                  <a:cubicBezTo>
                    <a:pt x="145910" y="221936"/>
                    <a:pt x="145029" y="220585"/>
                    <a:pt x="143149" y="218706"/>
                  </a:cubicBezTo>
                  <a:cubicBezTo>
                    <a:pt x="141740" y="217531"/>
                    <a:pt x="140271" y="216885"/>
                    <a:pt x="138744" y="216767"/>
                  </a:cubicBezTo>
                  <a:cubicBezTo>
                    <a:pt x="137217" y="216650"/>
                    <a:pt x="133751" y="217061"/>
                    <a:pt x="128347" y="218001"/>
                  </a:cubicBezTo>
                  <a:cubicBezTo>
                    <a:pt x="120594" y="219410"/>
                    <a:pt x="115073" y="220174"/>
                    <a:pt x="111783" y="220292"/>
                  </a:cubicBezTo>
                  <a:cubicBezTo>
                    <a:pt x="108494" y="220409"/>
                    <a:pt x="106262" y="221055"/>
                    <a:pt x="105087" y="222230"/>
                  </a:cubicBezTo>
                  <a:cubicBezTo>
                    <a:pt x="103913" y="223405"/>
                    <a:pt x="101798" y="223992"/>
                    <a:pt x="98744" y="223992"/>
                  </a:cubicBezTo>
                  <a:cubicBezTo>
                    <a:pt x="95689" y="223992"/>
                    <a:pt x="91930" y="225284"/>
                    <a:pt x="87466" y="227869"/>
                  </a:cubicBezTo>
                  <a:cubicBezTo>
                    <a:pt x="83002" y="230453"/>
                    <a:pt x="79830" y="231393"/>
                    <a:pt x="77951" y="230688"/>
                  </a:cubicBezTo>
                  <a:cubicBezTo>
                    <a:pt x="74896" y="229748"/>
                    <a:pt x="70785" y="221995"/>
                    <a:pt x="65616" y="207428"/>
                  </a:cubicBezTo>
                  <a:cubicBezTo>
                    <a:pt x="64441" y="204374"/>
                    <a:pt x="63971" y="202142"/>
                    <a:pt x="64206" y="200732"/>
                  </a:cubicBezTo>
                  <a:cubicBezTo>
                    <a:pt x="64441" y="199322"/>
                    <a:pt x="65498" y="196620"/>
                    <a:pt x="67378" y="192626"/>
                  </a:cubicBezTo>
                  <a:cubicBezTo>
                    <a:pt x="69962" y="187222"/>
                    <a:pt x="72194" y="184285"/>
                    <a:pt x="74074" y="183816"/>
                  </a:cubicBezTo>
                  <a:cubicBezTo>
                    <a:pt x="76658" y="183111"/>
                    <a:pt x="80535" y="178059"/>
                    <a:pt x="85704" y="168661"/>
                  </a:cubicBezTo>
                  <a:cubicBezTo>
                    <a:pt x="86409" y="167252"/>
                    <a:pt x="86703" y="166077"/>
                    <a:pt x="86585" y="165137"/>
                  </a:cubicBezTo>
                  <a:cubicBezTo>
                    <a:pt x="86468" y="164197"/>
                    <a:pt x="85704" y="162788"/>
                    <a:pt x="84294" y="160908"/>
                  </a:cubicBezTo>
                  <a:cubicBezTo>
                    <a:pt x="82180" y="158089"/>
                    <a:pt x="80065" y="156326"/>
                    <a:pt x="77951" y="155622"/>
                  </a:cubicBezTo>
                  <a:cubicBezTo>
                    <a:pt x="69492" y="153507"/>
                    <a:pt x="63912" y="151686"/>
                    <a:pt x="61210" y="150159"/>
                  </a:cubicBezTo>
                  <a:cubicBezTo>
                    <a:pt x="58509" y="148632"/>
                    <a:pt x="57158" y="146576"/>
                    <a:pt x="57158" y="143992"/>
                  </a:cubicBezTo>
                  <a:cubicBezTo>
                    <a:pt x="57158" y="139997"/>
                    <a:pt x="60975" y="134770"/>
                    <a:pt x="68611" y="128309"/>
                  </a:cubicBezTo>
                  <a:cubicBezTo>
                    <a:pt x="76247" y="121847"/>
                    <a:pt x="83824" y="117325"/>
                    <a:pt x="91343" y="114740"/>
                  </a:cubicBezTo>
                  <a:cubicBezTo>
                    <a:pt x="97686" y="112626"/>
                    <a:pt x="101622" y="110746"/>
                    <a:pt x="103149" y="109101"/>
                  </a:cubicBezTo>
                  <a:cubicBezTo>
                    <a:pt x="104676" y="107457"/>
                    <a:pt x="105440" y="104167"/>
                    <a:pt x="105440" y="99234"/>
                  </a:cubicBezTo>
                  <a:lnTo>
                    <a:pt x="105440" y="90423"/>
                  </a:lnTo>
                  <a:lnTo>
                    <a:pt x="93810" y="90775"/>
                  </a:lnTo>
                  <a:cubicBezTo>
                    <a:pt x="88171" y="90775"/>
                    <a:pt x="84529" y="90599"/>
                    <a:pt x="82885" y="90247"/>
                  </a:cubicBezTo>
                  <a:cubicBezTo>
                    <a:pt x="81240" y="89894"/>
                    <a:pt x="79008" y="88426"/>
                    <a:pt x="76189" y="85841"/>
                  </a:cubicBezTo>
                  <a:cubicBezTo>
                    <a:pt x="66086" y="76913"/>
                    <a:pt x="61622" y="71744"/>
                    <a:pt x="62796" y="70335"/>
                  </a:cubicBezTo>
                  <a:cubicBezTo>
                    <a:pt x="63266" y="69630"/>
                    <a:pt x="65733" y="69277"/>
                    <a:pt x="70197" y="69277"/>
                  </a:cubicBezTo>
                  <a:cubicBezTo>
                    <a:pt x="77716" y="69277"/>
                    <a:pt x="86409" y="66223"/>
                    <a:pt x="96277" y="60114"/>
                  </a:cubicBezTo>
                  <a:cubicBezTo>
                    <a:pt x="104265" y="54945"/>
                    <a:pt x="112136" y="54476"/>
                    <a:pt x="119889" y="58705"/>
                  </a:cubicBezTo>
                  <a:cubicBezTo>
                    <a:pt x="127408" y="62699"/>
                    <a:pt x="133164" y="68338"/>
                    <a:pt x="137158" y="75621"/>
                  </a:cubicBezTo>
                  <a:lnTo>
                    <a:pt x="140682" y="82670"/>
                  </a:lnTo>
                  <a:lnTo>
                    <a:pt x="136806" y="90775"/>
                  </a:lnTo>
                  <a:cubicBezTo>
                    <a:pt x="133986" y="96179"/>
                    <a:pt x="132576" y="101231"/>
                    <a:pt x="132576" y="105930"/>
                  </a:cubicBezTo>
                  <a:cubicBezTo>
                    <a:pt x="132576" y="108984"/>
                    <a:pt x="132811" y="111099"/>
                    <a:pt x="133281" y="112273"/>
                  </a:cubicBezTo>
                  <a:cubicBezTo>
                    <a:pt x="133751" y="113448"/>
                    <a:pt x="135161" y="114740"/>
                    <a:pt x="137510" y="116150"/>
                  </a:cubicBezTo>
                  <a:cubicBezTo>
                    <a:pt x="142679" y="119439"/>
                    <a:pt x="146791" y="126018"/>
                    <a:pt x="149845" y="135886"/>
                  </a:cubicBezTo>
                  <a:cubicBezTo>
                    <a:pt x="150550" y="137765"/>
                    <a:pt x="151549" y="139175"/>
                    <a:pt x="152841" y="140115"/>
                  </a:cubicBezTo>
                  <a:cubicBezTo>
                    <a:pt x="154133" y="141055"/>
                    <a:pt x="156894" y="142229"/>
                    <a:pt x="161123" y="143639"/>
                  </a:cubicBezTo>
                  <a:cubicBezTo>
                    <a:pt x="168641" y="146224"/>
                    <a:pt x="173751" y="148397"/>
                    <a:pt x="176453" y="150159"/>
                  </a:cubicBezTo>
                  <a:cubicBezTo>
                    <a:pt x="179155" y="151921"/>
                    <a:pt x="181799" y="154917"/>
                    <a:pt x="184383" y="159146"/>
                  </a:cubicBezTo>
                  <a:cubicBezTo>
                    <a:pt x="187437" y="164315"/>
                    <a:pt x="189199" y="166899"/>
                    <a:pt x="189669" y="166899"/>
                  </a:cubicBezTo>
                  <a:cubicBezTo>
                    <a:pt x="190139" y="165724"/>
                    <a:pt x="190374" y="161202"/>
                    <a:pt x="190374" y="153331"/>
                  </a:cubicBezTo>
                  <a:cubicBezTo>
                    <a:pt x="190374" y="145460"/>
                    <a:pt x="190139" y="136532"/>
                    <a:pt x="189669" y="126546"/>
                  </a:cubicBezTo>
                  <a:cubicBezTo>
                    <a:pt x="189199" y="116561"/>
                    <a:pt x="188730" y="110511"/>
                    <a:pt x="188260" y="108397"/>
                  </a:cubicBezTo>
                  <a:cubicBezTo>
                    <a:pt x="187085" y="104167"/>
                    <a:pt x="186791" y="100643"/>
                    <a:pt x="187379" y="97824"/>
                  </a:cubicBezTo>
                  <a:cubicBezTo>
                    <a:pt x="187966" y="95004"/>
                    <a:pt x="187672" y="92479"/>
                    <a:pt x="186498" y="90247"/>
                  </a:cubicBezTo>
                  <a:cubicBezTo>
                    <a:pt x="185323" y="88015"/>
                    <a:pt x="184618" y="81965"/>
                    <a:pt x="184383" y="72097"/>
                  </a:cubicBezTo>
                  <a:cubicBezTo>
                    <a:pt x="183913" y="63874"/>
                    <a:pt x="182738" y="56531"/>
                    <a:pt x="180859" y="50070"/>
                  </a:cubicBezTo>
                  <a:cubicBezTo>
                    <a:pt x="178979" y="43609"/>
                    <a:pt x="176865" y="40144"/>
                    <a:pt x="174515" y="39674"/>
                  </a:cubicBezTo>
                  <a:cubicBezTo>
                    <a:pt x="172635" y="39204"/>
                    <a:pt x="171696" y="38499"/>
                    <a:pt x="171696" y="37559"/>
                  </a:cubicBezTo>
                  <a:cubicBezTo>
                    <a:pt x="171696" y="36384"/>
                    <a:pt x="167114" y="35621"/>
                    <a:pt x="157951" y="35268"/>
                  </a:cubicBezTo>
                  <a:cubicBezTo>
                    <a:pt x="148788" y="34916"/>
                    <a:pt x="141505" y="35210"/>
                    <a:pt x="136101" y="36149"/>
                  </a:cubicBezTo>
                  <a:cubicBezTo>
                    <a:pt x="129287" y="37324"/>
                    <a:pt x="124353" y="38088"/>
                    <a:pt x="121299" y="38440"/>
                  </a:cubicBezTo>
                  <a:cubicBezTo>
                    <a:pt x="118245" y="38793"/>
                    <a:pt x="113134" y="39497"/>
                    <a:pt x="105968" y="40555"/>
                  </a:cubicBezTo>
                  <a:cubicBezTo>
                    <a:pt x="98802" y="41612"/>
                    <a:pt x="94867" y="42023"/>
                    <a:pt x="94162" y="41788"/>
                  </a:cubicBezTo>
                  <a:cubicBezTo>
                    <a:pt x="93222" y="41553"/>
                    <a:pt x="90462" y="42141"/>
                    <a:pt x="85880" y="43550"/>
                  </a:cubicBezTo>
                  <a:cubicBezTo>
                    <a:pt x="81299" y="44960"/>
                    <a:pt x="78068" y="46252"/>
                    <a:pt x="76189" y="47427"/>
                  </a:cubicBezTo>
                  <a:cubicBezTo>
                    <a:pt x="71959" y="50012"/>
                    <a:pt x="66379" y="50951"/>
                    <a:pt x="59448" y="50246"/>
                  </a:cubicBezTo>
                  <a:cubicBezTo>
                    <a:pt x="52517" y="49542"/>
                    <a:pt x="45997" y="47427"/>
                    <a:pt x="39889" y="43903"/>
                  </a:cubicBezTo>
                  <a:cubicBezTo>
                    <a:pt x="36834" y="42023"/>
                    <a:pt x="33369" y="40437"/>
                    <a:pt x="29492" y="39145"/>
                  </a:cubicBezTo>
                  <a:cubicBezTo>
                    <a:pt x="25616" y="37853"/>
                    <a:pt x="24499" y="36737"/>
                    <a:pt x="26144" y="35797"/>
                  </a:cubicBezTo>
                  <a:cubicBezTo>
                    <a:pt x="27789" y="34857"/>
                    <a:pt x="28317" y="33682"/>
                    <a:pt x="27730" y="32273"/>
                  </a:cubicBezTo>
                  <a:cubicBezTo>
                    <a:pt x="27143" y="30863"/>
                    <a:pt x="27319" y="30158"/>
                    <a:pt x="28259" y="30158"/>
                  </a:cubicBezTo>
                  <a:cubicBezTo>
                    <a:pt x="36717" y="29688"/>
                    <a:pt x="49287" y="26869"/>
                    <a:pt x="65968" y="21700"/>
                  </a:cubicBezTo>
                  <a:cubicBezTo>
                    <a:pt x="81710" y="17001"/>
                    <a:pt x="91049" y="13947"/>
                    <a:pt x="93986" y="12537"/>
                  </a:cubicBezTo>
                  <a:cubicBezTo>
                    <a:pt x="96923" y="11127"/>
                    <a:pt x="101974" y="9953"/>
                    <a:pt x="109140" y="9013"/>
                  </a:cubicBezTo>
                  <a:cubicBezTo>
                    <a:pt x="116306" y="8073"/>
                    <a:pt x="122180" y="6605"/>
                    <a:pt x="126761" y="4607"/>
                  </a:cubicBezTo>
                  <a:cubicBezTo>
                    <a:pt x="131343" y="2610"/>
                    <a:pt x="135983" y="1671"/>
                    <a:pt x="140682" y="1788"/>
                  </a:cubicBezTo>
                  <a:cubicBezTo>
                    <a:pt x="145381" y="1906"/>
                    <a:pt x="147966" y="1729"/>
                    <a:pt x="148436" y="1259"/>
                  </a:cubicBezTo>
                  <a:cubicBezTo>
                    <a:pt x="149023" y="672"/>
                    <a:pt x="150374" y="290"/>
                    <a:pt x="152489" y="114"/>
                  </a:cubicBezTo>
                  <a:close/>
                </a:path>
              </a:pathLst>
            </a:custGeom>
            <a:solidFill>
              <a:srgbClr val="1D70AD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38" tIns="45720" rIns="91438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158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  <a:buFontTx/>
                <a:buNone/>
                <a:tabLst/>
                <a:defRPr/>
              </a:pPr>
              <a:endParaRPr kumimoji="0" lang="en-HK" sz="8001" b="0" i="0" u="none" strike="noStrike" kern="0" cap="none" spc="0" normalizeH="0" baseline="0" noProof="0">
                <a:ln>
                  <a:noFill/>
                </a:ln>
                <a:solidFill>
                  <a:srgbClr val="1D70AD"/>
                </a:solidFill>
                <a:effectLst/>
                <a:uLnTx/>
                <a:uFillTx/>
                <a:latin typeface="李旭科书法" panose="02000603000000000000" pitchFamily="2" charset="-122"/>
                <a:ea typeface="李旭科书法" panose="02000603000000000000" pitchFamily="2" charset="-122"/>
                <a:cs typeface="+mn-cs"/>
                <a:sym typeface="BentonSans Medium" panose="02000603000000020004" pitchFamily="2" charset="0"/>
              </a:endParaRPr>
            </a:p>
          </p:txBody>
        </p:sp>
      </p:grpSp>
      <p:sp>
        <p:nvSpPr>
          <p:cNvPr id="12" name="文本框 5">
            <a:extLst>
              <a:ext uri="{FF2B5EF4-FFF2-40B4-BE49-F238E27FC236}">
                <a16:creationId xmlns:a16="http://schemas.microsoft.com/office/drawing/2014/main" id="{BD995715-B6FA-4301-BCE9-5BB2B1C1B3D0}"/>
              </a:ext>
            </a:extLst>
          </p:cNvPr>
          <p:cNvSpPr txBox="1"/>
          <p:nvPr userDrawn="1"/>
        </p:nvSpPr>
        <p:spPr>
          <a:xfrm>
            <a:off x="423771" y="3893168"/>
            <a:ext cx="1023583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defTabSz="311993">
              <a:lnSpc>
                <a:spcPct val="90000"/>
              </a:lnSpc>
              <a:spcBef>
                <a:spcPct val="0"/>
              </a:spcBef>
              <a:defRPr sz="2000" b="1" spc="600">
                <a:solidFill>
                  <a:srgbClr val="FFC000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3119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1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25400" dist="254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BentonSans Medium" panose="02000603000000020004" pitchFamily="2" charset="0"/>
              </a:rPr>
              <a:t>云时代“新型中国企业”赋能者</a:t>
            </a:r>
          </a:p>
        </p:txBody>
      </p:sp>
    </p:spTree>
    <p:extLst>
      <p:ext uri="{BB962C8B-B14F-4D97-AF65-F5344CB8AC3E}">
        <p14:creationId xmlns:p14="http://schemas.microsoft.com/office/powerpoint/2010/main" val="781090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7364" userDrawn="1">
          <p15:clr>
            <a:srgbClr val="FBAE40"/>
          </p15:clr>
        </p15:guide>
        <p15:guide id="2" orient="horz" pos="924" userDrawn="1">
          <p15:clr>
            <a:srgbClr val="FBAE40"/>
          </p15:clr>
        </p15:guide>
        <p15:guide id="4" orient="horz" pos="1830" userDrawn="1">
          <p15:clr>
            <a:srgbClr val="FBAE40"/>
          </p15:clr>
        </p15:guide>
        <p15:guide id="5" orient="horz" pos="4000" userDrawn="1">
          <p15:clr>
            <a:srgbClr val="FBAE40"/>
          </p15:clr>
        </p15:guide>
        <p15:guide id="6" pos="317" userDrawn="1">
          <p15:clr>
            <a:srgbClr val="FBAE40"/>
          </p15:clr>
        </p15:guide>
        <p15:guide id="8" pos="3841" userDrawn="1">
          <p15:clr>
            <a:srgbClr val="FBAE40"/>
          </p15:clr>
        </p15:guide>
        <p15:guide id="9" orient="horz" pos="31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out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5855341" name="SAP Logo Placeholder" descr="{&quot;templafy&quot;:{&quot;id&quot;:&quot;964d89a5-987b-4765-8773-b5010be12c09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640" y="6053328"/>
            <a:ext cx="2194564" cy="518161"/>
          </a:xfrm>
          <a:prstGeom prst="rect">
            <a:avLst/>
          </a:prstGeom>
        </p:spPr>
      </p:pic>
      <p:sp>
        <p:nvSpPr>
          <p:cNvPr id="10" name="Partner Logo Placeholder">
            <a:extLst>
              <a:ext uri="{FF2B5EF4-FFF2-40B4-BE49-F238E27FC236}">
                <a16:creationId xmlns:a16="http://schemas.microsoft.com/office/drawing/2014/main" id="{DA90C4E7-C35C-564D-9269-70A29A50EBF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82575" y="6161088"/>
            <a:ext cx="954088" cy="417512"/>
          </a:xfrm>
        </p:spPr>
        <p:txBody>
          <a:bodyPr anchor="ctr" anchorCtr="0">
            <a:noAutofit/>
          </a:bodyPr>
          <a:lstStyle>
            <a:lvl1pPr algn="ctr">
              <a:spcBef>
                <a:spcPts val="0"/>
              </a:spcBef>
              <a:defRPr sz="900"/>
            </a:lvl1pPr>
          </a:lstStyle>
          <a:p>
            <a:r>
              <a:rPr lang="en-US" dirty="0"/>
              <a:t>Add partner </a:t>
            </a:r>
            <a:br>
              <a:rPr lang="en-US" dirty="0"/>
            </a:br>
            <a:r>
              <a:rPr lang="en-US" dirty="0"/>
              <a:t>logo and alt text</a:t>
            </a:r>
          </a:p>
        </p:txBody>
      </p:sp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10900800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/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865423435" name="Acquired Company Logo Placeholder" descr="{&quot;templafy&quot;:{&quot;id&quot;:&quot;36af359e-a21f-440f-bf81-e9d8aea29b2e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2141327"/>
            <a:ext cx="4125924" cy="266010"/>
          </a:xfrm>
          <a:prstGeom prst="rect">
            <a:avLst/>
          </a:prstGeom>
        </p:spPr>
      </p:pic>
      <p:sp>
        <p:nvSpPr>
          <p:cNvPr id="11" name="TextBox 10" descr="{&quot;templafy&quot;:{&quot;id&quot;:&quot;1cf53be5-f9d2-4032-87d5-e3cb823ead0d&quot;}}">
            <a:extLst>
              <a:ext uri="{FF2B5EF4-FFF2-40B4-BE49-F238E27FC236}">
                <a16:creationId xmlns:a16="http://schemas.microsoft.com/office/drawing/2014/main" id="{AC53B201-90B9-4E7D-A16A-96A3B827889D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kern="0" dirty="0">
                <a:ea typeface="Arial Unicode MS" pitchFamily="34" charset="-128"/>
                <a:cs typeface="Arial Unicode MS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1982410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 userDrawn="1">
          <p15:clr>
            <a:srgbClr val="FBAE40"/>
          </p15:clr>
        </p15:guide>
        <p15:guide id="2" orient="horz" pos="1704" userDrawn="1">
          <p15:clr>
            <a:srgbClr val="FBAE40"/>
          </p15:clr>
        </p15:guide>
        <p15:guide id="3" orient="horz" pos="2688" userDrawn="1">
          <p15:clr>
            <a:srgbClr val="FBAE40"/>
          </p15:clr>
        </p15:guide>
        <p15:guide id="4" orient="horz" pos="2334" userDrawn="1">
          <p15:clr>
            <a:srgbClr val="FBAE40"/>
          </p15:clr>
        </p15:guide>
        <p15:guide id="5" orient="horz" pos="2960" userDrawn="1">
          <p15:clr>
            <a:srgbClr val="FBAE40"/>
          </p15:clr>
        </p15:guide>
        <p15:guide id="7" orient="horz" pos="4144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59619DB-42D1-403D-8426-B77D3CB77A7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28659" y="216034"/>
            <a:ext cx="11737855" cy="685800"/>
          </a:xfrm>
          <a:prstGeom prst="rect">
            <a:avLst/>
          </a:prstGeom>
        </p:spPr>
        <p:txBody>
          <a:bodyPr lIns="0" anchor="ctr" anchorCtr="0"/>
          <a:lstStyle>
            <a:lvl1pPr algn="l">
              <a:defRPr lang="en-US" sz="2400" u="none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spcBef>
                <a:spcPct val="0"/>
              </a:spcBef>
            </a:pPr>
            <a:r>
              <a:rPr lang="en-US"/>
              <a:t>CLICK TO EDIT SLIDE TITLE </a:t>
            </a:r>
          </a:p>
        </p:txBody>
      </p:sp>
    </p:spTree>
    <p:extLst>
      <p:ext uri="{BB962C8B-B14F-4D97-AF65-F5344CB8AC3E}">
        <p14:creationId xmlns:p14="http://schemas.microsoft.com/office/powerpoint/2010/main" val="133727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AP Logo" descr="SAP Logo" title="SAP Logo">
            <a:extLst>
              <a:ext uri="{FF2B5EF4-FFF2-40B4-BE49-F238E27FC236}">
                <a16:creationId xmlns:a16="http://schemas.microsoft.com/office/drawing/2014/main" id="{6448C4A3-1313-461E-9A8C-B6A534F21F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84" y="6386052"/>
            <a:ext cx="1205130" cy="23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2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37D26-200C-145C-79F5-15381D0068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397" y="1663304"/>
            <a:ext cx="9146381" cy="184665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9B0F13-65EF-3AAB-5E18-43F82F65CE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AC9305-EFBE-7736-360C-582BBD028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B0EA6-2278-994D-A1DC-F5557D336B27}" type="datetimeFigureOut">
              <a:rPr lang="en-CN" smtClean="0"/>
              <a:t>05/13/2026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E7D22-1BDF-691E-7614-EAAAEA1EE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279632-58B3-B693-B0EB-8F4D29324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D4189-5EB3-ED47-AA6B-162C99503E7E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42890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436150" y="1690689"/>
            <a:ext cx="11327116" cy="43957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Click to add content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47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32113" y="1690687"/>
            <a:ext cx="11329234" cy="4391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5578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al cover with anvil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78C086-8131-DB80-EF72-BE45BEC294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5647"/>
          <a:stretch/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7CFCCC9-6C0F-F116-D637-7A95D4805F0D}"/>
              </a:ext>
            </a:extLst>
          </p:cNvPr>
          <p:cNvSpPr/>
          <p:nvPr userDrawn="1"/>
        </p:nvSpPr>
        <p:spPr bwMode="gray">
          <a:xfrm>
            <a:off x="0" y="0"/>
            <a:ext cx="12195175" cy="6858000"/>
          </a:xfrm>
          <a:prstGeom prst="rect">
            <a:avLst/>
          </a:prstGeom>
          <a:solidFill>
            <a:srgbClr val="000000">
              <a:alpha val="34118"/>
            </a:srgbClr>
          </a:solidFill>
          <a:ln w="2540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 err="1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Anvil" descr="preencoded.png">
            <a:extLst>
              <a:ext uri="{FF2B5EF4-FFF2-40B4-BE49-F238E27FC236}">
                <a16:creationId xmlns:a16="http://schemas.microsoft.com/office/drawing/2014/main" id="{332F4B66-8160-B60A-1285-A6770CD81C16}"/>
              </a:ext>
            </a:extLst>
          </p:cNvPr>
          <p:cNvSpPr/>
          <p:nvPr userDrawn="1"/>
        </p:nvSpPr>
        <p:spPr>
          <a:xfrm>
            <a:off x="569033" y="1456506"/>
            <a:ext cx="7346242" cy="3621140"/>
          </a:xfrm>
          <a:custGeom>
            <a:avLst/>
            <a:gdLst>
              <a:gd name="connsiteX0" fmla="*/ 0 w 8851917"/>
              <a:gd name="connsiteY0" fmla="*/ 0 h 4363327"/>
              <a:gd name="connsiteX1" fmla="*/ 0 w 8851917"/>
              <a:gd name="connsiteY1" fmla="*/ 4363327 h 4363327"/>
              <a:gd name="connsiteX2" fmla="*/ 4498517 w 8851917"/>
              <a:gd name="connsiteY2" fmla="*/ 4363327 h 4363327"/>
              <a:gd name="connsiteX3" fmla="*/ 8851917 w 8851917"/>
              <a:gd name="connsiteY3" fmla="*/ 0 h 4363327"/>
              <a:gd name="connsiteX4" fmla="*/ 0 w 8851917"/>
              <a:gd name="connsiteY4" fmla="*/ 0 h 436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1917" h="4363327">
                <a:moveTo>
                  <a:pt x="0" y="0"/>
                </a:moveTo>
                <a:lnTo>
                  <a:pt x="0" y="4363327"/>
                </a:lnTo>
                <a:lnTo>
                  <a:pt x="4498517" y="4363327"/>
                </a:lnTo>
                <a:lnTo>
                  <a:pt x="8851917" y="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20000"/>
            </a:blip>
            <a:stretch>
              <a:fillRect l="-8654" t="-8672" r="-8428" b="-8408"/>
            </a:stretch>
          </a:blipFill>
          <a:ln w="15238" cap="flat">
            <a:noFill/>
            <a:prstDash val="solid"/>
            <a:miter/>
          </a:ln>
          <a:effectLst>
            <a:outerShdw blurRad="368300" dir="2700000" algn="tl" rotWithShape="0">
              <a:srgbClr val="13292C"/>
            </a:outerShdw>
          </a:effectLst>
        </p:spPr>
        <p:txBody>
          <a:bodyPr rtlCol="0" anchor="ctr"/>
          <a:lstStyle/>
          <a:p>
            <a:pPr marL="0" marR="0" lvl="0" indent="0" algn="l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7FC8F0D-D39E-D09A-1AD8-70C27BF81DA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35874" y="6089049"/>
            <a:ext cx="1937819" cy="44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85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 or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3254640" name="SAP Logo Placeholder" descr="{&quot;templafy&quot;:{&quot;id&quot;:&quot;02f49c8f-d3b8-4864-8680-c2a7abedbcf6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640" y="6053328"/>
            <a:ext cx="2194564" cy="505969"/>
          </a:xfrm>
          <a:prstGeom prst="rect">
            <a:avLst/>
          </a:prstGeom>
        </p:spPr>
      </p:pic>
      <p:sp>
        <p:nvSpPr>
          <p:cNvPr id="9" name="Partner Logo Placeholder">
            <a:extLst>
              <a:ext uri="{FF2B5EF4-FFF2-40B4-BE49-F238E27FC236}">
                <a16:creationId xmlns:a16="http://schemas.microsoft.com/office/drawing/2014/main" id="{19E8849E-429B-6042-8141-D50CA3A38A8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82575" y="6161088"/>
            <a:ext cx="954088" cy="417512"/>
          </a:xfrm>
        </p:spPr>
        <p:txBody>
          <a:bodyPr anchor="ctr" anchorCtr="0">
            <a:noAutofit/>
          </a:bodyPr>
          <a:lstStyle>
            <a:lvl1pPr algn="ctr">
              <a:spcBef>
                <a:spcPts val="0"/>
              </a:spcBef>
              <a:defRPr sz="900"/>
            </a:lvl1pPr>
          </a:lstStyle>
          <a:p>
            <a:r>
              <a:rPr lang="en-US" dirty="0"/>
              <a:t>Add partner </a:t>
            </a:r>
            <a:br>
              <a:rPr lang="en-US" dirty="0"/>
            </a:br>
            <a:r>
              <a:rPr lang="en-US" dirty="0"/>
              <a:t>logo and alt text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288000" y="4024430"/>
            <a:ext cx="11628000" cy="997196"/>
          </a:xfrm>
        </p:spPr>
        <p:txBody>
          <a:bodyPr vert="horz" wrap="square" lIns="0" tIns="0" rIns="0" bIns="0" rtlCol="0">
            <a:noAutofit/>
          </a:bodyPr>
          <a:lstStyle>
            <a:lvl1pPr>
              <a:lnSpc>
                <a:spcPct val="90000"/>
              </a:lnSpc>
              <a:defRPr lang="de-DE" sz="3600" dirty="0"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</a:p>
        </p:txBody>
      </p:sp>
      <p:pic>
        <p:nvPicPr>
          <p:cNvPr id="352385402" name="Acquired Company Logo Placeholder" descr="{&quot;templafy&quot;:{&quot;id&quot;:&quot;b63a14ec-6fba-449f-98e3-58c27a23f900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3564352"/>
            <a:ext cx="4125924" cy="266010"/>
          </a:xfrm>
          <a:prstGeom prst="rect">
            <a:avLst/>
          </a:prstGeom>
        </p:spPr>
      </p:pic>
      <p:sp>
        <p:nvSpPr>
          <p:cNvPr id="5" name="Title Image Placeholder" descr="Placeholder title image" title="Title image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1" y="0"/>
            <a:ext cx="12193200" cy="3430006"/>
          </a:xfrm>
          <a:noFill/>
        </p:spPr>
        <p:txBody>
          <a:bodyPr tIns="504000"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insert title image or illustration</a:t>
            </a:r>
          </a:p>
        </p:txBody>
      </p:sp>
      <p:sp>
        <p:nvSpPr>
          <p:cNvPr id="12" name="TextBox 11" descr="{&quot;templafy&quot;:{&quot;id&quot;:&quot;7f6ff2fe-e52d-446f-a71f-6bfc96fd9b90&quot;}}">
            <a:extLst>
              <a:ext uri="{FF2B5EF4-FFF2-40B4-BE49-F238E27FC236}">
                <a16:creationId xmlns:a16="http://schemas.microsoft.com/office/drawing/2014/main" id="{EEC6D590-31F2-438D-89DB-EC6D9F68073A}"/>
              </a:ext>
            </a:extLst>
          </p:cNvPr>
          <p:cNvSpPr txBox="1"/>
          <p:nvPr userDrawn="1"/>
        </p:nvSpPr>
        <p:spPr>
          <a:xfrm>
            <a:off x="282575" y="5725533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0" marR="0" lvl="0" indent="0" algn="l" defTabSz="108877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 Unicode MS" pitchFamily="34" charset="-128"/>
                <a:cs typeface="Arial Unicode MS" pitchFamily="34" charset="-128"/>
              </a:rPr>
              <a:t>INTERNAL – SAP and Customers Only</a:t>
            </a:r>
          </a:p>
        </p:txBody>
      </p:sp>
      <p:sp>
        <p:nvSpPr>
          <p:cNvPr id="14" name="TextBox 13" descr="{&quot;templafy&quot;:{&quot;id&quot;:&quot;dcbfb96d-511e-4afd-a462-6d94d515edad&quot;}}">
            <a:extLst>
              <a:ext uri="{FF2B5EF4-FFF2-40B4-BE49-F238E27FC236}">
                <a16:creationId xmlns:a16="http://schemas.microsoft.com/office/drawing/2014/main" id="{72E461ED-FE6B-472A-84CF-CA7D67D5FF90}"/>
              </a:ext>
            </a:extLst>
          </p:cNvPr>
          <p:cNvSpPr txBox="1"/>
          <p:nvPr userDrawn="1"/>
        </p:nvSpPr>
        <p:spPr>
          <a:xfrm>
            <a:off x="280987" y="5339187"/>
            <a:ext cx="5402236" cy="223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1088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TextBox 14" descr="{&quot;templafy&quot;:{&quot;id&quot;:&quot;c1061aae-edc1-4abf-ab52-4450d3c16c45&quot;}}">
            <a:extLst>
              <a:ext uri="{FF2B5EF4-FFF2-40B4-BE49-F238E27FC236}">
                <a16:creationId xmlns:a16="http://schemas.microsoft.com/office/drawing/2014/main" id="{3471D1DE-3939-4170-8CCD-AA9743B81749}"/>
              </a:ext>
            </a:extLst>
          </p:cNvPr>
          <p:cNvSpPr txBox="1"/>
          <p:nvPr userDrawn="1"/>
        </p:nvSpPr>
        <p:spPr>
          <a:xfrm>
            <a:off x="288000" y="5135836"/>
            <a:ext cx="5402236" cy="223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1088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SAP</a:t>
            </a:r>
          </a:p>
        </p:txBody>
      </p:sp>
    </p:spTree>
    <p:extLst>
      <p:ext uri="{BB962C8B-B14F-4D97-AF65-F5344CB8AC3E}">
        <p14:creationId xmlns:p14="http://schemas.microsoft.com/office/powerpoint/2010/main" val="206451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505">
          <p15:clr>
            <a:srgbClr val="FBAE40"/>
          </p15:clr>
        </p15:guide>
        <p15:guide id="2" orient="horz" pos="4144">
          <p15:clr>
            <a:srgbClr val="FBAE40"/>
          </p15:clr>
        </p15:guide>
        <p15:guide id="3" orient="horz" pos="2162">
          <p15:clr>
            <a:srgbClr val="FBAE40"/>
          </p15:clr>
        </p15:guide>
        <p15:guide id="4" pos="181">
          <p15:clr>
            <a:srgbClr val="FBAE40"/>
          </p15:clr>
        </p15:guide>
        <p15:guide id="5" orient="horz" pos="2534">
          <p15:clr>
            <a:srgbClr val="FBAE40"/>
          </p15:clr>
        </p15:guide>
        <p15:guide id="6" orient="horz" pos="3164">
          <p15:clr>
            <a:srgbClr val="FBAE40"/>
          </p15:clr>
        </p15:guide>
        <p15:guide id="7" orient="horz" pos="3232">
          <p15:clr>
            <a:srgbClr val="FBAE40"/>
          </p15:clr>
        </p15:guide>
        <p15:guide id="8" orient="horz" pos="350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909694" name="SAP Logo Placeholder" descr="{&quot;templafy&quot;:{&quot;id&quot;:&quot;2f9c7558-8ce3-4bee-a85b-f2283d23d290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2640" y="6053328"/>
            <a:ext cx="2194564" cy="505969"/>
          </a:xfrm>
          <a:prstGeom prst="rect">
            <a:avLst/>
          </a:prstGeom>
        </p:spPr>
      </p:pic>
      <p:sp>
        <p:nvSpPr>
          <p:cNvPr id="13" name="Partner Logo Placeholder">
            <a:extLst>
              <a:ext uri="{FF2B5EF4-FFF2-40B4-BE49-F238E27FC236}">
                <a16:creationId xmlns:a16="http://schemas.microsoft.com/office/drawing/2014/main" id="{B8569445-4B1E-1949-9952-1DDE9A7284D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82575" y="6161088"/>
            <a:ext cx="954088" cy="417512"/>
          </a:xfrm>
        </p:spPr>
        <p:txBody>
          <a:bodyPr anchor="ctr" anchorCtr="0">
            <a:noAutofit/>
          </a:bodyPr>
          <a:lstStyle>
            <a:lvl1pPr algn="ctr">
              <a:spcBef>
                <a:spcPts val="0"/>
              </a:spcBef>
              <a:defRPr sz="900"/>
            </a:lvl1pPr>
          </a:lstStyle>
          <a:p>
            <a:r>
              <a:rPr lang="en-US" dirty="0"/>
              <a:t>Add partner </a:t>
            </a:r>
            <a:br>
              <a:rPr lang="en-US" dirty="0"/>
            </a:br>
            <a:r>
              <a:rPr lang="en-US" dirty="0"/>
              <a:t>logo and alt text</a:t>
            </a:r>
          </a:p>
        </p:txBody>
      </p:sp>
      <p:sp>
        <p:nvSpPr>
          <p:cNvPr id="12" name="Classification" descr="{&quot;templafy&quot;:{&quot;id&quot;:&quot;59290950-8ffa-4d9c-b44f-2e7fe3d3979d&quot;}}">
            <a:extLst>
              <a:ext uri="{FF2B5EF4-FFF2-40B4-BE49-F238E27FC236}">
                <a16:creationId xmlns:a16="http://schemas.microsoft.com/office/drawing/2014/main" id="{9AED1B7B-FC45-4242-8DBB-E0D16A9A9CDB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0" marR="0" lvl="0" indent="0" algn="l" defTabSz="108877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 Unicode MS" pitchFamily="34" charset="-128"/>
                <a:cs typeface="Arial Unicode MS" pitchFamily="34" charset="-128"/>
              </a:rPr>
              <a:t>INTERNAL – SAP and Customers Only</a:t>
            </a:r>
          </a:p>
        </p:txBody>
      </p:sp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11628000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/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951759804" name="Acquired Company Logo Placeholder" descr="{&quot;templafy&quot;:{&quot;id&quot;:&quot;2af8f3d1-cbfb-4fe8-ba3e-2593532046e2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75" y="2045822"/>
            <a:ext cx="4125924" cy="266010"/>
          </a:xfrm>
          <a:prstGeom prst="rect">
            <a:avLst/>
          </a:prstGeom>
        </p:spPr>
      </p:pic>
      <p:sp>
        <p:nvSpPr>
          <p:cNvPr id="8" name="TextBox 7" descr="{&quot;templafy&quot;:{&quot;id&quot;:&quot;4303efb4-01f2-4eee-90d5-ab9e7874d1de&quot;}}">
            <a:extLst>
              <a:ext uri="{FF2B5EF4-FFF2-40B4-BE49-F238E27FC236}">
                <a16:creationId xmlns:a16="http://schemas.microsoft.com/office/drawing/2014/main" id="{64C1028F-1E91-4F0C-94BA-BF68E9AED35D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marL="0" marR="0" lvl="0" indent="0" algn="l" defTabSz="108877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 Unicode MS" pitchFamily="34" charset="-128"/>
                <a:cs typeface="Arial Unicode MS" pitchFamily="34" charset="-128"/>
              </a:rPr>
              <a:t>INTERNAL – SAP and Customers Only</a:t>
            </a:r>
          </a:p>
        </p:txBody>
      </p:sp>
      <p:sp>
        <p:nvSpPr>
          <p:cNvPr id="10" name="TextBox 9" descr="{&quot;templafy&quot;:{&quot;id&quot;:&quot;f0e2fd19-6aca-4af4-9697-55eec24c3058&quot;}}">
            <a:extLst>
              <a:ext uri="{FF2B5EF4-FFF2-40B4-BE49-F238E27FC236}">
                <a16:creationId xmlns:a16="http://schemas.microsoft.com/office/drawing/2014/main" id="{8D0BBFAA-C778-47CC-B6FF-20BAB456E2C9}"/>
              </a:ext>
            </a:extLst>
          </p:cNvPr>
          <p:cNvSpPr txBox="1"/>
          <p:nvPr userDrawn="1"/>
        </p:nvSpPr>
        <p:spPr>
          <a:xfrm>
            <a:off x="280987" y="4478127"/>
            <a:ext cx="5402236" cy="223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1088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TextBox 13" descr="{&quot;templafy&quot;:{&quot;id&quot;:&quot;37915979-a4a1-4ecf-984a-bbd72d4c5434&quot;}}">
            <a:extLst>
              <a:ext uri="{FF2B5EF4-FFF2-40B4-BE49-F238E27FC236}">
                <a16:creationId xmlns:a16="http://schemas.microsoft.com/office/drawing/2014/main" id="{65BC2793-745A-43E4-8CF5-24D8BF40D064}"/>
              </a:ext>
            </a:extLst>
          </p:cNvPr>
          <p:cNvSpPr txBox="1"/>
          <p:nvPr userDrawn="1"/>
        </p:nvSpPr>
        <p:spPr>
          <a:xfrm>
            <a:off x="288000" y="4274776"/>
            <a:ext cx="5402236" cy="223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1088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SAP</a:t>
            </a:r>
          </a:p>
        </p:txBody>
      </p:sp>
    </p:spTree>
    <p:extLst>
      <p:ext uri="{BB962C8B-B14F-4D97-AF65-F5344CB8AC3E}">
        <p14:creationId xmlns:p14="http://schemas.microsoft.com/office/powerpoint/2010/main" val="40363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6" pos="7506">
          <p15:clr>
            <a:srgbClr val="FBAE40"/>
          </p15:clr>
        </p15:guide>
        <p15:guide id="7" orient="horz" pos="414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genda items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11185200" cy="4716000"/>
          </a:xfrm>
        </p:spPr>
        <p:txBody>
          <a:bodyPr>
            <a:normAutofit/>
          </a:bodyPr>
          <a:lstStyle>
            <a:lvl1pPr marL="0" marR="0" indent="0" algn="l" defTabSz="1088558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2000" b="0"/>
            </a:lvl1pPr>
            <a:lvl2pPr marL="179964" marR="0" indent="-179964" algn="l" defTabSz="108855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tabLst/>
              <a:defRPr sz="1800"/>
            </a:lvl2pPr>
            <a:lvl3pPr marL="359928" marR="0" indent="-179352" algn="l" defTabSz="1088558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itchFamily="34" charset="0"/>
              <a:buChar char="–"/>
              <a:tabLst/>
              <a:defRPr sz="1800" baseline="0"/>
            </a:lvl3pPr>
            <a:lvl4pPr marL="539892" marR="0" indent="-179964" algn="l" defTabSz="1088558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ourier New" pitchFamily="49" charset="0"/>
              <a:buChar char="o"/>
              <a:tabLst/>
              <a:defRPr sz="1600"/>
            </a:lvl4pPr>
            <a:lvl5pPr>
              <a:buClr>
                <a:schemeClr val="accent2"/>
              </a:buClr>
              <a:buFont typeface="Arial" pitchFamily="34" charset="0"/>
              <a:buChar char="–"/>
              <a:defRPr/>
            </a:lvl5pPr>
          </a:lstStyle>
          <a:p>
            <a:pPr lvl="0"/>
            <a:r>
              <a:rPr lang="en-US" dirty="0"/>
              <a:t>Agenda Item/Divider Headline</a:t>
            </a:r>
          </a:p>
          <a:p>
            <a:pPr lvl="1"/>
            <a:r>
              <a:rPr lang="en-US" dirty="0"/>
              <a:t>Details</a:t>
            </a:r>
          </a:p>
        </p:txBody>
      </p:sp>
      <p:sp>
        <p:nvSpPr>
          <p:cNvPr id="3" name="Agenda 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423693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1020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316">
          <p15:clr>
            <a:srgbClr val="FBAE40"/>
          </p15:clr>
        </p15:guide>
        <p15:guide id="5" orient="horz" pos="551">
          <p15:clr>
            <a:srgbClr val="FBAE40"/>
          </p15:clr>
        </p15:guide>
        <p15:guide id="6" orient="horz" pos="399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vider text"/>
          <p:cNvSpPr>
            <a:spLocks noGrp="1"/>
          </p:cNvSpPr>
          <p:nvPr>
            <p:ph type="ctrTitle" hasCustomPrompt="1"/>
          </p:nvPr>
        </p:nvSpPr>
        <p:spPr bwMode="black">
          <a:xfrm>
            <a:off x="504000" y="3090446"/>
            <a:ext cx="11185200" cy="677108"/>
          </a:xfrm>
        </p:spPr>
        <p:txBody>
          <a:bodyPr anchor="ctr" anchorCtr="0">
            <a:noAutofit/>
          </a:bodyPr>
          <a:lstStyle>
            <a:lvl1pPr>
              <a:defRPr sz="4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page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6233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736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genda items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11185200" cy="4716000"/>
          </a:xfrm>
        </p:spPr>
        <p:txBody>
          <a:bodyPr>
            <a:normAutofit/>
          </a:bodyPr>
          <a:lstStyle>
            <a:lvl1pPr marL="0" marR="0" indent="0" algn="l" defTabSz="1088558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2000" b="0"/>
            </a:lvl1pPr>
            <a:lvl2pPr marL="179964" marR="0" indent="-179964" algn="l" defTabSz="108855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tabLst/>
              <a:defRPr sz="1800"/>
            </a:lvl2pPr>
            <a:lvl3pPr marL="359928" marR="0" indent="-179352" algn="l" defTabSz="1088558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itchFamily="34" charset="0"/>
              <a:buChar char="–"/>
              <a:tabLst/>
              <a:defRPr sz="1800" baseline="0"/>
            </a:lvl3pPr>
            <a:lvl4pPr marL="539892" marR="0" indent="-179964" algn="l" defTabSz="1088558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ourier New" pitchFamily="49" charset="0"/>
              <a:buChar char="o"/>
              <a:tabLst/>
              <a:defRPr sz="1600"/>
            </a:lvl4pPr>
            <a:lvl5pPr>
              <a:buClr>
                <a:schemeClr val="accent2"/>
              </a:buClr>
              <a:buFont typeface="Arial" pitchFamily="34" charset="0"/>
              <a:buChar char="–"/>
              <a:defRPr/>
            </a:lvl5pPr>
          </a:lstStyle>
          <a:p>
            <a:pPr lvl="0"/>
            <a:r>
              <a:rPr lang="en-US" dirty="0"/>
              <a:t>Agenda Item/Divider Headline</a:t>
            </a:r>
          </a:p>
          <a:p>
            <a:pPr lvl="1"/>
            <a:r>
              <a:rPr lang="en-US" dirty="0"/>
              <a:t>Details</a:t>
            </a:r>
          </a:p>
        </p:txBody>
      </p:sp>
      <p:sp>
        <p:nvSpPr>
          <p:cNvPr id="3" name="Agenda 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85936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1020" userDrawn="1">
          <p15:clr>
            <a:srgbClr val="FBAE40"/>
          </p15:clr>
        </p15:guide>
        <p15:guide id="3" pos="7364" userDrawn="1">
          <p15:clr>
            <a:srgbClr val="FBAE40"/>
          </p15:clr>
        </p15:guide>
        <p15:guide id="4" orient="horz" pos="316" userDrawn="1">
          <p15:clr>
            <a:srgbClr val="FBAE40"/>
          </p15:clr>
        </p15:guide>
        <p15:guide id="5" orient="horz" pos="551" userDrawn="1">
          <p15:clr>
            <a:srgbClr val="FBAE40"/>
          </p15:clr>
        </p15:guide>
        <p15:guide id="6" orient="horz" pos="3992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ag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vider image placehold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1" y="3427200"/>
            <a:ext cx="12195175" cy="3430800"/>
          </a:xfrm>
          <a:noFill/>
        </p:spPr>
        <p:txBody>
          <a:bodyPr tIns="324000"/>
          <a:lstStyle>
            <a:lvl1pPr marL="0" marR="0" indent="0" algn="ctr" defTabSz="108855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ctr" defTabSz="108855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lang="en-US" dirty="0"/>
              <a:t>Placeholder for image and illustration</a:t>
            </a:r>
          </a:p>
        </p:txBody>
      </p:sp>
      <p:sp>
        <p:nvSpPr>
          <p:cNvPr id="2" name="Divider text"/>
          <p:cNvSpPr>
            <a:spLocks noGrp="1"/>
          </p:cNvSpPr>
          <p:nvPr>
            <p:ph type="ctrTitle" hasCustomPrompt="1"/>
          </p:nvPr>
        </p:nvSpPr>
        <p:spPr bwMode="black">
          <a:xfrm>
            <a:off x="504000" y="1375046"/>
            <a:ext cx="11185200" cy="677108"/>
          </a:xfrm>
        </p:spPr>
        <p:txBody>
          <a:bodyPr anchor="t" anchorCtr="0">
            <a:noAutofit/>
          </a:bodyPr>
          <a:lstStyle>
            <a:lvl1pPr>
              <a:defRPr sz="4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page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36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364">
          <p15:clr>
            <a:srgbClr val="FBAE40"/>
          </p15:clr>
        </p15:guide>
        <p15:guide id="3" pos="317">
          <p15:clr>
            <a:srgbClr val="FBAE40"/>
          </p15:clr>
        </p15:guide>
        <p15:guide id="4" orient="horz" pos="865">
          <p15:clr>
            <a:srgbClr val="FBAE40"/>
          </p15:clr>
        </p15:guide>
        <p15:guide id="5" orient="horz" pos="129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9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551">
          <p15:clr>
            <a:srgbClr val="FBAE40"/>
          </p15:clr>
        </p15:guide>
        <p15:guide id="5" orient="horz" pos="3992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3999" y="1620000"/>
            <a:ext cx="11186477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92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6">
          <p15:clr>
            <a:srgbClr val="FBAE40"/>
          </p15:clr>
        </p15:guide>
        <p15:guide id="2" orient="horz" pos="3991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318">
          <p15:clr>
            <a:srgbClr val="FBAE40"/>
          </p15:clr>
        </p15:guide>
        <p15:guide id="5" orient="horz" pos="552">
          <p15:clr>
            <a:srgbClr val="FBAE40"/>
          </p15:clr>
        </p15:guide>
        <p15:guide id="6" orient="horz" pos="1019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- column 2"/>
          <p:cNvSpPr>
            <a:spLocks noGrp="1"/>
          </p:cNvSpPr>
          <p:nvPr>
            <p:ph type="body" sz="quarter" idx="11" hasCustomPrompt="1"/>
          </p:nvPr>
        </p:nvSpPr>
        <p:spPr>
          <a:xfrm>
            <a:off x="6362477" y="1620000"/>
            <a:ext cx="5328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- column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5328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9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991">
          <p15:clr>
            <a:srgbClr val="FBAE40"/>
          </p15:clr>
        </p15:guide>
        <p15:guide id="3" pos="7364">
          <p15:clr>
            <a:srgbClr val="FBAE40"/>
          </p15:clr>
        </p15:guide>
        <p15:guide id="4" pos="3674">
          <p15:clr>
            <a:srgbClr val="FBAE40"/>
          </p15:clr>
        </p15:guide>
        <p15:guide id="5" pos="4007">
          <p15:clr>
            <a:srgbClr val="FBAE40"/>
          </p15:clr>
        </p15:guide>
        <p15:guide id="6" orient="horz" pos="317">
          <p15:clr>
            <a:srgbClr val="FBAE40"/>
          </p15:clr>
        </p15:guide>
        <p15:guide id="7" orient="horz" pos="551">
          <p15:clr>
            <a:srgbClr val="FBAE40"/>
          </p15:clr>
        </p15:guide>
        <p15:guide id="8" orient="horz" pos="10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: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- column 3"/>
          <p:cNvSpPr>
            <a:spLocks noGrp="1"/>
          </p:cNvSpPr>
          <p:nvPr>
            <p:ph type="body" sz="quarter" idx="13" hasCustomPrompt="1"/>
          </p:nvPr>
        </p:nvSpPr>
        <p:spPr>
          <a:xfrm>
            <a:off x="8126477" y="1620000"/>
            <a:ext cx="3564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- column 2"/>
          <p:cNvSpPr>
            <a:spLocks noGrp="1"/>
          </p:cNvSpPr>
          <p:nvPr>
            <p:ph type="body" sz="quarter" idx="12" hasCustomPrompt="1"/>
          </p:nvPr>
        </p:nvSpPr>
        <p:spPr>
          <a:xfrm>
            <a:off x="4315238" y="1620000"/>
            <a:ext cx="3564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- column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3564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43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pos="2563">
          <p15:clr>
            <a:srgbClr val="FBAE40"/>
          </p15:clr>
        </p15:guide>
        <p15:guide id="4" pos="2717">
          <p15:clr>
            <a:srgbClr val="FBAE40"/>
          </p15:clr>
        </p15:guide>
        <p15:guide id="5" pos="4964">
          <p15:clr>
            <a:srgbClr val="FBAE40"/>
          </p15:clr>
        </p15:guide>
        <p15:guide id="6" pos="5119">
          <p15:clr>
            <a:srgbClr val="FBAE40"/>
          </p15:clr>
        </p15:guide>
        <p15:guide id="7" pos="7364">
          <p15:clr>
            <a:srgbClr val="FBAE40"/>
          </p15:clr>
        </p15:guide>
        <p15:guide id="8" orient="horz" pos="551">
          <p15:clr>
            <a:srgbClr val="FBAE40"/>
          </p15:clr>
        </p15:guide>
        <p15:guide id="9" orient="horz" pos="1020">
          <p15:clr>
            <a:srgbClr val="FBAE40"/>
          </p15:clr>
        </p15:guide>
        <p15:guide id="10" orient="horz" pos="399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62477" y="4770000"/>
            <a:ext cx="5328000" cy="156600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362477" y="1620000"/>
            <a:ext cx="5328000" cy="2631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4770000"/>
            <a:ext cx="5328000" cy="156600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620000"/>
            <a:ext cx="5328000" cy="2631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73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orient="horz" pos="551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2678">
          <p15:clr>
            <a:srgbClr val="FBAE40"/>
          </p15:clr>
        </p15:guide>
        <p15:guide id="6" orient="horz" pos="3004">
          <p15:clr>
            <a:srgbClr val="FBAE40"/>
          </p15:clr>
        </p15:guide>
        <p15:guide id="7" orient="horz" pos="3991">
          <p15:clr>
            <a:srgbClr val="FBAE40"/>
          </p15:clr>
        </p15:guide>
        <p15:guide id="8" pos="3682">
          <p15:clr>
            <a:srgbClr val="FBAE40"/>
          </p15:clr>
        </p15:guide>
        <p15:guide id="9" pos="4000">
          <p15:clr>
            <a:srgbClr val="FBAE40"/>
          </p15:clr>
        </p15:guide>
        <p15:guide id="10" pos="736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299277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299277" y="1620000"/>
            <a:ext cx="3391200" cy="2232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401639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401639" y="1620000"/>
            <a:ext cx="3391200" cy="2232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620000"/>
            <a:ext cx="3391200" cy="2232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05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pos="2455">
          <p15:clr>
            <a:srgbClr val="FBAE40"/>
          </p15:clr>
        </p15:guide>
        <p15:guide id="4" pos="2773">
          <p15:clr>
            <a:srgbClr val="FBAE40"/>
          </p15:clr>
        </p15:guide>
        <p15:guide id="5" pos="4910">
          <p15:clr>
            <a:srgbClr val="FBAE40"/>
          </p15:clr>
        </p15:guide>
        <p15:guide id="6" pos="5227">
          <p15:clr>
            <a:srgbClr val="FBAE40"/>
          </p15:clr>
        </p15:guide>
        <p15:guide id="7" pos="7364">
          <p15:clr>
            <a:srgbClr val="FBAE40"/>
          </p15:clr>
        </p15:guide>
        <p15:guide id="8" orient="horz" pos="551">
          <p15:clr>
            <a:srgbClr val="FBAE40"/>
          </p15:clr>
        </p15:guide>
        <p15:guide id="9" orient="horz" pos="1019">
          <p15:clr>
            <a:srgbClr val="FBAE40"/>
          </p15:clr>
        </p15:guide>
        <p15:guide id="10" orient="horz" pos="2428">
          <p15:clr>
            <a:srgbClr val="FBAE40"/>
          </p15:clr>
        </p15:guide>
        <p15:guide id="11" orient="horz" pos="2743">
          <p15:clr>
            <a:srgbClr val="FBAE40"/>
          </p15:clr>
        </p15:guide>
        <p15:guide id="12" orient="horz" pos="399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- column 2"/>
          <p:cNvSpPr>
            <a:spLocks noGrp="1"/>
          </p:cNvSpPr>
          <p:nvPr>
            <p:ph type="body" sz="quarter" idx="13" hasCustomPrompt="1"/>
          </p:nvPr>
        </p:nvSpPr>
        <p:spPr>
          <a:xfrm>
            <a:off x="9274877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9274877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13" name="Text placeholder - column 2"/>
          <p:cNvSpPr>
            <a:spLocks noGrp="1"/>
          </p:cNvSpPr>
          <p:nvPr>
            <p:ph type="body" sz="quarter" idx="17" hasCustomPrompt="1"/>
          </p:nvPr>
        </p:nvSpPr>
        <p:spPr>
          <a:xfrm>
            <a:off x="6351252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351252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9" name="Text placeholder - column 2"/>
          <p:cNvSpPr>
            <a:spLocks noGrp="1"/>
          </p:cNvSpPr>
          <p:nvPr>
            <p:ph type="body" sz="quarter" idx="15" hasCustomPrompt="1"/>
          </p:nvPr>
        </p:nvSpPr>
        <p:spPr>
          <a:xfrm>
            <a:off x="3427626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427626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- column 2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3878220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620000"/>
            <a:ext cx="2415600" cy="1728000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01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orient="horz" pos="551">
          <p15:clr>
            <a:srgbClr val="FBAE40"/>
          </p15:clr>
        </p15:guide>
        <p15:guide id="4" orient="horz" pos="1021">
          <p15:clr>
            <a:srgbClr val="FBAE40"/>
          </p15:clr>
        </p15:guide>
        <p15:guide id="5" orient="horz" pos="2110">
          <p15:clr>
            <a:srgbClr val="FBAE40"/>
          </p15:clr>
        </p15:guide>
        <p15:guide id="6" orient="horz" pos="2442">
          <p15:clr>
            <a:srgbClr val="FBAE40"/>
          </p15:clr>
        </p15:guide>
        <p15:guide id="7" orient="horz" pos="3990">
          <p15:clr>
            <a:srgbClr val="FBAE40"/>
          </p15:clr>
        </p15:guide>
        <p15:guide id="8" pos="1840">
          <p15:clr>
            <a:srgbClr val="FBAE40"/>
          </p15:clr>
        </p15:guide>
        <p15:guide id="9" pos="2159">
          <p15:clr>
            <a:srgbClr val="FBAE40"/>
          </p15:clr>
        </p15:guide>
        <p15:guide id="10" pos="3683">
          <p15:clr>
            <a:srgbClr val="FBAE40"/>
          </p15:clr>
        </p15:guide>
        <p15:guide id="11" pos="4000">
          <p15:clr>
            <a:srgbClr val="FBAE40"/>
          </p15:clr>
        </p15:guide>
        <p15:guide id="12" pos="5525">
          <p15:clr>
            <a:srgbClr val="FBAE40"/>
          </p15:clr>
        </p15:guide>
        <p15:guide id="13" pos="5842">
          <p15:clr>
            <a:srgbClr val="FBAE40"/>
          </p15:clr>
        </p15:guide>
        <p15:guide id="14" pos="736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ote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800000"/>
            <a:ext cx="11185200" cy="3285032"/>
          </a:xfrm>
        </p:spPr>
        <p:txBody>
          <a:bodyPr/>
          <a:lstStyle>
            <a:lvl1pPr marL="395921" indent="-395921">
              <a:lnSpc>
                <a:spcPct val="90000"/>
              </a:lnSpc>
              <a:spcBef>
                <a:spcPts val="600"/>
              </a:spcBef>
              <a:defRPr sz="5999" b="1"/>
            </a:lvl1pPr>
            <a:lvl2pPr marL="395921" indent="0">
              <a:buNone/>
              <a:defRPr sz="1600"/>
            </a:lvl2pPr>
          </a:lstStyle>
          <a:p>
            <a:pPr lvl="0"/>
            <a:r>
              <a:rPr lang="en-US" noProof="0" dirty="0"/>
              <a:t>“Quote goes here </a:t>
            </a:r>
            <a:br>
              <a:rPr lang="en-US" noProof="0" dirty="0"/>
            </a:br>
            <a:r>
              <a:rPr lang="en-US" noProof="0" dirty="0"/>
              <a:t>and here.”</a:t>
            </a:r>
          </a:p>
          <a:p>
            <a:pPr lvl="1"/>
            <a:r>
              <a:rPr lang="en-US" noProof="0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81184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4" orient="horz" pos="1133">
          <p15:clr>
            <a:srgbClr val="FBAE40"/>
          </p15:clr>
        </p15:guide>
        <p15:guide id="5" orient="horz" pos="3204">
          <p15:clr>
            <a:srgbClr val="FBAE40"/>
          </p15:clr>
        </p15:guide>
        <p15:guide id="6" pos="7363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with Imag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/3 righ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8127175" y="0"/>
            <a:ext cx="4068000" cy="6858000"/>
          </a:xfrm>
          <a:noFill/>
        </p:spPr>
        <p:txBody>
          <a:bodyPr vert="horz" lIns="0" tIns="2448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</a:t>
            </a:r>
            <a:endParaRPr lang="de-DE" dirty="0"/>
          </a:p>
        </p:txBody>
      </p:sp>
      <p:sp>
        <p:nvSpPr>
          <p:cNvPr id="7" name="Text Placeholder"/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503999" y="1620000"/>
            <a:ext cx="7092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7092000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68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991">
          <p15:clr>
            <a:srgbClr val="FBAE40"/>
          </p15:clr>
        </p15:guide>
        <p15:guide id="3" pos="4786">
          <p15:clr>
            <a:srgbClr val="FBAE40"/>
          </p15:clr>
        </p15:guide>
        <p15:guide id="4" pos="5119">
          <p15:clr>
            <a:srgbClr val="FBAE40"/>
          </p15:clr>
        </p15:guide>
        <p15:guide id="5" orient="horz" pos="317">
          <p15:clr>
            <a:srgbClr val="FBAE40"/>
          </p15:clr>
        </p15:guide>
        <p15:guide id="6" orient="horz" pos="551">
          <p15:clr>
            <a:srgbClr val="FBAE40"/>
          </p15:clr>
        </p15:guide>
        <p15:guide id="7" orient="horz" pos="102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vider text"/>
          <p:cNvSpPr>
            <a:spLocks noGrp="1"/>
          </p:cNvSpPr>
          <p:nvPr>
            <p:ph type="ctrTitle" hasCustomPrompt="1"/>
          </p:nvPr>
        </p:nvSpPr>
        <p:spPr bwMode="black">
          <a:xfrm>
            <a:off x="504000" y="3090446"/>
            <a:ext cx="11185200" cy="677108"/>
          </a:xfrm>
        </p:spPr>
        <p:txBody>
          <a:bodyPr anchor="ctr" anchorCtr="0">
            <a:noAutofit/>
          </a:bodyPr>
          <a:lstStyle>
            <a:lvl1pPr>
              <a:defRPr sz="4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page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09527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pos="7364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full image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0"/>
            <a:ext cx="12195175" cy="6858000"/>
          </a:xfrm>
          <a:noFill/>
        </p:spPr>
        <p:txBody>
          <a:bodyPr vert="horz" lIns="0" tIns="2448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352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6362477" y="1620000"/>
            <a:ext cx="5328000" cy="4716000"/>
          </a:xfrm>
          <a:noFill/>
        </p:spPr>
        <p:txBody>
          <a:bodyPr vert="horz" lIns="0" tIns="1512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screenshot</a:t>
            </a:r>
            <a:endParaRPr lang="de-DE" dirty="0"/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5328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97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1020">
          <p15:clr>
            <a:srgbClr val="FBAE40"/>
          </p15:clr>
        </p15:guide>
        <p15:guide id="3" pos="3674">
          <p15:clr>
            <a:srgbClr val="FBAE40"/>
          </p15:clr>
        </p15:guide>
        <p15:guide id="4" pos="4008">
          <p15:clr>
            <a:srgbClr val="FBAE40"/>
          </p15:clr>
        </p15:guide>
        <p15:guide id="5" pos="7364">
          <p15:clr>
            <a:srgbClr val="FBAE40"/>
          </p15:clr>
        </p15:guide>
        <p15:guide id="6" orient="horz" pos="317">
          <p15:clr>
            <a:srgbClr val="FBAE40"/>
          </p15:clr>
        </p15:guide>
        <p15:guide id="7" orient="horz" pos="551">
          <p15:clr>
            <a:srgbClr val="FBAE40"/>
          </p15:clr>
        </p15:guide>
        <p15:guide id="8" orient="horz" pos="399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"/>
          <p:cNvSpPr>
            <a:spLocks noGrp="1"/>
          </p:cNvSpPr>
          <p:nvPr>
            <p:ph idx="1" hasCustomPrompt="1"/>
          </p:nvPr>
        </p:nvSpPr>
        <p:spPr bwMode="gray">
          <a:xfrm>
            <a:off x="504000" y="1620000"/>
            <a:ext cx="11185200" cy="4716000"/>
          </a:xfrm>
          <a:noFill/>
        </p:spPr>
        <p:txBody>
          <a:bodyPr tIns="1368000"/>
          <a:lstStyle>
            <a:lvl1pPr algn="ctr">
              <a:defRPr sz="1400" b="0"/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orient="horz" pos="551">
          <p15:clr>
            <a:srgbClr val="FBAE40"/>
          </p15:clr>
        </p15:guide>
        <p15:guide id="4" orient="horz" pos="1020">
          <p15:clr>
            <a:srgbClr val="FBAE40"/>
          </p15:clr>
        </p15:guide>
        <p15:guide id="5" orient="horz" pos="3991">
          <p15:clr>
            <a:srgbClr val="FBAE40"/>
          </p15:clr>
        </p15:guide>
        <p15:guide id="6" pos="7364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42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, Contact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7549104" name="SAP Logo Placeholder" descr="{&quot;templafy&quot;:{&quot;id&quot;:&quot;8003d184-e236-4b43-a190-f573970ca1d6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760" y="5797296"/>
            <a:ext cx="2194564" cy="505969"/>
          </a:xfrm>
          <a:prstGeom prst="rect">
            <a:avLst/>
          </a:prstGeom>
        </p:spPr>
      </p:pic>
      <p:pic>
        <p:nvPicPr>
          <p:cNvPr id="2079483716" name="Acquired Company Placeholder" descr="{&quot;templafy&quot;:{&quot;id&quot;:&quot;0e36df1f-d3b6-4fee-8968-261d280e41a4&quot;}}" hidden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00" y="509180"/>
            <a:ext cx="4125924" cy="266010"/>
          </a:xfrm>
          <a:prstGeom prst="rect">
            <a:avLst/>
          </a:prstGeom>
        </p:spPr>
      </p:pic>
      <p:sp>
        <p:nvSpPr>
          <p:cNvPr id="9" name="TextBox 8" descr="{&quot;templafy&quot;:{&quot;id&quot;:&quot;22680af9-45ee-4580-b862-cdbda15469af&quot;}}">
            <a:extLst>
              <a:ext uri="{FF2B5EF4-FFF2-40B4-BE49-F238E27FC236}">
                <a16:creationId xmlns:a16="http://schemas.microsoft.com/office/drawing/2014/main" id="{4AC0C605-F314-47FE-86E7-15011350854E}"/>
              </a:ext>
            </a:extLst>
          </p:cNvPr>
          <p:cNvSpPr txBox="1"/>
          <p:nvPr userDrawn="1"/>
        </p:nvSpPr>
        <p:spPr>
          <a:xfrm>
            <a:off x="503238" y="3317426"/>
            <a:ext cx="5402236" cy="223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1088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 descr="{&quot;templafy&quot;:{&quot;id&quot;:&quot;16a7dffc-f186-48dc-9dca-ff955ddec676&quot;}}">
            <a:extLst>
              <a:ext uri="{FF2B5EF4-FFF2-40B4-BE49-F238E27FC236}">
                <a16:creationId xmlns:a16="http://schemas.microsoft.com/office/drawing/2014/main" id="{8E5171B9-2B3B-4785-9AC4-6411974D5276}"/>
              </a:ext>
            </a:extLst>
          </p:cNvPr>
          <p:cNvSpPr txBox="1"/>
          <p:nvPr userDrawn="1"/>
        </p:nvSpPr>
        <p:spPr>
          <a:xfrm>
            <a:off x="503238" y="3540574"/>
            <a:ext cx="5402236" cy="223148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1088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31ECE2-ED38-FE42-BEBA-1433C352D307}"/>
              </a:ext>
            </a:extLst>
          </p:cNvPr>
          <p:cNvSpPr txBox="1"/>
          <p:nvPr userDrawn="1"/>
        </p:nvSpPr>
        <p:spPr>
          <a:xfrm>
            <a:off x="503238" y="2905125"/>
            <a:ext cx="183704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108877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  <a:tabLst/>
              <a:defRPr/>
            </a:pPr>
            <a:r>
              <a:rPr lang="en-US" sz="1600" dirty="0"/>
              <a:t>Contact information: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5C152E-1B2C-2848-9A5B-C013FDF4DF21}"/>
              </a:ext>
            </a:extLst>
          </p:cNvPr>
          <p:cNvSpPr txBox="1"/>
          <p:nvPr userDrawn="1"/>
        </p:nvSpPr>
        <p:spPr>
          <a:xfrm>
            <a:off x="503238" y="1466850"/>
            <a:ext cx="4391247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5500" b="1" kern="0" dirty="0">
                <a:solidFill>
                  <a:schemeClr val="accent1"/>
                </a:solidFill>
                <a:ea typeface="Arial Unicode MS" pitchFamily="34" charset="-128"/>
                <a:cs typeface="Arial Unicode MS" pitchFamily="34" charset="-128"/>
              </a:rPr>
              <a:t>Thank you.</a:t>
            </a:r>
          </a:p>
        </p:txBody>
      </p:sp>
      <p:sp>
        <p:nvSpPr>
          <p:cNvPr id="11" name="Copyright Placeholder" descr="{&quot;templafy&quot;:{&quot;id&quot;:&quot;ba9fff8e-a26f-4604-9418-39eec7243848&quot;}}">
            <a:extLst>
              <a:ext uri="{FF2B5EF4-FFF2-40B4-BE49-F238E27FC236}">
                <a16:creationId xmlns:a16="http://schemas.microsoft.com/office/drawing/2014/main" id="{0FCCAAF4-A87C-AC49-8F35-138E790C44C3}"/>
              </a:ext>
            </a:extLst>
          </p:cNvPr>
          <p:cNvSpPr txBox="1">
            <a:spLocks/>
          </p:cNvSpPr>
          <p:nvPr userDrawn="1"/>
        </p:nvSpPr>
        <p:spPr>
          <a:xfrm>
            <a:off x="504001" y="6536751"/>
            <a:ext cx="10155600" cy="1384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600" dirty="0"/>
              <a:t>© 2023 SAP SE or an SAP affiliate company. All rights reserved. See Legal Notice on www.sap.com/legal-notice for use terms, disclaimers, disclosures, or restrictions related to SAP Materials for general audiences.</a:t>
            </a:r>
          </a:p>
        </p:txBody>
      </p:sp>
    </p:spTree>
    <p:extLst>
      <p:ext uri="{BB962C8B-B14F-4D97-AF65-F5344CB8AC3E}">
        <p14:creationId xmlns:p14="http://schemas.microsoft.com/office/powerpoint/2010/main" val="418287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7364">
          <p15:clr>
            <a:srgbClr val="FBAE40"/>
          </p15:clr>
        </p15:guide>
        <p15:guide id="2" orient="horz" pos="924">
          <p15:clr>
            <a:srgbClr val="FBAE40"/>
          </p15:clr>
        </p15:guide>
        <p15:guide id="4" orient="horz" pos="1830">
          <p15:clr>
            <a:srgbClr val="FBAE40"/>
          </p15:clr>
        </p15:guide>
        <p15:guide id="5" orient="horz" pos="4000">
          <p15:clr>
            <a:srgbClr val="FBAE40"/>
          </p15:clr>
        </p15:guide>
        <p15:guide id="6" pos="317">
          <p15:clr>
            <a:srgbClr val="FBAE40"/>
          </p15:clr>
        </p15:guide>
        <p15:guide id="8" pos="3841">
          <p15:clr>
            <a:srgbClr val="FBAE40"/>
          </p15:clr>
        </p15:guide>
        <p15:guide id="9" orient="horz" pos="318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17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551">
          <p15:clr>
            <a:srgbClr val="FBAE40"/>
          </p15:clr>
        </p15:guide>
        <p15:guide id="5" orient="horz" pos="3992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3999" y="1620000"/>
            <a:ext cx="11186477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15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6">
          <p15:clr>
            <a:srgbClr val="FBAE40"/>
          </p15:clr>
        </p15:guide>
        <p15:guide id="2" orient="horz" pos="3991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318">
          <p15:clr>
            <a:srgbClr val="FBAE40"/>
          </p15:clr>
        </p15:guide>
        <p15:guide id="5" orient="horz" pos="552">
          <p15:clr>
            <a:srgbClr val="FBAE40"/>
          </p15:clr>
        </p15:guide>
        <p15:guide id="6" orient="horz" pos="102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ote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800000"/>
            <a:ext cx="11185200" cy="3285032"/>
          </a:xfrm>
        </p:spPr>
        <p:txBody>
          <a:bodyPr/>
          <a:lstStyle>
            <a:lvl1pPr marL="395921" indent="-395921">
              <a:lnSpc>
                <a:spcPct val="90000"/>
              </a:lnSpc>
              <a:spcBef>
                <a:spcPts val="600"/>
              </a:spcBef>
              <a:defRPr sz="5999" b="1"/>
            </a:lvl1pPr>
            <a:lvl2pPr marL="395921" indent="0">
              <a:buNone/>
              <a:defRPr sz="1600"/>
            </a:lvl2pPr>
          </a:lstStyle>
          <a:p>
            <a:pPr lvl="0"/>
            <a:r>
              <a:rPr lang="en-US" noProof="0" dirty="0"/>
              <a:t>“Quote goes here </a:t>
            </a:r>
            <a:br>
              <a:rPr lang="en-US" noProof="0" dirty="0"/>
            </a:br>
            <a:r>
              <a:rPr lang="en-US" noProof="0" dirty="0"/>
              <a:t>and here.”</a:t>
            </a:r>
          </a:p>
          <a:p>
            <a:pPr lvl="1"/>
            <a:r>
              <a:rPr lang="en-US" noProof="0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250549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4" orient="horz" pos="1133">
          <p15:clr>
            <a:srgbClr val="FBAE40"/>
          </p15:clr>
        </p15:guide>
        <p15:guide id="5" orient="horz" pos="3204">
          <p15:clr>
            <a:srgbClr val="FBAE40"/>
          </p15:clr>
        </p15:guide>
        <p15:guide id="6" pos="7363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bg>
      <p:bgPr>
        <a:solidFill>
          <a:srgbClr val="D9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nvil" descr="preencoded.png">
            <a:extLst>
              <a:ext uri="{FF2B5EF4-FFF2-40B4-BE49-F238E27FC236}">
                <a16:creationId xmlns:a16="http://schemas.microsoft.com/office/drawing/2014/main" id="{B58F19F9-307A-E660-636E-426F96A6FED6}"/>
              </a:ext>
            </a:extLst>
          </p:cNvPr>
          <p:cNvSpPr/>
          <p:nvPr userDrawn="1"/>
        </p:nvSpPr>
        <p:spPr>
          <a:xfrm>
            <a:off x="2290462" y="1275474"/>
            <a:ext cx="8854222" cy="4363327"/>
          </a:xfrm>
          <a:custGeom>
            <a:avLst/>
            <a:gdLst>
              <a:gd name="connsiteX0" fmla="*/ 0 w 8851917"/>
              <a:gd name="connsiteY0" fmla="*/ 0 h 4363327"/>
              <a:gd name="connsiteX1" fmla="*/ 0 w 8851917"/>
              <a:gd name="connsiteY1" fmla="*/ 4363327 h 4363327"/>
              <a:gd name="connsiteX2" fmla="*/ 4498517 w 8851917"/>
              <a:gd name="connsiteY2" fmla="*/ 4363327 h 4363327"/>
              <a:gd name="connsiteX3" fmla="*/ 8851917 w 8851917"/>
              <a:gd name="connsiteY3" fmla="*/ 0 h 4363327"/>
              <a:gd name="connsiteX4" fmla="*/ 0 w 8851917"/>
              <a:gd name="connsiteY4" fmla="*/ 0 h 436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1917" h="4363327">
                <a:moveTo>
                  <a:pt x="0" y="0"/>
                </a:moveTo>
                <a:lnTo>
                  <a:pt x="0" y="4363327"/>
                </a:lnTo>
                <a:lnTo>
                  <a:pt x="4498517" y="4363327"/>
                </a:lnTo>
                <a:lnTo>
                  <a:pt x="8851917" y="0"/>
                </a:lnTo>
                <a:lnTo>
                  <a:pt x="0" y="0"/>
                </a:lnTo>
                <a:close/>
              </a:path>
            </a:pathLst>
          </a:custGeom>
          <a:solidFill>
            <a:srgbClr val="A6E0FF"/>
          </a:solidFill>
          <a:ln w="15238" cap="flat">
            <a:noFill/>
            <a:prstDash val="solid"/>
            <a:miter/>
          </a:ln>
        </p:spPr>
        <p:txBody>
          <a:bodyPr anchor="ctr"/>
          <a:lstStyle/>
          <a:p>
            <a:pPr marL="0" marR="0" lvl="0" indent="0" algn="l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sz="1700" b="0" i="0" u="none" strike="noStrike" kern="120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352" y="2979778"/>
            <a:ext cx="9146381" cy="553998"/>
          </a:xfrm>
          <a:noFill/>
        </p:spPr>
        <p:txBody>
          <a:bodyPr anchor="b" anchorCtr="0"/>
          <a:lstStyle>
            <a:lvl1pPr>
              <a:defRPr sz="3600" b="1" spc="-50" baseline="0">
                <a:solidFill>
                  <a:schemeClr val="tx1"/>
                </a:solidFill>
                <a:latin typeface="72 Brand" panose="020B0504030603020204" pitchFamily="34" charset="0"/>
                <a:cs typeface="72 Bold" panose="020B0803030000000003" pitchFamily="34" charset="0"/>
              </a:defRPr>
            </a:lvl1pPr>
          </a:lstStyle>
          <a:p>
            <a:r>
              <a:t>单击以编辑主标题样式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4352" y="3962400"/>
            <a:ext cx="9146381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72 Brand" panose="020B0504030603020204" pitchFamily="34" charset="0"/>
                <a:cs typeface="72" panose="020B0503030000000003" pitchFamily="34" charset="0"/>
              </a:defRPr>
            </a:lvl1pPr>
          </a:lstStyle>
          <a:p>
            <a:pPr lvl="0"/>
            <a:r>
              <a:t>单击编辑主文本样式</a:t>
            </a:r>
          </a:p>
        </p:txBody>
      </p:sp>
      <p:sp>
        <p:nvSpPr>
          <p:cNvPr id="11" name="Slide number">
            <a:extLst>
              <a:ext uri="{FF2B5EF4-FFF2-40B4-BE49-F238E27FC236}">
                <a16:creationId xmlns:a16="http://schemas.microsoft.com/office/drawing/2014/main" id="{3C3CCCB6-5635-42DF-86F7-9ABE35EDC79E}"/>
              </a:ext>
            </a:extLst>
          </p:cNvPr>
          <p:cNvSpPr txBox="1"/>
          <p:nvPr userDrawn="1"/>
        </p:nvSpPr>
        <p:spPr bwMode="black">
          <a:xfrm>
            <a:off x="11482841" y="6549108"/>
            <a:ext cx="14270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marR="0" lvl="0" indent="0" algn="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</a:pPr>
            <a:fld id="{0BDC132A-5C91-4078-9777-31DA19A62E0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28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itchFamily="34" charset="0"/>
                <a:buNone/>
                <a:tabLst/>
              </a:pPr>
              <a:t>‹#›</a:t>
            </a:fld>
            <a:endParaRPr kumimoji="0" sz="900" b="0" i="0" u="none" strike="noStrike" kern="120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2776931-9B24-4679-A8BF-E1DD468CFBBF}"/>
              </a:ext>
            </a:extLst>
          </p:cNvPr>
          <p:cNvGrpSpPr/>
          <p:nvPr userDrawn="1"/>
        </p:nvGrpSpPr>
        <p:grpSpPr>
          <a:xfrm rot="5400000">
            <a:off x="9615711" y="2620044"/>
            <a:ext cx="6858001" cy="1617917"/>
            <a:chOff x="877887" y="-2293771"/>
            <a:chExt cx="6858001" cy="1617496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EBE19C6-6706-4020-B807-54DF3ECF59FF}"/>
                </a:ext>
              </a:extLst>
            </p:cNvPr>
            <p:cNvGrpSpPr/>
            <p:nvPr userDrawn="1"/>
          </p:nvGrpSpPr>
          <p:grpSpPr>
            <a:xfrm>
              <a:off x="877888" y="-1474621"/>
              <a:ext cx="6858000" cy="398296"/>
              <a:chOff x="877888" y="-1474621"/>
              <a:chExt cx="11218862" cy="398296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3EE6E02C-9703-4824-8AA3-3CDBD4EC1718}"/>
                  </a:ext>
                </a:extLst>
              </p:cNvPr>
              <p:cNvSpPr/>
              <p:nvPr userDrawn="1"/>
            </p:nvSpPr>
            <p:spPr bwMode="auto">
              <a:xfrm>
                <a:off x="877888" y="-1474621"/>
                <a:ext cx="1370012" cy="388771"/>
              </a:xfrm>
              <a:prstGeom prst="rect">
                <a:avLst/>
              </a:prstGeom>
              <a:solidFill>
                <a:srgbClr val="5B738B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灰色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5B738B</a:t>
                </a: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8ABA6316-B48F-49DF-9A22-68C01666886D}"/>
                  </a:ext>
                </a:extLst>
              </p:cNvPr>
              <p:cNvSpPr/>
              <p:nvPr userDrawn="1"/>
            </p:nvSpPr>
            <p:spPr bwMode="auto">
              <a:xfrm>
                <a:off x="2284867" y="-1465096"/>
                <a:ext cx="1370012" cy="388771"/>
              </a:xfrm>
              <a:prstGeom prst="rect">
                <a:avLst/>
              </a:prstGeom>
              <a:solidFill>
                <a:srgbClr val="0F70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蓝色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0070F2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B1072FC-C2DD-4CD6-A63E-4E988CA996CF}"/>
                  </a:ext>
                </a:extLst>
              </p:cNvPr>
              <p:cNvSpPr/>
              <p:nvPr userDrawn="1"/>
            </p:nvSpPr>
            <p:spPr bwMode="auto">
              <a:xfrm>
                <a:off x="3691846" y="-1465096"/>
                <a:ext cx="1370012" cy="388771"/>
              </a:xfrm>
              <a:prstGeom prst="rect">
                <a:avLst/>
              </a:prstGeom>
              <a:solidFill>
                <a:srgbClr val="11838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青色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07838F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2F424D9-AA02-4F74-9334-8D9AE6326055}"/>
                  </a:ext>
                </a:extLst>
              </p:cNvPr>
              <p:cNvSpPr/>
              <p:nvPr userDrawn="1"/>
            </p:nvSpPr>
            <p:spPr bwMode="auto">
              <a:xfrm>
                <a:off x="5098825" y="-1465096"/>
                <a:ext cx="1370012" cy="388771"/>
              </a:xfrm>
              <a:prstGeom prst="rect">
                <a:avLst/>
              </a:prstGeom>
              <a:solidFill>
                <a:srgbClr val="1C881C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cs typeface="Segoe UI" pitchFamily="34" charset="0"/>
                  </a:defRPr>
                </a:pPr>
                <a:r>
                  <a:rPr sz="800">
                    <a:ea typeface="+mn-ea"/>
                  </a:rPr>
                  <a:t>绿色 </a:t>
                </a:r>
                <a:r>
                  <a:rPr sz="800">
                    <a:ea typeface="Segoe UI" pitchFamily="34" charset="0"/>
                  </a:rPr>
                  <a:t>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188918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23AB0E59-745E-49F7-830C-18ABF7E8F2D0}"/>
                  </a:ext>
                </a:extLst>
              </p:cNvPr>
              <p:cNvSpPr/>
              <p:nvPr userDrawn="1"/>
            </p:nvSpPr>
            <p:spPr bwMode="auto">
              <a:xfrm>
                <a:off x="6505804" y="-1465096"/>
                <a:ext cx="1370012" cy="388771"/>
              </a:xfrm>
              <a:prstGeom prst="rect">
                <a:avLst/>
              </a:prstGeom>
              <a:solidFill>
                <a:srgbClr val="C3541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芒果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C35500</a:t>
                </a:r>
                <a:endParaRPr kumimoji="0" sz="800" b="1" i="0" u="none" strike="noStrike" kern="1200" cap="none" spc="0" normalizeH="0" baseline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Arial" panose="020B060402020202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3D366C3A-6234-4E44-AEE6-98D2B1805FF4}"/>
                  </a:ext>
                </a:extLst>
              </p:cNvPr>
              <p:cNvSpPr/>
              <p:nvPr userDrawn="1"/>
            </p:nvSpPr>
            <p:spPr bwMode="auto">
              <a:xfrm>
                <a:off x="7912784" y="-1465096"/>
                <a:ext cx="1370012" cy="388771"/>
              </a:xfrm>
              <a:prstGeom prst="rect">
                <a:avLst/>
              </a:prstGeom>
              <a:solidFill>
                <a:srgbClr val="D30F1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红色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+mn-ea"/>
                    <a:cs typeface="Segoe UI" pitchFamily="34" charset="0"/>
                  </a:defRPr>
                </a:pPr>
                <a:r>
                  <a:rPr sz="800"/>
                  <a:t>D30F15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CA781DA-1130-4DB6-9EDE-A935D4655B6D}"/>
                  </a:ext>
                </a:extLst>
              </p:cNvPr>
              <p:cNvSpPr/>
              <p:nvPr userDrawn="1"/>
            </p:nvSpPr>
            <p:spPr bwMode="auto">
              <a:xfrm>
                <a:off x="9319763" y="-1465096"/>
                <a:ext cx="1370012" cy="388771"/>
              </a:xfrm>
              <a:prstGeom prst="rect">
                <a:avLst/>
              </a:prstGeom>
              <a:solidFill>
                <a:srgbClr val="CC15DC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粉色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CC00DC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2B81FC3-CEE5-414B-9FD4-5B10D1C7C883}"/>
                  </a:ext>
                </a:extLst>
              </p:cNvPr>
              <p:cNvSpPr/>
              <p:nvPr userDrawn="1"/>
            </p:nvSpPr>
            <p:spPr bwMode="auto">
              <a:xfrm>
                <a:off x="10726738" y="-1465096"/>
                <a:ext cx="1370012" cy="388771"/>
              </a:xfrm>
              <a:prstGeom prst="rect">
                <a:avLst/>
              </a:prstGeom>
              <a:solidFill>
                <a:srgbClr val="7858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cs typeface="Segoe UI" pitchFamily="34" charset="0"/>
                  </a:defRPr>
                </a:pPr>
                <a:r>
                  <a:rPr sz="800">
                    <a:ea typeface="+mn-ea"/>
                  </a:rPr>
                  <a:t>Indigo </a:t>
                </a:r>
                <a:r>
                  <a:rPr sz="800">
                    <a:ea typeface="Segoe UI" pitchFamily="34" charset="0"/>
                  </a:rPr>
                  <a:t>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7858FF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5EBB6538-5256-4320-A156-EB0FD69E2C7D}"/>
                </a:ext>
              </a:extLst>
            </p:cNvPr>
            <p:cNvGrpSpPr/>
            <p:nvPr userDrawn="1"/>
          </p:nvGrpSpPr>
          <p:grpSpPr>
            <a:xfrm>
              <a:off x="877888" y="-1884196"/>
              <a:ext cx="6858000" cy="388771"/>
              <a:chOff x="877888" y="-2293771"/>
              <a:chExt cx="11218862" cy="38877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23CB3F74-BF5D-4A31-AA8F-CBAA2C1C8422}"/>
                  </a:ext>
                </a:extLst>
              </p:cNvPr>
              <p:cNvSpPr/>
              <p:nvPr userDrawn="1"/>
            </p:nvSpPr>
            <p:spPr bwMode="auto">
              <a:xfrm>
                <a:off x="877888" y="-2293771"/>
                <a:ext cx="1370012" cy="388771"/>
              </a:xfrm>
              <a:prstGeom prst="rect">
                <a:avLst/>
              </a:prstGeom>
              <a:solidFill>
                <a:srgbClr val="D5DADE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34495E"/>
                        </a:gs>
                        <a:gs pos="100000">
                          <a:srgbClr val="34495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灰色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34495E"/>
                        </a:gs>
                        <a:gs pos="100000">
                          <a:srgbClr val="34495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D5DADD</a:t>
                </a: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C5743329-6B34-4632-ABF7-633108E797AD}"/>
                  </a:ext>
                </a:extLst>
              </p:cNvPr>
              <p:cNvSpPr/>
              <p:nvPr userDrawn="1"/>
            </p:nvSpPr>
            <p:spPr bwMode="auto">
              <a:xfrm>
                <a:off x="2284867" y="-2293771"/>
                <a:ext cx="1370012" cy="388771"/>
              </a:xfrm>
              <a:prstGeom prst="rect">
                <a:avLst/>
              </a:prstGeom>
              <a:solidFill>
                <a:srgbClr val="89D2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063FB0"/>
                        </a:gs>
                        <a:gs pos="100000">
                          <a:srgbClr val="063FB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蓝色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063FB0"/>
                        </a:gs>
                        <a:gs pos="100000">
                          <a:srgbClr val="063FB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89D1FF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E38E3172-509D-423A-B643-494B27163B1F}"/>
                  </a:ext>
                </a:extLst>
              </p:cNvPr>
              <p:cNvSpPr/>
              <p:nvPr userDrawn="1"/>
            </p:nvSpPr>
            <p:spPr bwMode="auto">
              <a:xfrm>
                <a:off x="3691846" y="-2293771"/>
                <a:ext cx="1370012" cy="388771"/>
              </a:xfrm>
              <a:prstGeom prst="rect">
                <a:avLst/>
              </a:prstGeom>
              <a:solidFill>
                <a:srgbClr val="63EDD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095663"/>
                        </a:gs>
                        <a:gs pos="100000">
                          <a:srgbClr val="09566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青色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095663"/>
                        </a:gs>
                        <a:gs pos="100000">
                          <a:srgbClr val="09566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64EDD2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4AFD6F84-8D68-4CCC-AFCA-14B99E1A394B}"/>
                  </a:ext>
                </a:extLst>
              </p:cNvPr>
              <p:cNvSpPr/>
              <p:nvPr userDrawn="1"/>
            </p:nvSpPr>
            <p:spPr bwMode="auto">
              <a:xfrm>
                <a:off x="5098825" y="-2293771"/>
                <a:ext cx="1370012" cy="388771"/>
              </a:xfrm>
              <a:prstGeom prst="rect">
                <a:avLst/>
              </a:prstGeom>
              <a:solidFill>
                <a:srgbClr val="97DD3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1F582F"/>
                        </a:gs>
                        <a:gs pos="100000">
                          <a:srgbClr val="1F582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绿色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1F582F"/>
                        </a:gs>
                        <a:gs pos="100000">
                          <a:srgbClr val="1F582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97DD40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9ACF6AD2-4F54-4458-87B5-0B0DA1AB747F}"/>
                  </a:ext>
                </a:extLst>
              </p:cNvPr>
              <p:cNvSpPr/>
              <p:nvPr userDrawn="1"/>
            </p:nvSpPr>
            <p:spPr bwMode="auto">
              <a:xfrm>
                <a:off x="6505804" y="-2293771"/>
                <a:ext cx="1370012" cy="388771"/>
              </a:xfrm>
              <a:prstGeom prst="rect">
                <a:avLst/>
              </a:prstGeom>
              <a:solidFill>
                <a:srgbClr val="FFE07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8C2A09"/>
                        </a:gs>
                        <a:gs pos="100000">
                          <a:srgbClr val="8C2A09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芒果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8C2A09"/>
                        </a:gs>
                        <a:gs pos="100000">
                          <a:srgbClr val="8C2A09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FFDF72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C0E7816D-EC14-4AE4-9A23-8F76EF6F7AFE}"/>
                  </a:ext>
                </a:extLst>
              </p:cNvPr>
              <p:cNvSpPr/>
              <p:nvPr userDrawn="1"/>
            </p:nvSpPr>
            <p:spPr bwMode="auto">
              <a:xfrm>
                <a:off x="7912784" y="-2293771"/>
                <a:ext cx="1370012" cy="388771"/>
              </a:xfrm>
              <a:prstGeom prst="rect">
                <a:avLst/>
              </a:prstGeom>
              <a:solidFill>
                <a:srgbClr val="FF8BB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83060C"/>
                        </a:gs>
                        <a:gs pos="100000">
                          <a:srgbClr val="83060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红色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83060C"/>
                        </a:gs>
                        <a:gs pos="100000">
                          <a:srgbClr val="83060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FF8CB2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1A9EF7C5-3CC1-468E-A192-C11831616070}"/>
                  </a:ext>
                </a:extLst>
              </p:cNvPr>
              <p:cNvSpPr/>
              <p:nvPr userDrawn="1"/>
            </p:nvSpPr>
            <p:spPr bwMode="auto">
              <a:xfrm>
                <a:off x="9319763" y="-2293771"/>
                <a:ext cx="1370012" cy="388771"/>
              </a:xfrm>
              <a:prstGeom prst="rect">
                <a:avLst/>
              </a:prstGeom>
              <a:solidFill>
                <a:srgbClr val="FEAFEE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780FA4"/>
                        </a:gs>
                        <a:gs pos="100000">
                          <a:srgbClr val="780FA4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粉红色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780FA4"/>
                        </a:gs>
                        <a:gs pos="100000">
                          <a:srgbClr val="780FA4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FFAFED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B2CE8FE-562E-47BB-9FD8-BDDBE0121EC0}"/>
                  </a:ext>
                </a:extLst>
              </p:cNvPr>
              <p:cNvSpPr/>
              <p:nvPr userDrawn="1"/>
            </p:nvSpPr>
            <p:spPr bwMode="auto">
              <a:xfrm>
                <a:off x="10726738" y="-2293771"/>
                <a:ext cx="1370012" cy="388771"/>
              </a:xfrm>
              <a:prstGeom prst="rect">
                <a:avLst/>
              </a:prstGeom>
              <a:solidFill>
                <a:srgbClr val="D3B6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4719EE"/>
                        </a:gs>
                        <a:gs pos="100000">
                          <a:srgbClr val="4719E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英迪戈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4719EE"/>
                        </a:gs>
                        <a:gs pos="100000">
                          <a:srgbClr val="4719E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D3B6FF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2EC50C4-8D1E-4589-BEC1-7AAD3788D3C4}"/>
                </a:ext>
              </a:extLst>
            </p:cNvPr>
            <p:cNvGrpSpPr/>
            <p:nvPr userDrawn="1"/>
          </p:nvGrpSpPr>
          <p:grpSpPr>
            <a:xfrm>
              <a:off x="877888" y="-1065046"/>
              <a:ext cx="6858000" cy="388771"/>
              <a:chOff x="877888" y="-1884196"/>
              <a:chExt cx="11218862" cy="388771"/>
            </a:xfrm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8D7010A8-A119-48ED-8D99-169FE3746E6B}"/>
                  </a:ext>
                </a:extLst>
              </p:cNvPr>
              <p:cNvSpPr/>
              <p:nvPr userDrawn="1"/>
            </p:nvSpPr>
            <p:spPr bwMode="auto">
              <a:xfrm>
                <a:off x="877888" y="-1884196"/>
                <a:ext cx="1370012" cy="388771"/>
              </a:xfrm>
              <a:prstGeom prst="rect">
                <a:avLst/>
              </a:prstGeom>
              <a:solidFill>
                <a:srgbClr val="223447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A9B4BE"/>
                        </a:gs>
                        <a:gs pos="100000">
                          <a:srgbClr val="A9B4B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灰色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A9B4BE"/>
                        </a:gs>
                        <a:gs pos="100000">
                          <a:srgbClr val="A9B4B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223548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F9646EA-3B06-42B6-AC84-ABA5D60C6BBB}"/>
                  </a:ext>
                </a:extLst>
              </p:cNvPr>
              <p:cNvSpPr/>
              <p:nvPr userDrawn="1"/>
            </p:nvSpPr>
            <p:spPr bwMode="auto">
              <a:xfrm>
                <a:off x="2284867" y="-1884196"/>
                <a:ext cx="1370012" cy="388771"/>
              </a:xfrm>
              <a:prstGeom prst="rect">
                <a:avLst/>
              </a:prstGeom>
              <a:solidFill>
                <a:srgbClr val="03298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4CB1FF"/>
                        </a:gs>
                        <a:gs pos="100000">
                          <a:srgbClr val="4CB1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蓝色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4CB1FF"/>
                        </a:gs>
                        <a:gs pos="100000">
                          <a:srgbClr val="4CB1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002A86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543379E8-0C40-4B7C-A445-ABE9A9FDFFAE}"/>
                  </a:ext>
                </a:extLst>
              </p:cNvPr>
              <p:cNvSpPr/>
              <p:nvPr userDrawn="1"/>
            </p:nvSpPr>
            <p:spPr bwMode="auto">
              <a:xfrm>
                <a:off x="3691846" y="-1884196"/>
                <a:ext cx="1370012" cy="388771"/>
              </a:xfrm>
              <a:prstGeom prst="rect">
                <a:avLst/>
              </a:prstGeom>
              <a:solidFill>
                <a:srgbClr val="06414B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15CEAC"/>
                        </a:gs>
                        <a:gs pos="100000">
                          <a:srgbClr val="15CE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青色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15CEAC"/>
                        </a:gs>
                        <a:gs pos="100000">
                          <a:srgbClr val="15CE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02414C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97B98FE3-4223-45D8-82FA-F2930D94F5DA}"/>
                  </a:ext>
                </a:extLst>
              </p:cNvPr>
              <p:cNvSpPr/>
              <p:nvPr userDrawn="1"/>
            </p:nvSpPr>
            <p:spPr bwMode="auto">
              <a:xfrm>
                <a:off x="5098825" y="-1884196"/>
                <a:ext cx="1370012" cy="388771"/>
              </a:xfrm>
              <a:prstGeom prst="rect">
                <a:avLst/>
              </a:prstGeom>
              <a:solidFill>
                <a:srgbClr val="17422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5DC122"/>
                        </a:gs>
                        <a:gs pos="100000">
                          <a:srgbClr val="5DC122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绿色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5DC122"/>
                        </a:gs>
                        <a:gs pos="100000">
                          <a:srgbClr val="5DC122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164323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C0A6FD3C-7310-47DD-B5B5-A1CCF815651F}"/>
                  </a:ext>
                </a:extLst>
              </p:cNvPr>
              <p:cNvSpPr/>
              <p:nvPr userDrawn="1"/>
            </p:nvSpPr>
            <p:spPr bwMode="auto">
              <a:xfrm>
                <a:off x="6505804" y="-1884196"/>
                <a:ext cx="1370012" cy="388771"/>
              </a:xfrm>
              <a:prstGeom prst="rect">
                <a:avLst/>
              </a:prstGeom>
              <a:solidFill>
                <a:srgbClr val="6D190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B311"/>
                        </a:gs>
                        <a:gs pos="100000">
                          <a:srgbClr val="FFB31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芒果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B311"/>
                        </a:gs>
                        <a:gs pos="100000">
                          <a:srgbClr val="FFB31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6D1900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50A72BCC-ECFC-4333-9707-B888359228D4}"/>
                  </a:ext>
                </a:extLst>
              </p:cNvPr>
              <p:cNvSpPr/>
              <p:nvPr userDrawn="1"/>
            </p:nvSpPr>
            <p:spPr bwMode="auto">
              <a:xfrm>
                <a:off x="7912783" y="-1884196"/>
                <a:ext cx="1370012" cy="388771"/>
              </a:xfrm>
              <a:prstGeom prst="rect">
                <a:avLst/>
              </a:prstGeom>
              <a:solidFill>
                <a:srgbClr val="5A030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5C77"/>
                        </a:gs>
                        <a:gs pos="100000">
                          <a:srgbClr val="FF5C77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红色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5C77"/>
                        </a:gs>
                        <a:gs pos="100000">
                          <a:srgbClr val="FF5C77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5A0404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06F84EDA-7592-4EC6-BAB5-FC62B3471BD6}"/>
                  </a:ext>
                </a:extLst>
              </p:cNvPr>
              <p:cNvSpPr/>
              <p:nvPr userDrawn="1"/>
            </p:nvSpPr>
            <p:spPr bwMode="auto">
              <a:xfrm>
                <a:off x="9319762" y="-1884196"/>
                <a:ext cx="1370012" cy="388771"/>
              </a:xfrm>
              <a:prstGeom prst="rect">
                <a:avLst/>
              </a:prstGeom>
              <a:solidFill>
                <a:srgbClr val="50098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8AF0"/>
                        </a:gs>
                        <a:gs pos="100000">
                          <a:srgbClr val="FF8AF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粉红色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8AF0"/>
                        </a:gs>
                        <a:gs pos="100000">
                          <a:srgbClr val="FF8AF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02414C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D70A624A-EF1A-4617-BDA0-2ACE1038D098}"/>
                  </a:ext>
                </a:extLst>
              </p:cNvPr>
              <p:cNvSpPr/>
              <p:nvPr userDrawn="1"/>
            </p:nvSpPr>
            <p:spPr bwMode="auto">
              <a:xfrm>
                <a:off x="10726738" y="-1884196"/>
                <a:ext cx="1370012" cy="388771"/>
              </a:xfrm>
              <a:prstGeom prst="rect">
                <a:avLst/>
              </a:prstGeom>
              <a:solidFill>
                <a:srgbClr val="2C19AD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B994FF"/>
                        </a:gs>
                        <a:gs pos="100000">
                          <a:srgbClr val="B994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Indigo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B994FF"/>
                        </a:gs>
                        <a:gs pos="100000">
                          <a:srgbClr val="B994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2C13AD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77C9026-EBF0-4535-8114-4522D7E78EB2}"/>
                </a:ext>
              </a:extLst>
            </p:cNvPr>
            <p:cNvGrpSpPr/>
            <p:nvPr userDrawn="1"/>
          </p:nvGrpSpPr>
          <p:grpSpPr>
            <a:xfrm>
              <a:off x="877887" y="-2293771"/>
              <a:ext cx="6858000" cy="388771"/>
              <a:chOff x="877888" y="-1884196"/>
              <a:chExt cx="2749992" cy="388771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CB68E85B-C7A0-4A3F-8E11-6353516F93B2}"/>
                  </a:ext>
                </a:extLst>
              </p:cNvPr>
              <p:cNvSpPr/>
              <p:nvPr userDrawn="1"/>
            </p:nvSpPr>
            <p:spPr bwMode="auto">
              <a:xfrm>
                <a:off x="877888" y="-1884196"/>
                <a:ext cx="1370012" cy="3887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白色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FFFFFF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0DEBCE2-1A3B-4A23-AAAA-A3048CA6223B}"/>
                  </a:ext>
                </a:extLst>
              </p:cNvPr>
              <p:cNvSpPr/>
              <p:nvPr userDrawn="1"/>
            </p:nvSpPr>
            <p:spPr bwMode="auto">
              <a:xfrm>
                <a:off x="2257868" y="-1884196"/>
                <a:ext cx="1370012" cy="38877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黑色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000000</a:t>
                </a:r>
              </a:p>
            </p:txBody>
          </p:sp>
        </p:grpSp>
      </p:grpSp>
      <p:sp>
        <p:nvSpPr>
          <p:cNvPr id="2" name="Copyright">
            <a:extLst>
              <a:ext uri="{FF2B5EF4-FFF2-40B4-BE49-F238E27FC236}">
                <a16:creationId xmlns:a16="http://schemas.microsoft.com/office/drawing/2014/main" id="{4484757B-B6C2-0535-6A3E-978C2B4E7D99}"/>
              </a:ext>
            </a:extLst>
          </p:cNvPr>
          <p:cNvSpPr txBox="1"/>
          <p:nvPr userDrawn="1"/>
        </p:nvSpPr>
        <p:spPr bwMode="black">
          <a:xfrm>
            <a:off x="584353" y="6559835"/>
            <a:ext cx="3322840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10885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 sz="600" kern="120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72" panose="020B0503030000000003" pitchFamily="34" charset="0"/>
              </a:defRPr>
            </a:pPr>
            <a:r>
              <a:rPr sz="600"/>
              <a:t>© 2024 SAP 股份有限公司或其关联公司版权所有，保留所有权利。| 公开资料</a:t>
            </a:r>
            <a:endParaRPr kumimoji="0" sz="600" b="0" i="0" u="none" strike="noStrike" kern="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72 Brand" panose="020B0504030603020204" pitchFamily="34" charset="0"/>
              <a:ea typeface="Arial Unicode MS"/>
              <a:cs typeface="72" panose="020B0503030000000003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2003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08A9BCBC-5BBF-4E5D-89CA-FE1F19EA8A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 bwMode="ltGray">
          <a:xfrm>
            <a:off x="6097587" y="0"/>
            <a:ext cx="6097588" cy="6858000"/>
          </a:xfrm>
          <a:blipFill>
            <a:blip r:embed="rId2"/>
            <a:srcRect/>
            <a:stretch>
              <a:fillRect t="-2" b="2"/>
            </a:stretch>
          </a:blipFill>
        </p:spPr>
        <p:txBody>
          <a:bodyPr tIns="210312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D7C6100-A398-4EE7-94CC-C67D14D1DF6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4352" y="5925113"/>
            <a:ext cx="718351" cy="343470"/>
          </a:xfrm>
          <a:prstGeom prst="rect">
            <a:avLst/>
          </a:prstGeom>
        </p:spPr>
      </p:pic>
      <p:sp>
        <p:nvSpPr>
          <p:cNvPr id="12" name="Slide number">
            <a:extLst>
              <a:ext uri="{FF2B5EF4-FFF2-40B4-BE49-F238E27FC236}">
                <a16:creationId xmlns:a16="http://schemas.microsoft.com/office/drawing/2014/main" id="{DDCF4410-ACD6-4BD8-B3A4-98949B06676A}"/>
              </a:ext>
            </a:extLst>
          </p:cNvPr>
          <p:cNvSpPr txBox="1"/>
          <p:nvPr userDrawn="1"/>
        </p:nvSpPr>
        <p:spPr bwMode="black">
          <a:xfrm>
            <a:off x="11482841" y="6549108"/>
            <a:ext cx="142705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marR="0" lvl="0" indent="0" algn="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/>
            </a:pPr>
            <a:fld id="{0BDC132A-5C91-4078-9777-31DA19A62E0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28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E079EBE-5B45-4D74-948C-D1D11FEF557D}"/>
              </a:ext>
            </a:extLst>
          </p:cNvPr>
          <p:cNvGrpSpPr/>
          <p:nvPr userDrawn="1"/>
        </p:nvGrpSpPr>
        <p:grpSpPr>
          <a:xfrm rot="5400000">
            <a:off x="9615711" y="2620044"/>
            <a:ext cx="6858001" cy="1617917"/>
            <a:chOff x="877887" y="-2293771"/>
            <a:chExt cx="6858001" cy="161749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05FD9E93-11C1-45CE-8416-3F93AF600702}"/>
                </a:ext>
              </a:extLst>
            </p:cNvPr>
            <p:cNvGrpSpPr/>
            <p:nvPr userDrawn="1"/>
          </p:nvGrpSpPr>
          <p:grpSpPr>
            <a:xfrm>
              <a:off x="877888" y="-1474621"/>
              <a:ext cx="6858000" cy="398296"/>
              <a:chOff x="877888" y="-1474621"/>
              <a:chExt cx="11218862" cy="398296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F75A8FAA-9235-4B84-941E-D3A4C0BE5AE6}"/>
                  </a:ext>
                </a:extLst>
              </p:cNvPr>
              <p:cNvSpPr/>
              <p:nvPr userDrawn="1"/>
            </p:nvSpPr>
            <p:spPr bwMode="auto">
              <a:xfrm>
                <a:off x="877888" y="-1474621"/>
                <a:ext cx="1370012" cy="388771"/>
              </a:xfrm>
              <a:prstGeom prst="rect">
                <a:avLst/>
              </a:prstGeom>
              <a:solidFill>
                <a:srgbClr val="5B738B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Grey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5B738B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0A577D-9F60-4D0E-90A8-4AFDCBD96125}"/>
                  </a:ext>
                </a:extLst>
              </p:cNvPr>
              <p:cNvSpPr/>
              <p:nvPr userDrawn="1"/>
            </p:nvSpPr>
            <p:spPr bwMode="auto">
              <a:xfrm>
                <a:off x="2284867" y="-1465096"/>
                <a:ext cx="1370012" cy="388771"/>
              </a:xfrm>
              <a:prstGeom prst="rect">
                <a:avLst/>
              </a:prstGeom>
              <a:solidFill>
                <a:srgbClr val="0F70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Blue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0070F2</a:t>
                </a:r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DD5B9740-4DFB-415E-8AEA-5FD72AC9461B}"/>
                  </a:ext>
                </a:extLst>
              </p:cNvPr>
              <p:cNvSpPr/>
              <p:nvPr userDrawn="1"/>
            </p:nvSpPr>
            <p:spPr bwMode="auto">
              <a:xfrm>
                <a:off x="3691846" y="-1465096"/>
                <a:ext cx="1370012" cy="388771"/>
              </a:xfrm>
              <a:prstGeom prst="rect">
                <a:avLst/>
              </a:prstGeom>
              <a:solidFill>
                <a:srgbClr val="11838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Teal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07838F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37FFCF61-298C-46D7-B8BB-9071D9772841}"/>
                  </a:ext>
                </a:extLst>
              </p:cNvPr>
              <p:cNvSpPr/>
              <p:nvPr userDrawn="1"/>
            </p:nvSpPr>
            <p:spPr bwMode="auto">
              <a:xfrm>
                <a:off x="5098825" y="-1465096"/>
                <a:ext cx="1370012" cy="388771"/>
              </a:xfrm>
              <a:prstGeom prst="rect">
                <a:avLst/>
              </a:prstGeom>
              <a:solidFill>
                <a:srgbClr val="1C881C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+mn-ea"/>
                    <a:cs typeface="Segoe UI" pitchFamily="34" charset="0"/>
                  </a:rPr>
                  <a:t>Green</a:t>
                </a: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188918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988A5B33-61D6-4D35-B71E-88EA3E7D7E4C}"/>
                  </a:ext>
                </a:extLst>
              </p:cNvPr>
              <p:cNvSpPr/>
              <p:nvPr userDrawn="1"/>
            </p:nvSpPr>
            <p:spPr bwMode="auto">
              <a:xfrm>
                <a:off x="6505804" y="-1465096"/>
                <a:ext cx="1370012" cy="388771"/>
              </a:xfrm>
              <a:prstGeom prst="rect">
                <a:avLst/>
              </a:prstGeom>
              <a:solidFill>
                <a:srgbClr val="C3541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Mango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C35500</a:t>
                </a:r>
                <a:endParaRPr kumimoji="0" lang="en-US" sz="800" b="1" i="0" u="none" strike="noStrike" kern="1200" cap="none" spc="0" normalizeH="0" baseline="0" noProof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Arial" panose="020B060402020202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132B27F8-C98D-48C3-8E7C-F035285A797D}"/>
                  </a:ext>
                </a:extLst>
              </p:cNvPr>
              <p:cNvSpPr/>
              <p:nvPr userDrawn="1"/>
            </p:nvSpPr>
            <p:spPr bwMode="auto">
              <a:xfrm>
                <a:off x="7912784" y="-1465096"/>
                <a:ext cx="1370012" cy="388771"/>
              </a:xfrm>
              <a:prstGeom prst="rect">
                <a:avLst/>
              </a:prstGeom>
              <a:solidFill>
                <a:srgbClr val="D30F1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Red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+mn-ea"/>
                    <a:cs typeface="Segoe UI" pitchFamily="34" charset="0"/>
                  </a:rPr>
                  <a:t>D30F15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A63E277F-BA7E-449B-AAD2-42FFD9285B51}"/>
                  </a:ext>
                </a:extLst>
              </p:cNvPr>
              <p:cNvSpPr/>
              <p:nvPr userDrawn="1"/>
            </p:nvSpPr>
            <p:spPr bwMode="auto">
              <a:xfrm>
                <a:off x="9319763" y="-1465096"/>
                <a:ext cx="1370012" cy="388771"/>
              </a:xfrm>
              <a:prstGeom prst="rect">
                <a:avLst/>
              </a:prstGeom>
              <a:solidFill>
                <a:srgbClr val="CC15DC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Pink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CC00DC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10AF24F2-915C-4D6B-8603-D0E26B3EDD25}"/>
                  </a:ext>
                </a:extLst>
              </p:cNvPr>
              <p:cNvSpPr/>
              <p:nvPr userDrawn="1"/>
            </p:nvSpPr>
            <p:spPr bwMode="auto">
              <a:xfrm>
                <a:off x="10726738" y="-1465096"/>
                <a:ext cx="1370012" cy="388771"/>
              </a:xfrm>
              <a:prstGeom prst="rect">
                <a:avLst/>
              </a:prstGeom>
              <a:solidFill>
                <a:srgbClr val="7858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+mn-ea"/>
                    <a:cs typeface="Segoe UI" pitchFamily="34" charset="0"/>
                  </a:rPr>
                  <a:t>Indigo</a:t>
                </a: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7858FF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7B7F9CF-819C-4408-8888-6A62F83613D0}"/>
                </a:ext>
              </a:extLst>
            </p:cNvPr>
            <p:cNvGrpSpPr/>
            <p:nvPr userDrawn="1"/>
          </p:nvGrpSpPr>
          <p:grpSpPr>
            <a:xfrm>
              <a:off x="877888" y="-1884196"/>
              <a:ext cx="6858000" cy="388771"/>
              <a:chOff x="877888" y="-2293771"/>
              <a:chExt cx="11218862" cy="388771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8681487-421E-4004-B0B3-EDF47FBAE50D}"/>
                  </a:ext>
                </a:extLst>
              </p:cNvPr>
              <p:cNvSpPr/>
              <p:nvPr userDrawn="1"/>
            </p:nvSpPr>
            <p:spPr bwMode="auto">
              <a:xfrm>
                <a:off x="877888" y="-2293771"/>
                <a:ext cx="1370012" cy="388771"/>
              </a:xfrm>
              <a:prstGeom prst="rect">
                <a:avLst/>
              </a:prstGeom>
              <a:solidFill>
                <a:srgbClr val="D5DADE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34495E"/>
                        </a:gs>
                        <a:gs pos="100000">
                          <a:srgbClr val="34495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Grey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34495E"/>
                        </a:gs>
                        <a:gs pos="100000">
                          <a:srgbClr val="34495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D5DADD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1E9BD7D-FC3F-4ABC-BED4-5A6C1734ED84}"/>
                  </a:ext>
                </a:extLst>
              </p:cNvPr>
              <p:cNvSpPr/>
              <p:nvPr userDrawn="1"/>
            </p:nvSpPr>
            <p:spPr bwMode="auto">
              <a:xfrm>
                <a:off x="2284867" y="-2293771"/>
                <a:ext cx="1370012" cy="388771"/>
              </a:xfrm>
              <a:prstGeom prst="rect">
                <a:avLst/>
              </a:prstGeom>
              <a:solidFill>
                <a:srgbClr val="89D2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063FB0"/>
                        </a:gs>
                        <a:gs pos="100000">
                          <a:srgbClr val="063FB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Blue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063FB0"/>
                        </a:gs>
                        <a:gs pos="100000">
                          <a:srgbClr val="063FB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89D1FF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A6F9ED06-E641-427C-BF75-49A8D98FAA37}"/>
                  </a:ext>
                </a:extLst>
              </p:cNvPr>
              <p:cNvSpPr/>
              <p:nvPr userDrawn="1"/>
            </p:nvSpPr>
            <p:spPr bwMode="auto">
              <a:xfrm>
                <a:off x="3691846" y="-2293771"/>
                <a:ext cx="1370012" cy="388771"/>
              </a:xfrm>
              <a:prstGeom prst="rect">
                <a:avLst/>
              </a:prstGeom>
              <a:solidFill>
                <a:srgbClr val="63EDD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095663"/>
                        </a:gs>
                        <a:gs pos="100000">
                          <a:srgbClr val="09566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Teal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095663"/>
                        </a:gs>
                        <a:gs pos="100000">
                          <a:srgbClr val="09566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64EDD2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B92A2C6-A006-4403-AC2B-8FC08BBBB5AA}"/>
                  </a:ext>
                </a:extLst>
              </p:cNvPr>
              <p:cNvSpPr/>
              <p:nvPr userDrawn="1"/>
            </p:nvSpPr>
            <p:spPr bwMode="auto">
              <a:xfrm>
                <a:off x="5098825" y="-2293771"/>
                <a:ext cx="1370012" cy="388771"/>
              </a:xfrm>
              <a:prstGeom prst="rect">
                <a:avLst/>
              </a:prstGeom>
              <a:solidFill>
                <a:srgbClr val="97DD3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1F582F"/>
                        </a:gs>
                        <a:gs pos="100000">
                          <a:srgbClr val="1F582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Green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1F582F"/>
                        </a:gs>
                        <a:gs pos="100000">
                          <a:srgbClr val="1F582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97DD40</a:t>
                </a: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7FB07D9-8BC9-4646-8ACE-F1DF9A358E8A}"/>
                  </a:ext>
                </a:extLst>
              </p:cNvPr>
              <p:cNvSpPr/>
              <p:nvPr userDrawn="1"/>
            </p:nvSpPr>
            <p:spPr bwMode="auto">
              <a:xfrm>
                <a:off x="6505804" y="-2293771"/>
                <a:ext cx="1370012" cy="388771"/>
              </a:xfrm>
              <a:prstGeom prst="rect">
                <a:avLst/>
              </a:prstGeom>
              <a:solidFill>
                <a:srgbClr val="FFE07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8C2A09"/>
                        </a:gs>
                        <a:gs pos="100000">
                          <a:srgbClr val="8C2A09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Mango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8C2A09"/>
                        </a:gs>
                        <a:gs pos="100000">
                          <a:srgbClr val="8C2A09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FFDF72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E335A4D1-FAD4-42F4-8690-0A4BC50752B2}"/>
                  </a:ext>
                </a:extLst>
              </p:cNvPr>
              <p:cNvSpPr/>
              <p:nvPr userDrawn="1"/>
            </p:nvSpPr>
            <p:spPr bwMode="auto">
              <a:xfrm>
                <a:off x="7912784" y="-2293771"/>
                <a:ext cx="1370012" cy="388771"/>
              </a:xfrm>
              <a:prstGeom prst="rect">
                <a:avLst/>
              </a:prstGeom>
              <a:solidFill>
                <a:srgbClr val="FF8BB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83060C"/>
                        </a:gs>
                        <a:gs pos="100000">
                          <a:srgbClr val="83060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Red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83060C"/>
                        </a:gs>
                        <a:gs pos="100000">
                          <a:srgbClr val="83060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FF8CB2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F5602E7-0D57-408B-8887-D4ECDBAC7250}"/>
                  </a:ext>
                </a:extLst>
              </p:cNvPr>
              <p:cNvSpPr/>
              <p:nvPr userDrawn="1"/>
            </p:nvSpPr>
            <p:spPr bwMode="auto">
              <a:xfrm>
                <a:off x="9319763" y="-2293771"/>
                <a:ext cx="1370012" cy="388771"/>
              </a:xfrm>
              <a:prstGeom prst="rect">
                <a:avLst/>
              </a:prstGeom>
              <a:solidFill>
                <a:srgbClr val="FEAFEE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780FA4"/>
                        </a:gs>
                        <a:gs pos="100000">
                          <a:srgbClr val="780FA4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Pink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780FA4"/>
                        </a:gs>
                        <a:gs pos="100000">
                          <a:srgbClr val="780FA4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FFAFED</a:t>
                </a: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2B572EB7-8481-4875-888F-4BB5BAB66111}"/>
                  </a:ext>
                </a:extLst>
              </p:cNvPr>
              <p:cNvSpPr/>
              <p:nvPr userDrawn="1"/>
            </p:nvSpPr>
            <p:spPr bwMode="auto">
              <a:xfrm>
                <a:off x="10726738" y="-2293771"/>
                <a:ext cx="1370012" cy="388771"/>
              </a:xfrm>
              <a:prstGeom prst="rect">
                <a:avLst/>
              </a:prstGeom>
              <a:solidFill>
                <a:srgbClr val="D3B6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4719EE"/>
                        </a:gs>
                        <a:gs pos="100000">
                          <a:srgbClr val="4719E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Indigo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4719EE"/>
                        </a:gs>
                        <a:gs pos="100000">
                          <a:srgbClr val="4719E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D3B6FF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861CF7AD-BB0A-4249-BE2F-1FDA11C28A17}"/>
                </a:ext>
              </a:extLst>
            </p:cNvPr>
            <p:cNvGrpSpPr/>
            <p:nvPr userDrawn="1"/>
          </p:nvGrpSpPr>
          <p:grpSpPr>
            <a:xfrm>
              <a:off x="877888" y="-1065046"/>
              <a:ext cx="6858000" cy="388771"/>
              <a:chOff x="877888" y="-1884196"/>
              <a:chExt cx="11218862" cy="388771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9B71A3-946F-4DF8-A274-D3A4742EEF22}"/>
                  </a:ext>
                </a:extLst>
              </p:cNvPr>
              <p:cNvSpPr/>
              <p:nvPr userDrawn="1"/>
            </p:nvSpPr>
            <p:spPr bwMode="auto">
              <a:xfrm>
                <a:off x="877888" y="-1884196"/>
                <a:ext cx="1370012" cy="388771"/>
              </a:xfrm>
              <a:prstGeom prst="rect">
                <a:avLst/>
              </a:prstGeom>
              <a:solidFill>
                <a:srgbClr val="223447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A9B4BE"/>
                        </a:gs>
                        <a:gs pos="100000">
                          <a:srgbClr val="A9B4B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Grey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A9B4BE"/>
                        </a:gs>
                        <a:gs pos="100000">
                          <a:srgbClr val="A9B4B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223548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69591E3-FE9B-465F-AF66-A448C07BC7C5}"/>
                  </a:ext>
                </a:extLst>
              </p:cNvPr>
              <p:cNvSpPr/>
              <p:nvPr userDrawn="1"/>
            </p:nvSpPr>
            <p:spPr bwMode="auto">
              <a:xfrm>
                <a:off x="2284867" y="-1884196"/>
                <a:ext cx="1370012" cy="388771"/>
              </a:xfrm>
              <a:prstGeom prst="rect">
                <a:avLst/>
              </a:prstGeom>
              <a:solidFill>
                <a:srgbClr val="03298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4CB1FF"/>
                        </a:gs>
                        <a:gs pos="100000">
                          <a:srgbClr val="4CB1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Blue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4CB1FF"/>
                        </a:gs>
                        <a:gs pos="100000">
                          <a:srgbClr val="4CB1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002A86</a:t>
                </a: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4B34E60-AE54-40D4-8FD1-3C5BFB40914F}"/>
                  </a:ext>
                </a:extLst>
              </p:cNvPr>
              <p:cNvSpPr/>
              <p:nvPr userDrawn="1"/>
            </p:nvSpPr>
            <p:spPr bwMode="auto">
              <a:xfrm>
                <a:off x="3691846" y="-1884196"/>
                <a:ext cx="1370012" cy="388771"/>
              </a:xfrm>
              <a:prstGeom prst="rect">
                <a:avLst/>
              </a:prstGeom>
              <a:solidFill>
                <a:srgbClr val="06414B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15CEAC"/>
                        </a:gs>
                        <a:gs pos="100000">
                          <a:srgbClr val="15CE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Teal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15CEAC"/>
                        </a:gs>
                        <a:gs pos="100000">
                          <a:srgbClr val="15CE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02414C</a:t>
                </a: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3983A70-F7D0-4A46-9D9B-DDBA484C1C7B}"/>
                  </a:ext>
                </a:extLst>
              </p:cNvPr>
              <p:cNvSpPr/>
              <p:nvPr userDrawn="1"/>
            </p:nvSpPr>
            <p:spPr bwMode="auto">
              <a:xfrm>
                <a:off x="5098825" y="-1884196"/>
                <a:ext cx="1370012" cy="388771"/>
              </a:xfrm>
              <a:prstGeom prst="rect">
                <a:avLst/>
              </a:prstGeom>
              <a:solidFill>
                <a:srgbClr val="17422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5DC122"/>
                        </a:gs>
                        <a:gs pos="100000">
                          <a:srgbClr val="5DC122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Green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5DC122"/>
                        </a:gs>
                        <a:gs pos="100000">
                          <a:srgbClr val="5DC122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164323</a:t>
                </a: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62D6E9E4-0D41-45F2-A016-9152BDF7C892}"/>
                  </a:ext>
                </a:extLst>
              </p:cNvPr>
              <p:cNvSpPr/>
              <p:nvPr userDrawn="1"/>
            </p:nvSpPr>
            <p:spPr bwMode="auto">
              <a:xfrm>
                <a:off x="6505804" y="-1884196"/>
                <a:ext cx="1370012" cy="388771"/>
              </a:xfrm>
              <a:prstGeom prst="rect">
                <a:avLst/>
              </a:prstGeom>
              <a:solidFill>
                <a:srgbClr val="6D190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B311"/>
                        </a:gs>
                        <a:gs pos="100000">
                          <a:srgbClr val="FFB31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Mango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B311"/>
                        </a:gs>
                        <a:gs pos="100000">
                          <a:srgbClr val="FFB31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6D1900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D71903A4-38C1-4CA6-8116-0E4F9A22C59B}"/>
                  </a:ext>
                </a:extLst>
              </p:cNvPr>
              <p:cNvSpPr/>
              <p:nvPr userDrawn="1"/>
            </p:nvSpPr>
            <p:spPr bwMode="auto">
              <a:xfrm>
                <a:off x="7912783" y="-1884196"/>
                <a:ext cx="1370012" cy="388771"/>
              </a:xfrm>
              <a:prstGeom prst="rect">
                <a:avLst/>
              </a:prstGeom>
              <a:solidFill>
                <a:srgbClr val="5A030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5C77"/>
                        </a:gs>
                        <a:gs pos="100000">
                          <a:srgbClr val="FF5C77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Red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5C77"/>
                        </a:gs>
                        <a:gs pos="100000">
                          <a:srgbClr val="FF5C77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5A0404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21D383C-F340-4297-B534-8292E3676CC3}"/>
                  </a:ext>
                </a:extLst>
              </p:cNvPr>
              <p:cNvSpPr/>
              <p:nvPr userDrawn="1"/>
            </p:nvSpPr>
            <p:spPr bwMode="auto">
              <a:xfrm>
                <a:off x="9319762" y="-1884196"/>
                <a:ext cx="1370012" cy="388771"/>
              </a:xfrm>
              <a:prstGeom prst="rect">
                <a:avLst/>
              </a:prstGeom>
              <a:solidFill>
                <a:srgbClr val="50098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8AF0"/>
                        </a:gs>
                        <a:gs pos="100000">
                          <a:srgbClr val="FF8AF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Pink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8AF0"/>
                        </a:gs>
                        <a:gs pos="100000">
                          <a:srgbClr val="FF8AF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02414C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07F065F3-96CB-4A78-B8AB-3A3E36104198}"/>
                  </a:ext>
                </a:extLst>
              </p:cNvPr>
              <p:cNvSpPr/>
              <p:nvPr userDrawn="1"/>
            </p:nvSpPr>
            <p:spPr bwMode="auto">
              <a:xfrm>
                <a:off x="10726738" y="-1884196"/>
                <a:ext cx="1370012" cy="388771"/>
              </a:xfrm>
              <a:prstGeom prst="rect">
                <a:avLst/>
              </a:prstGeom>
              <a:solidFill>
                <a:srgbClr val="2C19AD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B994FF"/>
                        </a:gs>
                        <a:gs pos="100000">
                          <a:srgbClr val="B994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Indigo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B994FF"/>
                        </a:gs>
                        <a:gs pos="100000">
                          <a:srgbClr val="B994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2C13AD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A74C32EF-9A08-4922-BA16-6697195F4B2E}"/>
                </a:ext>
              </a:extLst>
            </p:cNvPr>
            <p:cNvGrpSpPr/>
            <p:nvPr userDrawn="1"/>
          </p:nvGrpSpPr>
          <p:grpSpPr>
            <a:xfrm>
              <a:off x="877887" y="-2293771"/>
              <a:ext cx="6858000" cy="388771"/>
              <a:chOff x="877888" y="-1884196"/>
              <a:chExt cx="2749992" cy="388771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A41817D-367D-49E4-B1B6-F0C4484F8C05}"/>
                  </a:ext>
                </a:extLst>
              </p:cNvPr>
              <p:cNvSpPr/>
              <p:nvPr userDrawn="1"/>
            </p:nvSpPr>
            <p:spPr bwMode="auto">
              <a:xfrm>
                <a:off x="877888" y="-1884196"/>
                <a:ext cx="1370012" cy="3887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White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FFFFFF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C86C19D-B47E-4897-A534-5B98C4EA5F12}"/>
                  </a:ext>
                </a:extLst>
              </p:cNvPr>
              <p:cNvSpPr/>
              <p:nvPr userDrawn="1"/>
            </p:nvSpPr>
            <p:spPr bwMode="auto">
              <a:xfrm>
                <a:off x="2257868" y="-1884196"/>
                <a:ext cx="1370012" cy="38877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1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Black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rPr>
                  <a:t>000000</a:t>
                </a:r>
              </a:p>
            </p:txBody>
          </p:sp>
        </p:grpSp>
      </p:grpSp>
      <p:sp>
        <p:nvSpPr>
          <p:cNvPr id="3" name="Copyright">
            <a:extLst>
              <a:ext uri="{FF2B5EF4-FFF2-40B4-BE49-F238E27FC236}">
                <a16:creationId xmlns:a16="http://schemas.microsoft.com/office/drawing/2014/main" id="{CA980433-9E93-DBA5-5395-A8D1F102CC50}"/>
              </a:ext>
            </a:extLst>
          </p:cNvPr>
          <p:cNvSpPr txBox="1"/>
          <p:nvPr userDrawn="1"/>
        </p:nvSpPr>
        <p:spPr bwMode="black">
          <a:xfrm>
            <a:off x="584352" y="6559834"/>
            <a:ext cx="323404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0885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72" panose="020B0503030000000003" pitchFamily="34" charset="0"/>
              </a:rPr>
              <a:t>© 2024 SAP SE or an SAP affiliate company. All rights reserved. | PUBLIC</a:t>
            </a:r>
            <a:endParaRPr kumimoji="0" lang="en-US" sz="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72 Brand" panose="020B0504030603020204" pitchFamily="34" charset="0"/>
              <a:ea typeface="Arial Unicode MS"/>
              <a:cs typeface="72" panose="020B0503030000000003" pitchFamily="34" charset="0"/>
              <a:sym typeface="Arial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5A7051D-8A44-A654-7E8C-B33588635E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352" y="2425780"/>
            <a:ext cx="5170246" cy="1107996"/>
          </a:xfrm>
          <a:noFill/>
        </p:spPr>
        <p:txBody>
          <a:bodyPr anchor="b" anchorCtr="0"/>
          <a:lstStyle>
            <a:lvl1pPr>
              <a:defRPr sz="3600" b="1" spc="-50" baseline="0">
                <a:solidFill>
                  <a:schemeClr val="tx1"/>
                </a:solidFill>
                <a:latin typeface="72 Brand" panose="020B0504030603020204" pitchFamily="34" charset="0"/>
                <a:cs typeface="72 Bold" panose="020B0803030000000003" pitchFamily="34" charset="0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DE90E18-5800-C53B-E2D3-1357AE7921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4352" y="3962400"/>
            <a:ext cx="5170246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chemeClr val="tx1"/>
                </a:solidFill>
                <a:latin typeface="72 Brand" panose="020B0504030603020204" pitchFamily="34" charset="0"/>
                <a:cs typeface="72" panose="020B05030300000000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4694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age 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vider image placehold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1" y="3427200"/>
            <a:ext cx="12195175" cy="3430800"/>
          </a:xfrm>
          <a:noFill/>
        </p:spPr>
        <p:txBody>
          <a:bodyPr tIns="324000"/>
          <a:lstStyle>
            <a:lvl1pPr marL="0" marR="0" indent="0" algn="ctr" defTabSz="108855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ctr" defTabSz="108855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lang="en-US" dirty="0"/>
              <a:t>Placeholder for image and illustration</a:t>
            </a:r>
          </a:p>
        </p:txBody>
      </p:sp>
      <p:sp>
        <p:nvSpPr>
          <p:cNvPr id="2" name="Divider text"/>
          <p:cNvSpPr>
            <a:spLocks noGrp="1"/>
          </p:cNvSpPr>
          <p:nvPr>
            <p:ph type="ctrTitle" hasCustomPrompt="1"/>
          </p:nvPr>
        </p:nvSpPr>
        <p:spPr bwMode="black">
          <a:xfrm>
            <a:off x="504000" y="1375046"/>
            <a:ext cx="11185200" cy="677108"/>
          </a:xfrm>
        </p:spPr>
        <p:txBody>
          <a:bodyPr anchor="t" anchorCtr="0">
            <a:noAutofit/>
          </a:bodyPr>
          <a:lstStyle>
            <a:lvl1pPr>
              <a:defRPr sz="44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page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8985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364" userDrawn="1">
          <p15:clr>
            <a:srgbClr val="FBAE40"/>
          </p15:clr>
        </p15:guide>
        <p15:guide id="3" pos="317" userDrawn="1">
          <p15:clr>
            <a:srgbClr val="FBAE40"/>
          </p15:clr>
        </p15:guide>
        <p15:guide id="4" orient="horz" pos="865" userDrawn="1">
          <p15:clr>
            <a:srgbClr val="FBAE40"/>
          </p15:clr>
        </p15:guide>
        <p15:guide id="5" orient="horz" pos="1294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84352" y="1435100"/>
            <a:ext cx="11021707" cy="16127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1519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543" y="1434370"/>
            <a:ext cx="11021389" cy="1612749"/>
          </a:xfrm>
        </p:spPr>
        <p:txBody>
          <a:bodyPr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349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>
            <a:extLst>
              <a:ext uri="{FF2B5EF4-FFF2-40B4-BE49-F238E27FC236}">
                <a16:creationId xmlns:a16="http://schemas.microsoft.com/office/drawing/2014/main" id="{626282E5-6B7A-401D-BB1C-7F027256E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8731" y="-203200"/>
            <a:ext cx="578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1pPr>
            <a:lvl2pPr marL="742950" indent="-285750"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2pPr>
            <a:lvl3pPr marL="1143000" indent="-228600"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3pPr>
            <a:lvl4pPr marL="1600200" indent="-228600"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4pPr>
            <a:lvl5pPr marL="2057400" indent="-228600"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Segoe UI" panose="020B0502040204020203" pitchFamily="34" charset="0"/>
              </a:defRPr>
            </a:lvl9pPr>
          </a:lstStyle>
          <a:p>
            <a:pPr marL="0" marR="0" lvl="0" indent="0" algn="l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A3A3A3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t>ELT layout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584353" y="1435100"/>
            <a:ext cx="5213120" cy="16127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391352" y="1435100"/>
            <a:ext cx="5221059" cy="16127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000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416" y="457200"/>
            <a:ext cx="11021389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352" y="1435100"/>
            <a:ext cx="5213437" cy="1649682"/>
          </a:xfrm>
        </p:spPr>
        <p:txBody>
          <a:bodyPr/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398837" y="1435100"/>
            <a:ext cx="5213437" cy="1649682"/>
          </a:xfrm>
        </p:spPr>
        <p:txBody>
          <a:bodyPr/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/>
            </a:lvl2pPr>
            <a:lvl3pPr marL="450850" indent="0">
              <a:buFont typeface="Wingdings" panose="05000000000000000000" pitchFamily="2" charset="2"/>
              <a:buNone/>
              <a:tabLst/>
              <a:defRPr sz="1600" b="0"/>
            </a:lvl3pPr>
            <a:lvl4pPr marL="652462" indent="0">
              <a:buFont typeface="Wingdings" panose="05000000000000000000" pitchFamily="2" charset="2"/>
              <a:buNone/>
              <a:defRPr sz="1400" b="0"/>
            </a:lvl4pPr>
            <a:lvl5pPr marL="854075" indent="0">
              <a:buFont typeface="Wingdings" panose="05000000000000000000" pitchFamily="2" charset="2"/>
              <a:buNone/>
              <a:tabLst/>
              <a:defRPr sz="14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31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709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 -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>
            <a:spLocks noGrp="1"/>
          </p:cNvSpPr>
          <p:nvPr>
            <p:ph type="title"/>
          </p:nvPr>
        </p:nvSpPr>
        <p:spPr>
          <a:xfrm>
            <a:off x="584353" y="457200"/>
            <a:ext cx="5509853" cy="372410"/>
          </a:xfrm>
        </p:spPr>
        <p:txBody>
          <a:bodyPr tIns="64008"/>
          <a:lstStyle>
            <a:lvl1pPr>
              <a:defRPr sz="2000" spc="0">
                <a:latin typeface="72 Bold" panose="020B0803030000000003" pitchFamily="34" charset="0"/>
                <a:cs typeface="72 Bold" panose="020B08030300000000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6588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8416" y="2016203"/>
            <a:ext cx="4159445" cy="1107996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353" y="3535540"/>
            <a:ext cx="4163509" cy="338554"/>
          </a:xfrm>
        </p:spPr>
        <p:txBody>
          <a:bodyPr/>
          <a:lstStyle>
            <a:lvl1pPr marL="0" indent="0">
              <a:buNone/>
              <a:defRPr sz="2200">
                <a:latin typeface="72 Brand" panose="020B0504030603020204" pitchFamily="34" charset="0"/>
                <a:cs typeface="Arial" panose="020B06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63D4830-906E-4A43-9D2A-52DD3EC554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 bwMode="ltGray">
          <a:xfrm>
            <a:off x="5335389" y="0"/>
            <a:ext cx="6859786" cy="6858000"/>
          </a:xfrm>
          <a:blipFill>
            <a:blip r:embed="rId2"/>
            <a:srcRect/>
            <a:stretch>
              <a:fillRect l="139" r="-139"/>
            </a:stretch>
          </a:blipFill>
        </p:spPr>
        <p:txBody>
          <a:bodyPr tIns="210312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gradFill>
                  <a:gsLst>
                    <a:gs pos="0">
                      <a:schemeClr val="bg1"/>
                    </a:gs>
                    <a:gs pos="64000">
                      <a:schemeClr val="bg1"/>
                    </a:gs>
                  </a:gsLst>
                  <a:lin ang="5400000" scaled="1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FAD7FA30-0519-4AAE-B091-0E3F15AE3998}"/>
              </a:ext>
            </a:extLst>
          </p:cNvPr>
          <p:cNvSpPr txBox="1"/>
          <p:nvPr userDrawn="1"/>
        </p:nvSpPr>
        <p:spPr bwMode="black">
          <a:xfrm>
            <a:off x="11482841" y="6549108"/>
            <a:ext cx="142705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marR="0" lvl="0" indent="0" algn="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/>
            </a:pPr>
            <a:fld id="{0BDC132A-5C91-4078-9777-31DA19A62E0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28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90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88416" y="2873415"/>
            <a:ext cx="4161033" cy="1107996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1B0212E1-7C82-4FC0-B5BE-AE8FFF174FE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 bwMode="ltGray">
          <a:xfrm>
            <a:off x="5335389" y="0"/>
            <a:ext cx="6859786" cy="6858000"/>
          </a:xfrm>
          <a:blipFill>
            <a:blip r:embed="rId2"/>
            <a:srcRect/>
            <a:stretch>
              <a:fillRect l="139" r="-139"/>
            </a:stretch>
          </a:blipFill>
        </p:spPr>
        <p:txBody>
          <a:bodyPr tIns="2103120"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1">
                <a:gradFill>
                  <a:gsLst>
                    <a:gs pos="0">
                      <a:schemeClr val="bg1"/>
                    </a:gs>
                    <a:gs pos="64000">
                      <a:schemeClr val="bg1"/>
                    </a:gs>
                  </a:gsLst>
                  <a:lin ang="5400000" scaled="1"/>
                </a:gra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Slide number">
            <a:extLst>
              <a:ext uri="{FF2B5EF4-FFF2-40B4-BE49-F238E27FC236}">
                <a16:creationId xmlns:a16="http://schemas.microsoft.com/office/drawing/2014/main" id="{F894A1B2-C9F3-419A-BFFA-1C2873A500FB}"/>
              </a:ext>
            </a:extLst>
          </p:cNvPr>
          <p:cNvSpPr txBox="1"/>
          <p:nvPr userDrawn="1"/>
        </p:nvSpPr>
        <p:spPr bwMode="black">
          <a:xfrm>
            <a:off x="11482841" y="6549108"/>
            <a:ext cx="142705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marR="0" lvl="0" indent="0" algn="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/>
            </a:pPr>
            <a:fld id="{0BDC132A-5C91-4078-9777-31DA19A62E0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+mn-cs"/>
              </a:rPr>
              <a:pPr marL="0" marR="0" lvl="0" indent="0" algn="r" defTabSz="9128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82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rgbClr val="D9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369" y="3033223"/>
            <a:ext cx="9146381" cy="498598"/>
          </a:xfrm>
          <a:noFill/>
        </p:spPr>
        <p:txBody>
          <a:bodyPr anchor="b" anchorCtr="0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72 Brand" panose="020B0504030603020204" pitchFamily="34" charset="0"/>
                <a:ea typeface="+mn-ea"/>
                <a:cs typeface="72 Bold" panose="020B08030300000000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5369" y="3977319"/>
            <a:ext cx="9146381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spc="0" baseline="0">
                <a:solidFill>
                  <a:schemeClr val="tx1"/>
                </a:solidFill>
                <a:latin typeface="72 Brand" panose="020B0504030603020204" pitchFamily="34" charset="0"/>
                <a:cs typeface="72" panose="020B05030300000000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08842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369" y="3033223"/>
            <a:ext cx="9146381" cy="498598"/>
          </a:xfrm>
          <a:noFill/>
        </p:spPr>
        <p:txBody>
          <a:bodyPr anchor="b" anchorCtr="0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72 Brand" panose="020B0504030603020204" pitchFamily="34" charset="0"/>
                <a:ea typeface="+mn-ea"/>
                <a:cs typeface="72 Bold" panose="020B08030300000000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85369" y="3977319"/>
            <a:ext cx="9146381" cy="338554"/>
          </a:xfrm>
          <a:noFill/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spc="0" baseline="0">
                <a:solidFill>
                  <a:schemeClr val="tx1"/>
                </a:solidFill>
                <a:latin typeface="72 Brand" panose="020B0504030603020204" pitchFamily="34" charset="0"/>
                <a:cs typeface="72" panose="020B05030300000000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335715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D3AE94F9-0B2A-FB84-22E0-D17035AC03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79686" y="6130756"/>
            <a:ext cx="853938" cy="5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4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17" userDrawn="1">
          <p15:clr>
            <a:srgbClr val="FBAE40"/>
          </p15:clr>
        </p15:guide>
        <p15:guide id="3" pos="7364" userDrawn="1">
          <p15:clr>
            <a:srgbClr val="FBAE40"/>
          </p15:clr>
        </p15:guide>
        <p15:guide id="4" orient="horz" pos="551" userDrawn="1">
          <p15:clr>
            <a:srgbClr val="FBAE40"/>
          </p15:clr>
        </p15:guide>
        <p15:guide id="5" orient="horz" pos="3992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D9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369" y="3035808"/>
            <a:ext cx="9146381" cy="498598"/>
          </a:xfrm>
          <a:noFill/>
        </p:spPr>
        <p:txBody>
          <a:bodyPr anchor="b" anchorCtr="0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-50" baseline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/>
                <a:latin typeface="72 Brand" panose="020B0504030603020204" pitchFamily="34" charset="0"/>
                <a:ea typeface="+mn-ea"/>
                <a:cs typeface="72 Bold" panose="020B0803030000000003" pitchFamily="34" charset="0"/>
              </a:defRPr>
            </a:lvl1pPr>
          </a:lstStyle>
          <a:p>
            <a:r>
              <a:t>单击以编辑主标题样式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14341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5369" y="3035808"/>
            <a:ext cx="9146381" cy="498598"/>
          </a:xfrm>
          <a:noFill/>
        </p:spPr>
        <p:txBody>
          <a:bodyPr anchor="b" anchorCtr="0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72 Brand" panose="020B0504030603020204" pitchFamily="34" charset="0"/>
                <a:ea typeface="+mn-ea"/>
                <a:cs typeface="72 Bold" panose="020B08030300000000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3478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8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Pr>
        <a:solidFill>
          <a:srgbClr val="D9F2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1604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/>
          <p:cNvSpPr>
            <a:spLocks noGrp="1"/>
          </p:cNvSpPr>
          <p:nvPr>
            <p:ph type="body" sz="quarter" idx="10"/>
          </p:nvPr>
        </p:nvSpPr>
        <p:spPr>
          <a:xfrm>
            <a:off x="588416" y="1436689"/>
            <a:ext cx="11021389" cy="190821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837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act information">
            <a:extLst>
              <a:ext uri="{FF2B5EF4-FFF2-40B4-BE49-F238E27FC236}">
                <a16:creationId xmlns:a16="http://schemas.microsoft.com/office/drawing/2014/main" id="{7113F415-65C4-4ED8-81EB-71635591D4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4352" y="2905487"/>
            <a:ext cx="5514824" cy="250101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1600" b="1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72 Brand" panose="020B0504030603020204" pitchFamily="34" charset="0"/>
                <a:cs typeface="72 Bold" panose="020B0803030000000003" pitchFamily="34" charset="0"/>
              </a:defRPr>
            </a:lvl1pPr>
            <a:lvl2pPr marL="0" indent="0">
              <a:spcBef>
                <a:spcPts val="0"/>
              </a:spcBef>
              <a:buNone/>
              <a:defRPr sz="1600" b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72 Brand" panose="020B0504030603020204" pitchFamily="34" charset="0"/>
              </a:defRPr>
            </a:lvl2pPr>
          </a:lstStyle>
          <a:p>
            <a:r>
              <a:rPr lang="en-US"/>
              <a:t>Contact information:</a:t>
            </a:r>
          </a:p>
          <a:p>
            <a:pPr lvl="1"/>
            <a:r>
              <a:rPr lang="en-US"/>
              <a:t>First name Last name</a:t>
            </a:r>
          </a:p>
          <a:p>
            <a:pPr lvl="1"/>
            <a:r>
              <a:rPr lang="en-US"/>
              <a:t>Title</a:t>
            </a:r>
          </a:p>
          <a:p>
            <a:pPr lvl="1"/>
            <a:r>
              <a:rPr lang="en-US"/>
              <a:t>LinkedIn name</a:t>
            </a:r>
          </a:p>
          <a:p>
            <a:pPr lvl="1"/>
            <a:r>
              <a:rPr lang="en-US"/>
              <a:t>Twitter handle</a:t>
            </a:r>
          </a:p>
        </p:txBody>
      </p:sp>
      <p:sp>
        <p:nvSpPr>
          <p:cNvPr id="8" name="Thank you">
            <a:extLst>
              <a:ext uri="{FF2B5EF4-FFF2-40B4-BE49-F238E27FC236}">
                <a16:creationId xmlns:a16="http://schemas.microsoft.com/office/drawing/2014/main" id="{72621CA0-04F6-4A2B-9513-2947683469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584352" y="1765299"/>
            <a:ext cx="5514824" cy="631660"/>
          </a:xfrm>
        </p:spPr>
        <p:txBody>
          <a:bodyPr anchor="t" anchorCtr="0">
            <a:noAutofit/>
          </a:bodyPr>
          <a:lstStyle>
            <a:lvl1pPr>
              <a:defRPr sz="36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72 Brand" panose="020B0504030603020204" pitchFamily="34" charset="0"/>
                <a:cs typeface="72 Bold" panose="020B0803030000000003" pitchFamily="34" charset="0"/>
              </a:defRPr>
            </a:lvl1pPr>
          </a:lstStyle>
          <a:p>
            <a:r>
              <a:rPr lang="en-US"/>
              <a:t>Thank you.</a:t>
            </a:r>
            <a:endParaRPr lang="de-DE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756BF64F-D8F7-49F6-8ED0-542D942CDC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4352" y="5925113"/>
            <a:ext cx="718351" cy="343470"/>
          </a:xfrm>
          <a:prstGeom prst="rect">
            <a:avLst/>
          </a:prstGeom>
        </p:spPr>
      </p:pic>
      <p:sp>
        <p:nvSpPr>
          <p:cNvPr id="6" name="Copyright Placeholder" descr="{&quot;templafy&quot;:{&quot;id&quot;:&quot;ba9fff8e-a26f-4604-9418-39eec7243848&quot;}}">
            <a:extLst>
              <a:ext uri="{FF2B5EF4-FFF2-40B4-BE49-F238E27FC236}">
                <a16:creationId xmlns:a16="http://schemas.microsoft.com/office/drawing/2014/main" id="{2104F1F6-DC9C-4268-A890-004FD02FCB52}"/>
              </a:ext>
            </a:extLst>
          </p:cNvPr>
          <p:cNvSpPr txBox="1">
            <a:spLocks/>
          </p:cNvSpPr>
          <p:nvPr userDrawn="1"/>
        </p:nvSpPr>
        <p:spPr>
          <a:xfrm>
            <a:off x="585019" y="6536751"/>
            <a:ext cx="10158245" cy="13849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8558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0070F2"/>
              </a:buClr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72" panose="020B0503030000000003" pitchFamily="34" charset="0"/>
              </a:rPr>
              <a:t>© 2024 SAP SE or an SAP affiliate company. All rights reserved. See Legal Notice on www.sap.com/legal-notice for use terms, disclaimers, disclosures, or restrictions related to SAP Materials for general audiences.</a:t>
            </a:r>
          </a:p>
        </p:txBody>
      </p:sp>
    </p:spTree>
    <p:extLst>
      <p:ext uri="{BB962C8B-B14F-4D97-AF65-F5344CB8AC3E}">
        <p14:creationId xmlns:p14="http://schemas.microsoft.com/office/powerpoint/2010/main" val="260417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solidFill>
                  <a:schemeClr val="tx1"/>
                </a:solidFill>
                <a:latin typeface="72" panose="020B0503030000000003" pitchFamily="34" charset="0"/>
                <a:ea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 bwMode="white">
          <a:xfrm>
            <a:off x="584352" y="1436689"/>
            <a:ext cx="11021707" cy="2215991"/>
          </a:xfrm>
        </p:spPr>
        <p:txBody>
          <a:bodyPr/>
          <a:lstStyle>
            <a:lvl1pPr>
              <a:defRPr sz="3600">
                <a:latin typeface="72" panose="020B0503030000000003" pitchFamily="34" charset="0"/>
                <a:cs typeface="72" panose="020B0503030000000003" pitchFamily="34" charset="0"/>
              </a:defRPr>
            </a:lvl1pPr>
            <a:lvl2pPr>
              <a:defRPr sz="2800">
                <a:latin typeface="72" panose="020B0503030000000003" pitchFamily="34" charset="0"/>
                <a:cs typeface="72" panose="020B0503030000000003" pitchFamily="34" charset="0"/>
              </a:defRPr>
            </a:lvl2pPr>
            <a:lvl3pPr>
              <a:defRPr sz="2400">
                <a:latin typeface="72" panose="020B0503030000000003" pitchFamily="34" charset="0"/>
                <a:cs typeface="72" panose="020B0503030000000003" pitchFamily="34" charset="0"/>
              </a:defRPr>
            </a:lvl3pPr>
            <a:lvl4pPr>
              <a:defRPr sz="2000">
                <a:latin typeface="72" panose="020B0503030000000003" pitchFamily="34" charset="0"/>
                <a:cs typeface="72" panose="020B0503030000000003" pitchFamily="34" charset="0"/>
              </a:defRPr>
            </a:lvl4pPr>
            <a:lvl5pPr>
              <a:defRPr sz="1800">
                <a:latin typeface="72" panose="020B0503030000000003" pitchFamily="34" charset="0"/>
                <a:cs typeface="72" panose="020B05030300000000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/>
          </p:nvPr>
        </p:nvSpPr>
        <p:spPr>
          <a:xfrm>
            <a:off x="2" y="6269039"/>
            <a:ext cx="12195176" cy="588963"/>
          </a:xfrm>
          <a:prstGeom prst="rect">
            <a:avLst/>
          </a:prstGeom>
          <a:solidFill>
            <a:srgbClr val="FFFF99"/>
          </a:solidFill>
        </p:spPr>
        <p:txBody>
          <a:bodyPr lIns="155457" tIns="77729" rIns="155457" bIns="45720" anchor="b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solidFill>
                  <a:srgbClr val="000000"/>
                </a:solidFill>
                <a:effectLst/>
                <a:latin typeface="72" panose="020B0503030000000003" pitchFamily="34" charset="0"/>
                <a:ea typeface="72" panose="020B0503030000000003" pitchFamily="34" charset="0"/>
                <a:cs typeface="72" panose="020B0503030000000003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7391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cover with blue patter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369E6551-269A-D225-4CF8-EC6D532E4902}"/>
              </a:ext>
            </a:extLst>
          </p:cNvPr>
          <p:cNvSpPr/>
          <p:nvPr userDrawn="1"/>
        </p:nvSpPr>
        <p:spPr bwMode="gray">
          <a:xfrm>
            <a:off x="-1" y="0"/>
            <a:ext cx="12195175" cy="6858000"/>
          </a:xfrm>
          <a:prstGeom prst="rect">
            <a:avLst/>
          </a:prstGeom>
          <a:solidFill>
            <a:schemeClr val="bg1"/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5441288" cy="997196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3600" b="0" i="0"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73D104-EF7E-A0AB-2243-882D65E686E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75363" y="0"/>
            <a:ext cx="6119812" cy="68580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to insert picture</a:t>
            </a:r>
          </a:p>
        </p:txBody>
      </p:sp>
      <p:pic>
        <p:nvPicPr>
          <p:cNvPr id="923157146" name="LogoBlue-Dynamic" descr="{&quot;templafy&quot;:{&quot;id&quot;:&quot;b27716e2-4f5e-4b4d-8daf-502d3cbf4489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6" y="360000"/>
            <a:ext cx="1539000" cy="360000"/>
          </a:xfrm>
          <a:prstGeom prst="rect">
            <a:avLst/>
          </a:prstGeom>
        </p:spPr>
      </p:pic>
      <p:sp>
        <p:nvSpPr>
          <p:cNvPr id="6" name="Classification-Dynamic" descr="{&quot;templafy&quot;:{&quot;id&quot;:&quot;4375d284-a8dc-4cd1-bc2e-bf2af3896c38&quot;}}">
            <a:extLst>
              <a:ext uri="{FF2B5EF4-FFF2-40B4-BE49-F238E27FC236}">
                <a16:creationId xmlns:a16="http://schemas.microsoft.com/office/drawing/2014/main" id="{870EB466-B92B-9D4D-974E-A49C0F424152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tx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3318798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704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ue cover, anvil an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0" descr="preencoded.png">
            <a:extLst>
              <a:ext uri="{FF2B5EF4-FFF2-40B4-BE49-F238E27FC236}">
                <a16:creationId xmlns:a16="http://schemas.microsoft.com/office/drawing/2014/main" id="{9DE307C8-D1C3-00E2-C5B0-2A7EBB981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5175" cy="6861496"/>
          </a:xfrm>
          <a:prstGeom prst="rect">
            <a:avLst/>
          </a:prstGeom>
        </p:spPr>
      </p:pic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6C575B3E-49FD-8450-F2CB-84C6E7A115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52355" y="1156532"/>
            <a:ext cx="5613722" cy="2756252"/>
          </a:xfrm>
          <a:prstGeom prst="rect">
            <a:avLst/>
          </a:prstGeom>
        </p:spPr>
      </p:pic>
      <p:pic>
        <p:nvPicPr>
          <p:cNvPr id="28936725" name="Acquired Company Logo Placeholder" descr="{&quot;templafy&quot;:{&quot;id&quot;:&quot;e24a6e43-600a-4c6b-89de-bcf3787a4fa8&quot;}}" hidden="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75" y="2141327"/>
            <a:ext cx="4125924" cy="266010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F6D8674-EA25-0C87-7F7A-4B6FFA7F1F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36062" y="0"/>
            <a:ext cx="4359114" cy="6858000"/>
          </a:xfrm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A222ABC1-A03E-5EDE-02E2-6F3794850C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338" y="2206502"/>
            <a:ext cx="5567804" cy="997196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bg1"/>
                </a:solidFill>
                <a:latin typeface="72 Brand Medium" panose="020B0504030603020204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78730157" name="LogoWhite-Dynamic" descr="{&quot;templafy&quot;:{&quot;id&quot;:&quot;6588b13b-e30c-4f8b-8e04-c0714085b448&quot;}}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8006" y="360000"/>
            <a:ext cx="1551933" cy="360000"/>
          </a:xfrm>
          <a:prstGeom prst="rect">
            <a:avLst/>
          </a:prstGeom>
        </p:spPr>
      </p:pic>
      <p:sp>
        <p:nvSpPr>
          <p:cNvPr id="3" name="Classification-Dynamic" descr="{&quot;templafy&quot;:{&quot;id&quot;:&quot;ca336c16-dc2c-4377-93d6-b524bec72e42&quot;}}">
            <a:extLst>
              <a:ext uri="{FF2B5EF4-FFF2-40B4-BE49-F238E27FC236}">
                <a16:creationId xmlns:a16="http://schemas.microsoft.com/office/drawing/2014/main" id="{A6D6797F-FF5B-BE1A-D940-2289CF2968F7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bg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3845288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cover, anvil an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0" descr="preencoded.png">
            <a:extLst>
              <a:ext uri="{FF2B5EF4-FFF2-40B4-BE49-F238E27FC236}">
                <a16:creationId xmlns:a16="http://schemas.microsoft.com/office/drawing/2014/main" id="{9DE307C8-D1C3-00E2-C5B0-2A7EBB9813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5175" cy="68614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0DC42E-AC2D-DE2C-0063-9105B9AB551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2355" y="1156532"/>
            <a:ext cx="5613722" cy="2756252"/>
          </a:xfrm>
          <a:prstGeom prst="rect">
            <a:avLst/>
          </a:prstGeom>
        </p:spPr>
      </p:pic>
      <p:pic>
        <p:nvPicPr>
          <p:cNvPr id="28936725" name="Acquired Company Logo Placeholder" descr="{&quot;templafy&quot;:{&quot;id&quot;:&quot;e24a6e43-600a-4c6b-89de-bcf3787a4fa8&quot;}}" hidden="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75" y="2141327"/>
            <a:ext cx="4125924" cy="266010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F6D8674-EA25-0C87-7F7A-4B6FFA7F1F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36062" y="0"/>
            <a:ext cx="4359114" cy="6858000"/>
          </a:xfrm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A222ABC1-A03E-5EDE-02E2-6F3794850C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338" y="2206502"/>
            <a:ext cx="5567804" cy="997196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bg1"/>
                </a:solidFill>
                <a:latin typeface="72 Brand Medium" panose="020B0504030603020204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78730157" name="LogoWhite-Dynamic" descr="{&quot;templafy&quot;:{&quot;id&quot;:&quot;6588b13b-e30c-4f8b-8e04-c0714085b448&quot;}}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006" y="360000"/>
            <a:ext cx="1551933" cy="360000"/>
          </a:xfrm>
          <a:prstGeom prst="rect">
            <a:avLst/>
          </a:prstGeom>
        </p:spPr>
      </p:pic>
      <p:sp>
        <p:nvSpPr>
          <p:cNvPr id="3" name="Classification-Dynamic" descr="{&quot;templafy&quot;:{&quot;id&quot;:&quot;ca336c16-dc2c-4377-93d6-b524bec72e42&quot;}}">
            <a:extLst>
              <a:ext uri="{FF2B5EF4-FFF2-40B4-BE49-F238E27FC236}">
                <a16:creationId xmlns:a16="http://schemas.microsoft.com/office/drawing/2014/main" id="{A6D6797F-FF5B-BE1A-D940-2289CF2968F7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bg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1316529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3999" y="1620000"/>
            <a:ext cx="11186477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A399462A-52C8-FEEB-AB9E-C9C288B4FC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2022" y="6037623"/>
            <a:ext cx="853938" cy="59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3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6" userDrawn="1">
          <p15:clr>
            <a:srgbClr val="FBAE40"/>
          </p15:clr>
        </p15:guide>
        <p15:guide id="2" orient="horz" pos="3991" userDrawn="1">
          <p15:clr>
            <a:srgbClr val="FBAE40"/>
          </p15:clr>
        </p15:guide>
        <p15:guide id="3" pos="7364" userDrawn="1">
          <p15:clr>
            <a:srgbClr val="FBAE40"/>
          </p15:clr>
        </p15:guide>
        <p15:guide id="4" orient="horz" pos="318" userDrawn="1">
          <p15:clr>
            <a:srgbClr val="FBAE40"/>
          </p15:clr>
        </p15:guide>
        <p15:guide id="5" orient="horz" pos="552" userDrawn="1">
          <p15:clr>
            <a:srgbClr val="FBAE40"/>
          </p15:clr>
        </p15:guide>
        <p15:guide id="6" orient="horz" pos="102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ue cover, anvil an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0" descr="preencoded.png">
            <a:extLst>
              <a:ext uri="{FF2B5EF4-FFF2-40B4-BE49-F238E27FC236}">
                <a16:creationId xmlns:a16="http://schemas.microsoft.com/office/drawing/2014/main" id="{9DE307C8-D1C3-00E2-C5B0-2A7EBB9813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0" y="0"/>
            <a:ext cx="12195175" cy="68614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3B335C-ACF7-DDA8-9CDF-69F3DF85C3E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2355" y="1156532"/>
            <a:ext cx="5613722" cy="2749596"/>
          </a:xfrm>
          <a:prstGeom prst="rect">
            <a:avLst/>
          </a:prstGeom>
        </p:spPr>
      </p:pic>
      <p:pic>
        <p:nvPicPr>
          <p:cNvPr id="28936725" name="Acquired Company Logo Placeholder" descr="{&quot;templafy&quot;:{&quot;id&quot;:&quot;e24a6e43-600a-4c6b-89de-bcf3787a4fa8&quot;}}" hidden="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75" y="2141327"/>
            <a:ext cx="4125924" cy="266010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F6D8674-EA25-0C87-7F7A-4B6FFA7F1F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36062" y="0"/>
            <a:ext cx="4359114" cy="6858000"/>
          </a:xfrm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A222ABC1-A03E-5EDE-02E2-6F3794850C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7338" y="2206502"/>
            <a:ext cx="5567804" cy="997196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bg1"/>
                </a:solidFill>
                <a:latin typeface="72 Brand Medium" panose="020B0504030603020204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78730157" name="LogoWhite-Dynamic" descr="{&quot;templafy&quot;:{&quot;id&quot;:&quot;6588b13b-e30c-4f8b-8e04-c0714085b448&quot;}}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006" y="360000"/>
            <a:ext cx="1551933" cy="360000"/>
          </a:xfrm>
          <a:prstGeom prst="rect">
            <a:avLst/>
          </a:prstGeom>
        </p:spPr>
      </p:pic>
      <p:sp>
        <p:nvSpPr>
          <p:cNvPr id="3" name="Classification-Dynamic" descr="{&quot;templafy&quot;:{&quot;id&quot;:&quot;ca336c16-dc2c-4377-93d6-b524bec72e42&quot;}}">
            <a:extLst>
              <a:ext uri="{FF2B5EF4-FFF2-40B4-BE49-F238E27FC236}">
                <a16:creationId xmlns:a16="http://schemas.microsoft.com/office/drawing/2014/main" id="{A6D6797F-FF5B-BE1A-D940-2289CF2968F7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bg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1178879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cover with anvil and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 descr="preencoded.png">
            <a:extLst>
              <a:ext uri="{FF2B5EF4-FFF2-40B4-BE49-F238E27FC236}">
                <a16:creationId xmlns:a16="http://schemas.microsoft.com/office/drawing/2014/main" id="{9DE307C8-D1C3-00E2-C5B0-2A7EBB981384}"/>
              </a:ext>
            </a:extLst>
          </p:cNvPr>
          <p:cNvSpPr/>
          <p:nvPr/>
        </p:nvSpPr>
        <p:spPr>
          <a:xfrm>
            <a:off x="0" y="0"/>
            <a:ext cx="12195175" cy="6861495"/>
          </a:xfrm>
          <a:custGeom>
            <a:avLst/>
            <a:gdLst>
              <a:gd name="connsiteX0" fmla="*/ 0 w 12195175"/>
              <a:gd name="connsiteY0" fmla="*/ 0 h 6861495"/>
              <a:gd name="connsiteX1" fmla="*/ 12195175 w 12195175"/>
              <a:gd name="connsiteY1" fmla="*/ 0 h 6861495"/>
              <a:gd name="connsiteX2" fmla="*/ 12195175 w 12195175"/>
              <a:gd name="connsiteY2" fmla="*/ 6861496 h 6861495"/>
              <a:gd name="connsiteX3" fmla="*/ 0 w 12195175"/>
              <a:gd name="connsiteY3" fmla="*/ 6861496 h 686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5175" h="6861495">
                <a:moveTo>
                  <a:pt x="0" y="0"/>
                </a:moveTo>
                <a:lnTo>
                  <a:pt x="12195175" y="0"/>
                </a:lnTo>
                <a:lnTo>
                  <a:pt x="12195175" y="6861496"/>
                </a:lnTo>
                <a:lnTo>
                  <a:pt x="0" y="686149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01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="0" i="0" dirty="0">
              <a:latin typeface="72 Brand" panose="020B05040306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479D58-34B4-F433-CD9B-3A5AEDD846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354" y="1156532"/>
            <a:ext cx="5658152" cy="2756252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F6D8674-EA25-0C87-7F7A-4B6FFA7F1F1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36062" y="0"/>
            <a:ext cx="4359114" cy="6858000"/>
          </a:xfrm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insert picture</a:t>
            </a: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A222ABC1-A03E-5EDE-02E2-6F3794850C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0401" y="2206502"/>
            <a:ext cx="5529704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bg1"/>
                </a:solidFill>
                <a:latin typeface="72 Brand Medium" panose="020B0504030603020204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1593451112" name="LogoWhite-Dynamic" descr="{&quot;templafy&quot;:{&quot;id&quot;:&quot;7580d01f-b33a-4d6b-a22f-7515e9807970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6" y="360000"/>
            <a:ext cx="1551933" cy="360000"/>
          </a:xfrm>
          <a:prstGeom prst="rect">
            <a:avLst/>
          </a:prstGeom>
        </p:spPr>
      </p:pic>
      <p:sp>
        <p:nvSpPr>
          <p:cNvPr id="5" name="Classification-Dynamic" descr="{&quot;templafy&quot;:{&quot;id&quot;:&quot;37bad56d-9e31-44d6-b34f-c1c564067a9c&quot;}}">
            <a:extLst>
              <a:ext uri="{FF2B5EF4-FFF2-40B4-BE49-F238E27FC236}">
                <a16:creationId xmlns:a16="http://schemas.microsoft.com/office/drawing/2014/main" id="{7A6CB977-D711-D436-9DC2-AAFCC56F9CAA}"/>
              </a:ext>
            </a:extLst>
          </p:cNvPr>
          <p:cNvSpPr txBox="1"/>
          <p:nvPr userDrawn="1"/>
        </p:nvSpPr>
        <p:spPr>
          <a:xfrm>
            <a:off x="440401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bg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352885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cover with anvi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ackground" descr="preencoded.png">
            <a:extLst>
              <a:ext uri="{FF2B5EF4-FFF2-40B4-BE49-F238E27FC236}">
                <a16:creationId xmlns:a16="http://schemas.microsoft.com/office/drawing/2014/main" id="{5F3BB899-74C3-EBF7-C191-EC2863B8F536}"/>
              </a:ext>
            </a:extLst>
          </p:cNvPr>
          <p:cNvSpPr/>
          <p:nvPr/>
        </p:nvSpPr>
        <p:spPr>
          <a:xfrm>
            <a:off x="0" y="0"/>
            <a:ext cx="12195175" cy="6858000"/>
          </a:xfrm>
          <a:custGeom>
            <a:avLst/>
            <a:gdLst>
              <a:gd name="connsiteX0" fmla="*/ 0 w 12195175"/>
              <a:gd name="connsiteY0" fmla="*/ 0 h 6858000"/>
              <a:gd name="connsiteX1" fmla="*/ 12195175 w 12195175"/>
              <a:gd name="connsiteY1" fmla="*/ 0 h 6858000"/>
              <a:gd name="connsiteX2" fmla="*/ 12195175 w 12195175"/>
              <a:gd name="connsiteY2" fmla="*/ 6858000 h 6858000"/>
              <a:gd name="connsiteX3" fmla="*/ 0 w 121951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5175" h="6858000">
                <a:moveTo>
                  <a:pt x="0" y="0"/>
                </a:moveTo>
                <a:lnTo>
                  <a:pt x="12195175" y="0"/>
                </a:lnTo>
                <a:lnTo>
                  <a:pt x="1219517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B90FF"/>
          </a:solidFill>
          <a:ln w="112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="0" i="0" dirty="0">
              <a:latin typeface="72 Brand" panose="020B0504030603020204" pitchFamily="34" charset="0"/>
            </a:endParaRPr>
          </a:p>
        </p:txBody>
      </p:sp>
      <p:sp>
        <p:nvSpPr>
          <p:cNvPr id="8" name="Anvil" descr="preencoded.png">
            <a:extLst>
              <a:ext uri="{FF2B5EF4-FFF2-40B4-BE49-F238E27FC236}">
                <a16:creationId xmlns:a16="http://schemas.microsoft.com/office/drawing/2014/main" id="{39A9B643-3B5A-F0D7-C3BF-3A81DE80FEB6}"/>
              </a:ext>
            </a:extLst>
          </p:cNvPr>
          <p:cNvSpPr/>
          <p:nvPr/>
        </p:nvSpPr>
        <p:spPr>
          <a:xfrm>
            <a:off x="287339" y="935666"/>
            <a:ext cx="6762048" cy="3333180"/>
          </a:xfrm>
          <a:custGeom>
            <a:avLst/>
            <a:gdLst>
              <a:gd name="connsiteX0" fmla="*/ 0 w 6762048"/>
              <a:gd name="connsiteY0" fmla="*/ 0 h 3333180"/>
              <a:gd name="connsiteX1" fmla="*/ 0 w 6762048"/>
              <a:gd name="connsiteY1" fmla="*/ 3333180 h 3333180"/>
              <a:gd name="connsiteX2" fmla="*/ 3436452 w 6762048"/>
              <a:gd name="connsiteY2" fmla="*/ 3333180 h 3333180"/>
              <a:gd name="connsiteX3" fmla="*/ 6762048 w 6762048"/>
              <a:gd name="connsiteY3" fmla="*/ 0 h 3333180"/>
              <a:gd name="connsiteX4" fmla="*/ 0 w 6762048"/>
              <a:gd name="connsiteY4" fmla="*/ 0 h 3333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62048" h="3333180">
                <a:moveTo>
                  <a:pt x="0" y="0"/>
                </a:moveTo>
                <a:lnTo>
                  <a:pt x="0" y="3333180"/>
                </a:lnTo>
                <a:lnTo>
                  <a:pt x="3436452" y="3333180"/>
                </a:lnTo>
                <a:lnTo>
                  <a:pt x="676204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2A86"/>
          </a:solidFill>
          <a:ln w="92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="0" i="0" dirty="0">
              <a:latin typeface="72 Brand" panose="020B0504030603020204" pitchFamily="34" charset="0"/>
            </a:endParaRP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709C0759-3773-C728-D6A6-855D822107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6876593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bg1"/>
                </a:solidFill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1536451970" name="LogoWhite-Dynamic" descr="{&quot;templafy&quot;:{&quot;id&quot;:&quot;edb43ce8-a3de-42c8-8011-423f293ec652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6" y="360000"/>
            <a:ext cx="1551933" cy="360000"/>
          </a:xfrm>
          <a:prstGeom prst="rect">
            <a:avLst/>
          </a:prstGeom>
        </p:spPr>
      </p:pic>
      <p:sp>
        <p:nvSpPr>
          <p:cNvPr id="3" name="Classification-Dynamic" descr="{&quot;templafy&quot;:{&quot;id&quot;:&quot;7a3eb42d-dd27-4800-8a94-b945c9d3d200&quot;}}">
            <a:extLst>
              <a:ext uri="{FF2B5EF4-FFF2-40B4-BE49-F238E27FC236}">
                <a16:creationId xmlns:a16="http://schemas.microsoft.com/office/drawing/2014/main" id="{D67AB148-356D-F356-4E6C-9664D9EB9DF3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bg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743007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nk cover with anvil">
    <p:bg>
      <p:bgPr>
        <a:solidFill>
          <a:srgbClr val="280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">
            <a:extLst>
              <a:ext uri="{FF2B5EF4-FFF2-40B4-BE49-F238E27FC236}">
                <a16:creationId xmlns:a16="http://schemas.microsoft.com/office/drawing/2014/main" id="{37E79459-E5C5-5E87-E38B-80855D38E462}"/>
              </a:ext>
            </a:extLst>
          </p:cNvPr>
          <p:cNvSpPr/>
          <p:nvPr userDrawn="1"/>
        </p:nvSpPr>
        <p:spPr bwMode="gray">
          <a:xfrm>
            <a:off x="-1" y="0"/>
            <a:ext cx="12195175" cy="6858000"/>
          </a:xfrm>
          <a:prstGeom prst="rect">
            <a:avLst/>
          </a:prstGeom>
          <a:solidFill>
            <a:srgbClr val="28004A"/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46E736-979F-0D4B-6D59-D0EA5D367E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9111" y="1216759"/>
            <a:ext cx="8887864" cy="4424483"/>
          </a:xfrm>
          <a:prstGeom prst="rect">
            <a:avLst/>
          </a:prstGeom>
        </p:spPr>
      </p:pic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10900800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bg1"/>
                </a:solidFill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605110476" name="LogoWhite-Dynamic" descr="{&quot;templafy&quot;:{&quot;id&quot;:&quot;6ce1a93a-5972-47bd-9f2e-f76aba432ee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6" y="360000"/>
            <a:ext cx="1551933" cy="360000"/>
          </a:xfrm>
          <a:prstGeom prst="rect">
            <a:avLst/>
          </a:prstGeom>
        </p:spPr>
      </p:pic>
      <p:sp>
        <p:nvSpPr>
          <p:cNvPr id="7" name="Classification-Dynamic" descr="{&quot;templafy&quot;:{&quot;id&quot;:&quot;17474bb8-77df-4932-8cdd-1a282ed932a0&quot;}}">
            <a:extLst>
              <a:ext uri="{FF2B5EF4-FFF2-40B4-BE49-F238E27FC236}">
                <a16:creationId xmlns:a16="http://schemas.microsoft.com/office/drawing/2014/main" id="{1D05DC80-84C9-9ECA-3B84-3577D8D81659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bg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326523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ngo cover with anvil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angle 148">
            <a:extLst>
              <a:ext uri="{FF2B5EF4-FFF2-40B4-BE49-F238E27FC236}">
                <a16:creationId xmlns:a16="http://schemas.microsoft.com/office/drawing/2014/main" id="{3F9D113E-DB39-0CF2-578D-9B5D35C92F55}"/>
              </a:ext>
            </a:extLst>
          </p:cNvPr>
          <p:cNvSpPr/>
          <p:nvPr userDrawn="1"/>
        </p:nvSpPr>
        <p:spPr bwMode="gray">
          <a:xfrm>
            <a:off x="7102258" y="0"/>
            <a:ext cx="5092917" cy="6858000"/>
          </a:xfrm>
          <a:prstGeom prst="rect">
            <a:avLst/>
          </a:prstGeom>
          <a:solidFill>
            <a:srgbClr val="FFC932"/>
          </a:solidFill>
          <a:ln w="2540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F9CF98F2-AE93-6F6D-B5F5-C2F74E0787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67600" y="250521"/>
            <a:ext cx="4538091" cy="632807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DD06AF2-2141-CEFD-4797-A6E50CC267FE}"/>
              </a:ext>
            </a:extLst>
          </p:cNvPr>
          <p:cNvSpPr/>
          <p:nvPr userDrawn="1"/>
        </p:nvSpPr>
        <p:spPr bwMode="gray">
          <a:xfrm>
            <a:off x="1" y="0"/>
            <a:ext cx="7226300" cy="6858000"/>
          </a:xfrm>
          <a:prstGeom prst="rect">
            <a:avLst/>
          </a:prstGeom>
          <a:solidFill>
            <a:schemeClr val="accent1"/>
          </a:solidFill>
          <a:ln w="1342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6633305" cy="997196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bg1"/>
                </a:solidFill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64347112" name="LogoWhite-Dynamic" descr="{&quot;templafy&quot;:{&quot;id&quot;:&quot;ef833a97-3e2e-4536-afc0-e9348d4001bd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06" y="360000"/>
            <a:ext cx="1551933" cy="360000"/>
          </a:xfrm>
          <a:prstGeom prst="rect">
            <a:avLst/>
          </a:prstGeom>
        </p:spPr>
      </p:pic>
      <p:sp>
        <p:nvSpPr>
          <p:cNvPr id="8" name="Classification-Dynamic" descr="{&quot;templafy&quot;:{&quot;id&quot;:&quot;39771ba9-56d6-4eaf-b93a-d5cd6000e53f&quot;}}">
            <a:extLst>
              <a:ext uri="{FF2B5EF4-FFF2-40B4-BE49-F238E27FC236}">
                <a16:creationId xmlns:a16="http://schemas.microsoft.com/office/drawing/2014/main" id="{F1333C1B-AD40-D53A-5A1E-EFB8C6390D49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bg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393206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41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cover with image in anvil shape">
    <p:bg>
      <p:bgPr>
        <a:solidFill>
          <a:srgbClr val="97DD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CF15634C-E3A9-CDE6-5F8E-35B41DFE2B5D}"/>
              </a:ext>
            </a:extLst>
          </p:cNvPr>
          <p:cNvSpPr/>
          <p:nvPr userDrawn="1"/>
        </p:nvSpPr>
        <p:spPr bwMode="gray">
          <a:xfrm>
            <a:off x="0" y="0"/>
            <a:ext cx="12195175" cy="6858000"/>
          </a:xfrm>
          <a:prstGeom prst="rect">
            <a:avLst/>
          </a:prstGeom>
          <a:solidFill>
            <a:srgbClr val="97DD40"/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6" name="Title">
            <a:extLst>
              <a:ext uri="{FF2B5EF4-FFF2-40B4-BE49-F238E27FC236}">
                <a16:creationId xmlns:a16="http://schemas.microsoft.com/office/drawing/2014/main" id="{729E6C33-847C-5792-E2BD-5963C662E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1" y="2706317"/>
            <a:ext cx="5529704" cy="997196"/>
          </a:xfrm>
        </p:spPr>
        <p:txBody>
          <a:bodyPr anchor="b" anchorCtr="0">
            <a:noAutofit/>
          </a:bodyPr>
          <a:lstStyle>
            <a:lvl1pPr>
              <a:lnSpc>
                <a:spcPct val="90000"/>
              </a:lnSpc>
              <a:defRPr sz="3600" b="0" i="0">
                <a:solidFill>
                  <a:schemeClr val="tx1"/>
                </a:solidFill>
                <a:latin typeface="72 Brand Medium" panose="020B0504030603020204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D2BFABF1-DD81-F2D4-FD65-DBCD6636029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69496" y="2029240"/>
            <a:ext cx="5711687" cy="2828844"/>
          </a:xfrm>
          <a:custGeom>
            <a:avLst/>
            <a:gdLst>
              <a:gd name="connsiteX0" fmla="*/ 0 w 5453062"/>
              <a:gd name="connsiteY0" fmla="*/ 0 h 2700337"/>
              <a:gd name="connsiteX1" fmla="*/ 5453062 w 5453062"/>
              <a:gd name="connsiteY1" fmla="*/ 0 h 2700337"/>
              <a:gd name="connsiteX2" fmla="*/ 5453062 w 5453062"/>
              <a:gd name="connsiteY2" fmla="*/ 2700337 h 2700337"/>
              <a:gd name="connsiteX3" fmla="*/ 0 w 5453062"/>
              <a:gd name="connsiteY3" fmla="*/ 2700337 h 2700337"/>
              <a:gd name="connsiteX4" fmla="*/ 0 w 5453062"/>
              <a:gd name="connsiteY4" fmla="*/ 0 h 2700337"/>
              <a:gd name="connsiteX0" fmla="*/ 0 w 5453062"/>
              <a:gd name="connsiteY0" fmla="*/ 0 h 2758526"/>
              <a:gd name="connsiteX1" fmla="*/ 5453062 w 5453062"/>
              <a:gd name="connsiteY1" fmla="*/ 0 h 2758526"/>
              <a:gd name="connsiteX2" fmla="*/ 2751426 w 5453062"/>
              <a:gd name="connsiteY2" fmla="*/ 2758526 h 2758526"/>
              <a:gd name="connsiteX3" fmla="*/ 0 w 5453062"/>
              <a:gd name="connsiteY3" fmla="*/ 2700337 h 2758526"/>
              <a:gd name="connsiteX4" fmla="*/ 0 w 5453062"/>
              <a:gd name="connsiteY4" fmla="*/ 0 h 2758526"/>
              <a:gd name="connsiteX0" fmla="*/ 0 w 5453062"/>
              <a:gd name="connsiteY0" fmla="*/ 0 h 2700337"/>
              <a:gd name="connsiteX1" fmla="*/ 5453062 w 5453062"/>
              <a:gd name="connsiteY1" fmla="*/ 0 h 2700337"/>
              <a:gd name="connsiteX2" fmla="*/ 2726487 w 5453062"/>
              <a:gd name="connsiteY2" fmla="*/ 2700336 h 2700337"/>
              <a:gd name="connsiteX3" fmla="*/ 0 w 5453062"/>
              <a:gd name="connsiteY3" fmla="*/ 2700337 h 2700337"/>
              <a:gd name="connsiteX4" fmla="*/ 0 w 5453062"/>
              <a:gd name="connsiteY4" fmla="*/ 0 h 270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3062" h="2700337">
                <a:moveTo>
                  <a:pt x="0" y="0"/>
                </a:moveTo>
                <a:lnTo>
                  <a:pt x="5453062" y="0"/>
                </a:lnTo>
                <a:lnTo>
                  <a:pt x="2726487" y="2700336"/>
                </a:lnTo>
                <a:lnTo>
                  <a:pt x="0" y="2700337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 anchorCtr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         Click to add image</a:t>
            </a:r>
          </a:p>
        </p:txBody>
      </p:sp>
      <p:sp>
        <p:nvSpPr>
          <p:cNvPr id="4" name="Classification-Dynamic" descr="{&quot;templafy&quot;:{&quot;id&quot;:&quot;44fc7a03-2486-45fd-bcbc-334ee004c1a4&quot;}}">
            <a:extLst>
              <a:ext uri="{FF2B5EF4-FFF2-40B4-BE49-F238E27FC236}">
                <a16:creationId xmlns:a16="http://schemas.microsoft.com/office/drawing/2014/main" id="{13EDB9F6-FBDA-8ED8-A84B-244CC53CFF99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tx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  <p:pic>
        <p:nvPicPr>
          <p:cNvPr id="708365231" name="LogoBlack-Dynamic" descr="{&quot;templafy&quot;:{&quot;id&quot;:&quot;9ae3e8c6-add8-440d-8e09-65b50df9ac72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6" y="360000"/>
            <a:ext cx="1539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27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41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 or Illustra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F6B4F408-95BC-730E-4114-45641ED46491}"/>
              </a:ext>
            </a:extLst>
          </p:cNvPr>
          <p:cNvSpPr/>
          <p:nvPr userDrawn="1"/>
        </p:nvSpPr>
        <p:spPr bwMode="gray">
          <a:xfrm>
            <a:off x="-1" y="0"/>
            <a:ext cx="12195175" cy="6858000"/>
          </a:xfrm>
          <a:prstGeom prst="rect">
            <a:avLst/>
          </a:prstGeom>
          <a:solidFill>
            <a:schemeClr val="bg1"/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288000" y="4024430"/>
            <a:ext cx="10899174" cy="997196"/>
          </a:xfrm>
        </p:spPr>
        <p:txBody>
          <a:bodyPr vert="horz" wrap="square" lIns="0" tIns="0" rIns="0" bIns="0" rtlCol="0">
            <a:noAutofit/>
          </a:bodyPr>
          <a:lstStyle>
            <a:lvl1pPr>
              <a:lnSpc>
                <a:spcPct val="90000"/>
              </a:lnSpc>
              <a:defRPr lang="de-DE" sz="3600" b="0" i="0" dirty="0">
                <a:latin typeface="72 Brand Medium" panose="020B0504030603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FA78832-C268-4EC5-BB82-7F9D7F5B51B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-1"/>
            <a:ext cx="12195175" cy="3430800"/>
          </a:xfrm>
        </p:spPr>
        <p:txBody>
          <a:bodyPr anchor="ctr" anchorCtr="0"/>
          <a:lstStyle>
            <a:lvl1pPr marL="0" marR="0" indent="0" algn="ctr" defTabSz="1088558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lvl1pPr>
          </a:lstStyle>
          <a:p>
            <a:pPr marL="0" marR="0" lvl="0" indent="0" algn="ctr" defTabSz="1088558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lang="en-US"/>
              <a:t>Click to insert picture</a:t>
            </a:r>
          </a:p>
        </p:txBody>
      </p:sp>
      <p:pic>
        <p:nvPicPr>
          <p:cNvPr id="1015893663" name="LogoBlue-Dynamic" descr="{&quot;templafy&quot;:{&quot;id&quot;:&quot;c4aed8c1-8f4d-4374-b7f0-0131d985d3cf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6" y="6218600"/>
            <a:ext cx="1539000" cy="360000"/>
          </a:xfrm>
          <a:prstGeom prst="rect">
            <a:avLst/>
          </a:prstGeom>
        </p:spPr>
      </p:pic>
      <p:sp>
        <p:nvSpPr>
          <p:cNvPr id="9" name="Classification-Dynamic" descr="{&quot;templafy&quot;:{&quot;id&quot;:&quot;084215ea-84c2-4abc-bdb7-21068558065e&quot;}}">
            <a:extLst>
              <a:ext uri="{FF2B5EF4-FFF2-40B4-BE49-F238E27FC236}">
                <a16:creationId xmlns:a16="http://schemas.microsoft.com/office/drawing/2014/main" id="{CE0C2033-6FDF-7DD6-E25C-C03296FDAD00}"/>
              </a:ext>
            </a:extLst>
          </p:cNvPr>
          <p:cNvSpPr txBox="1"/>
          <p:nvPr userDrawn="1"/>
        </p:nvSpPr>
        <p:spPr>
          <a:xfrm>
            <a:off x="282575" y="5724000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tx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2700180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505">
          <p15:clr>
            <a:srgbClr val="FBAE40"/>
          </p15:clr>
        </p15:guide>
        <p15:guide id="2" orient="horz" pos="4144">
          <p15:clr>
            <a:srgbClr val="FBAE40"/>
          </p15:clr>
        </p15:guide>
        <p15:guide id="3" orient="horz" pos="2162">
          <p15:clr>
            <a:srgbClr val="FBAE40"/>
          </p15:clr>
        </p15:guide>
        <p15:guide id="4" pos="181">
          <p15:clr>
            <a:srgbClr val="FBAE40"/>
          </p15:clr>
        </p15:guide>
        <p15:guide id="5" orient="horz" pos="2534">
          <p15:clr>
            <a:srgbClr val="FBAE40"/>
          </p15:clr>
        </p15:guide>
        <p15:guide id="6" orient="horz" pos="3164">
          <p15:clr>
            <a:srgbClr val="FBAE40"/>
          </p15:clr>
        </p15:guide>
        <p15:guide id="7" orient="horz" pos="3232">
          <p15:clr>
            <a:srgbClr val="FBAE40"/>
          </p15:clr>
        </p15:guide>
        <p15:guide id="8" orient="horz" pos="3504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cover with green anvi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615A14AB-7A75-B899-CDA1-E311E201A837}"/>
              </a:ext>
            </a:extLst>
          </p:cNvPr>
          <p:cNvSpPr/>
          <p:nvPr userDrawn="1"/>
        </p:nvSpPr>
        <p:spPr bwMode="gray">
          <a:xfrm>
            <a:off x="-1" y="0"/>
            <a:ext cx="12195175" cy="6858000"/>
          </a:xfrm>
          <a:prstGeom prst="rect">
            <a:avLst/>
          </a:prstGeom>
          <a:solidFill>
            <a:schemeClr val="bg1"/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3" name="Anvil" descr="preencoded.png">
            <a:extLst>
              <a:ext uri="{FF2B5EF4-FFF2-40B4-BE49-F238E27FC236}">
                <a16:creationId xmlns:a16="http://schemas.microsoft.com/office/drawing/2014/main" id="{CAD3135A-95A0-606F-5A25-35CF890B232D}"/>
              </a:ext>
            </a:extLst>
          </p:cNvPr>
          <p:cNvSpPr/>
          <p:nvPr/>
        </p:nvSpPr>
        <p:spPr>
          <a:xfrm>
            <a:off x="5072441" y="1275473"/>
            <a:ext cx="6069341" cy="2991727"/>
          </a:xfrm>
          <a:custGeom>
            <a:avLst/>
            <a:gdLst>
              <a:gd name="connsiteX0" fmla="*/ 0 w 6069341"/>
              <a:gd name="connsiteY0" fmla="*/ 0 h 2991727"/>
              <a:gd name="connsiteX1" fmla="*/ 0 w 6069341"/>
              <a:gd name="connsiteY1" fmla="*/ 2991727 h 2991727"/>
              <a:gd name="connsiteX2" fmla="*/ 3084421 w 6069341"/>
              <a:gd name="connsiteY2" fmla="*/ 2991727 h 2991727"/>
              <a:gd name="connsiteX3" fmla="*/ 6069341 w 6069341"/>
              <a:gd name="connsiteY3" fmla="*/ 0 h 2991727"/>
              <a:gd name="connsiteX4" fmla="*/ 0 w 6069341"/>
              <a:gd name="connsiteY4" fmla="*/ 0 h 299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9341" h="2991727">
                <a:moveTo>
                  <a:pt x="0" y="0"/>
                </a:moveTo>
                <a:lnTo>
                  <a:pt x="0" y="2991727"/>
                </a:lnTo>
                <a:lnTo>
                  <a:pt x="3084421" y="2991727"/>
                </a:lnTo>
                <a:lnTo>
                  <a:pt x="6069341" y="0"/>
                </a:lnTo>
                <a:lnTo>
                  <a:pt x="0" y="0"/>
                </a:lnTo>
                <a:close/>
              </a:path>
            </a:pathLst>
          </a:custGeom>
          <a:solidFill>
            <a:srgbClr val="97DD40"/>
          </a:solidFill>
          <a:ln w="715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="0" i="0" dirty="0">
              <a:latin typeface="72 Brand" panose="020B0504030603020204" pitchFamily="34" charset="0"/>
            </a:endParaRP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D8805AE3-41BC-E9DB-1A66-ADF41EDBC8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6026739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0" i="0"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1487293171" name="LogoBlue-Dynamic" descr="{&quot;templafy&quot;:{&quot;id&quot;:&quot;1107f963-6794-4adf-8480-b9ce67b7b0b3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6" y="360000"/>
            <a:ext cx="1539000" cy="360000"/>
          </a:xfrm>
          <a:prstGeom prst="rect">
            <a:avLst/>
          </a:prstGeom>
        </p:spPr>
      </p:pic>
      <p:sp>
        <p:nvSpPr>
          <p:cNvPr id="11" name="Classification-Dynamic" descr="{&quot;templafy&quot;:{&quot;id&quot;:&quot;34254fd2-da7e-4e2d-8645-1376d9e2f76f&quot;}}">
            <a:extLst>
              <a:ext uri="{FF2B5EF4-FFF2-40B4-BE49-F238E27FC236}">
                <a16:creationId xmlns:a16="http://schemas.microsoft.com/office/drawing/2014/main" id="{62D91ACB-BD14-46CB-4B61-F4B072D877C0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tx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2706353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blue cover with anvi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ckground">
            <a:extLst>
              <a:ext uri="{FF2B5EF4-FFF2-40B4-BE49-F238E27FC236}">
                <a16:creationId xmlns:a16="http://schemas.microsoft.com/office/drawing/2014/main" id="{581FAEF7-1ACD-83AC-7B42-761E6A30387F}"/>
              </a:ext>
            </a:extLst>
          </p:cNvPr>
          <p:cNvSpPr/>
          <p:nvPr userDrawn="1"/>
        </p:nvSpPr>
        <p:spPr bwMode="gray">
          <a:xfrm>
            <a:off x="0" y="0"/>
            <a:ext cx="12195175" cy="6858000"/>
          </a:xfrm>
          <a:prstGeom prst="rect">
            <a:avLst/>
          </a:prstGeom>
          <a:solidFill>
            <a:srgbClr val="A6E0FF">
              <a:alpha val="42715"/>
            </a:srgbClr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2" name="Anvil" descr="preencoded.png">
            <a:extLst>
              <a:ext uri="{FF2B5EF4-FFF2-40B4-BE49-F238E27FC236}">
                <a16:creationId xmlns:a16="http://schemas.microsoft.com/office/drawing/2014/main" id="{94093846-CC07-3993-CA62-86004F1C03F9}"/>
              </a:ext>
            </a:extLst>
          </p:cNvPr>
          <p:cNvSpPr/>
          <p:nvPr/>
        </p:nvSpPr>
        <p:spPr>
          <a:xfrm>
            <a:off x="2289865" y="1275473"/>
            <a:ext cx="8851917" cy="4363327"/>
          </a:xfrm>
          <a:custGeom>
            <a:avLst/>
            <a:gdLst>
              <a:gd name="connsiteX0" fmla="*/ 0 w 8851917"/>
              <a:gd name="connsiteY0" fmla="*/ 0 h 4363327"/>
              <a:gd name="connsiteX1" fmla="*/ 0 w 8851917"/>
              <a:gd name="connsiteY1" fmla="*/ 4363327 h 4363327"/>
              <a:gd name="connsiteX2" fmla="*/ 4498517 w 8851917"/>
              <a:gd name="connsiteY2" fmla="*/ 4363327 h 4363327"/>
              <a:gd name="connsiteX3" fmla="*/ 8851917 w 8851917"/>
              <a:gd name="connsiteY3" fmla="*/ 0 h 4363327"/>
              <a:gd name="connsiteX4" fmla="*/ 0 w 8851917"/>
              <a:gd name="connsiteY4" fmla="*/ 0 h 4363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51917" h="4363327">
                <a:moveTo>
                  <a:pt x="0" y="0"/>
                </a:moveTo>
                <a:lnTo>
                  <a:pt x="0" y="4363327"/>
                </a:lnTo>
                <a:lnTo>
                  <a:pt x="4498517" y="4363327"/>
                </a:lnTo>
                <a:lnTo>
                  <a:pt x="8851917" y="0"/>
                </a:lnTo>
                <a:lnTo>
                  <a:pt x="0" y="0"/>
                </a:lnTo>
                <a:close/>
              </a:path>
            </a:pathLst>
          </a:custGeom>
          <a:solidFill>
            <a:srgbClr val="A6E0FF"/>
          </a:solidFill>
          <a:ln w="152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="0" i="0" dirty="0">
              <a:latin typeface="72 Brand" panose="020B0504030603020204" pitchFamily="34" charset="0"/>
            </a:endParaRPr>
          </a:p>
        </p:txBody>
      </p:sp>
      <p:sp>
        <p:nvSpPr>
          <p:cNvPr id="8" name="Title">
            <a:extLst>
              <a:ext uri="{FF2B5EF4-FFF2-40B4-BE49-F238E27FC236}">
                <a16:creationId xmlns:a16="http://schemas.microsoft.com/office/drawing/2014/main" id="{1098B98B-8FDE-5B19-2FC7-97058A6B53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5929920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0" i="0"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1062693779" name="LogoBlack-Dynamic" descr="{&quot;templafy&quot;:{&quot;id&quot;:&quot;6b9d3df5-966a-43ca-859c-e9fb62481297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6" y="360000"/>
            <a:ext cx="1539000" cy="360000"/>
          </a:xfrm>
          <a:prstGeom prst="rect">
            <a:avLst/>
          </a:prstGeom>
        </p:spPr>
      </p:pic>
      <p:sp>
        <p:nvSpPr>
          <p:cNvPr id="3" name="Classification-Dynamic" descr="{&quot;templafy&quot;:{&quot;id&quot;:&quot;e49deb1c-cf26-4d24-a280-8c747b28a6cd&quot;}}">
            <a:extLst>
              <a:ext uri="{FF2B5EF4-FFF2-40B4-BE49-F238E27FC236}">
                <a16:creationId xmlns:a16="http://schemas.microsoft.com/office/drawing/2014/main" id="{D417CEF6-1FCD-75B6-FA13-C583ECCE7BE5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tx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1945976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l cover with anvil 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ckground" descr="preencoded.png">
            <a:extLst>
              <a:ext uri="{FF2B5EF4-FFF2-40B4-BE49-F238E27FC236}">
                <a16:creationId xmlns:a16="http://schemas.microsoft.com/office/drawing/2014/main" id="{5F3BB899-74C3-EBF7-C191-EC2863B8F536}"/>
              </a:ext>
            </a:extLst>
          </p:cNvPr>
          <p:cNvSpPr/>
          <p:nvPr/>
        </p:nvSpPr>
        <p:spPr>
          <a:xfrm>
            <a:off x="0" y="0"/>
            <a:ext cx="12195175" cy="6858000"/>
          </a:xfrm>
          <a:custGeom>
            <a:avLst/>
            <a:gdLst>
              <a:gd name="connsiteX0" fmla="*/ 0 w 12195175"/>
              <a:gd name="connsiteY0" fmla="*/ 0 h 6858000"/>
              <a:gd name="connsiteX1" fmla="*/ 12195175 w 12195175"/>
              <a:gd name="connsiteY1" fmla="*/ 0 h 6858000"/>
              <a:gd name="connsiteX2" fmla="*/ 12195175 w 12195175"/>
              <a:gd name="connsiteY2" fmla="*/ 6858000 h 6858000"/>
              <a:gd name="connsiteX3" fmla="*/ 0 w 121951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5175" h="6858000">
                <a:moveTo>
                  <a:pt x="0" y="0"/>
                </a:moveTo>
                <a:lnTo>
                  <a:pt x="12195175" y="0"/>
                </a:lnTo>
                <a:lnTo>
                  <a:pt x="12195175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CEAC"/>
          </a:solidFill>
          <a:ln w="112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="0" i="0" dirty="0">
              <a:latin typeface="72 Brand" panose="020B0504030603020204" pitchFamily="34" charset="0"/>
            </a:endParaRPr>
          </a:p>
        </p:txBody>
      </p:sp>
      <p:sp>
        <p:nvSpPr>
          <p:cNvPr id="6" name="Anvil" descr="preencoded.png">
            <a:extLst>
              <a:ext uri="{FF2B5EF4-FFF2-40B4-BE49-F238E27FC236}">
                <a16:creationId xmlns:a16="http://schemas.microsoft.com/office/drawing/2014/main" id="{F36DF1A0-33EF-D4BF-029F-2435A3EF8C01}"/>
              </a:ext>
            </a:extLst>
          </p:cNvPr>
          <p:cNvSpPr/>
          <p:nvPr/>
        </p:nvSpPr>
        <p:spPr>
          <a:xfrm>
            <a:off x="870433" y="989322"/>
            <a:ext cx="9187967" cy="4528975"/>
          </a:xfrm>
          <a:custGeom>
            <a:avLst/>
            <a:gdLst>
              <a:gd name="connsiteX0" fmla="*/ 0 w 9187967"/>
              <a:gd name="connsiteY0" fmla="*/ 0 h 4528975"/>
              <a:gd name="connsiteX1" fmla="*/ 0 w 9187967"/>
              <a:gd name="connsiteY1" fmla="*/ 4528975 h 4528975"/>
              <a:gd name="connsiteX2" fmla="*/ 4669297 w 9187967"/>
              <a:gd name="connsiteY2" fmla="*/ 4528975 h 4528975"/>
              <a:gd name="connsiteX3" fmla="*/ 9187967 w 9187967"/>
              <a:gd name="connsiteY3" fmla="*/ 0 h 4528975"/>
              <a:gd name="connsiteX4" fmla="*/ 0 w 9187967"/>
              <a:gd name="connsiteY4" fmla="*/ 0 h 452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7967" h="4528975">
                <a:moveTo>
                  <a:pt x="0" y="0"/>
                </a:moveTo>
                <a:lnTo>
                  <a:pt x="0" y="4528975"/>
                </a:lnTo>
                <a:lnTo>
                  <a:pt x="4669297" y="4528975"/>
                </a:lnTo>
                <a:lnTo>
                  <a:pt x="9187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63EDD4"/>
          </a:solidFill>
          <a:ln w="12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b="0" i="0" dirty="0">
              <a:latin typeface="72 Brand" panose="020B0504030603020204" pitchFamily="34" charset="0"/>
            </a:endParaRPr>
          </a:p>
        </p:txBody>
      </p:sp>
      <p:sp>
        <p:nvSpPr>
          <p:cNvPr id="9" name="Title">
            <a:extLst>
              <a:ext uri="{FF2B5EF4-FFF2-40B4-BE49-F238E27FC236}">
                <a16:creationId xmlns:a16="http://schemas.microsoft.com/office/drawing/2014/main" id="{5515F5CA-E76C-CC3B-68A7-37E88873AB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5929920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0" i="0"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505166154" name="LogoBlack-Dynamic" descr="{&quot;templafy&quot;:{&quot;id&quot;:&quot;549be632-41fd-40f6-8219-41ff64ae3895&quot;}}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6" y="360000"/>
            <a:ext cx="1539000" cy="360000"/>
          </a:xfrm>
          <a:prstGeom prst="rect">
            <a:avLst/>
          </a:prstGeom>
        </p:spPr>
      </p:pic>
      <p:sp>
        <p:nvSpPr>
          <p:cNvPr id="3" name="Classification-Dynamic" descr="{&quot;templafy&quot;:{&quot;id&quot;:&quot;c0a47356-6e0f-49e5-8106-0a935058aece&quot;}}">
            <a:extLst>
              <a:ext uri="{FF2B5EF4-FFF2-40B4-BE49-F238E27FC236}">
                <a16:creationId xmlns:a16="http://schemas.microsoft.com/office/drawing/2014/main" id="{BBFBBDC3-D031-6041-465D-9F7147F423CF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tx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12011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- column 2"/>
          <p:cNvSpPr>
            <a:spLocks noGrp="1"/>
          </p:cNvSpPr>
          <p:nvPr>
            <p:ph type="body" sz="quarter" idx="11" hasCustomPrompt="1"/>
          </p:nvPr>
        </p:nvSpPr>
        <p:spPr>
          <a:xfrm>
            <a:off x="6362477" y="1620000"/>
            <a:ext cx="5328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- column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5328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48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991" userDrawn="1">
          <p15:clr>
            <a:srgbClr val="FBAE40"/>
          </p15:clr>
        </p15:guide>
        <p15:guide id="3" pos="7364" userDrawn="1">
          <p15:clr>
            <a:srgbClr val="FBAE40"/>
          </p15:clr>
        </p15:guide>
        <p15:guide id="4" pos="3674" userDrawn="1">
          <p15:clr>
            <a:srgbClr val="FBAE40"/>
          </p15:clr>
        </p15:guide>
        <p15:guide id="5" pos="4007" userDrawn="1">
          <p15:clr>
            <a:srgbClr val="FBAE40"/>
          </p15:clr>
        </p15:guide>
        <p15:guide id="6" orient="horz" pos="317" userDrawn="1">
          <p15:clr>
            <a:srgbClr val="FBAE40"/>
          </p15:clr>
        </p15:guide>
        <p15:guide id="7" orient="horz" pos="551" userDrawn="1">
          <p15:clr>
            <a:srgbClr val="FBAE40"/>
          </p15:clr>
        </p15:guide>
        <p15:guide id="8" orient="horz" pos="102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th cover with 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ckground">
            <a:extLst>
              <a:ext uri="{FF2B5EF4-FFF2-40B4-BE49-F238E27FC236}">
                <a16:creationId xmlns:a16="http://schemas.microsoft.com/office/drawing/2014/main" id="{83FFCA81-9D1B-7BE9-9F97-BEDB3E67519A}"/>
              </a:ext>
            </a:extLst>
          </p:cNvPr>
          <p:cNvSpPr/>
          <p:nvPr userDrawn="1"/>
        </p:nvSpPr>
        <p:spPr bwMode="gray">
          <a:xfrm>
            <a:off x="-1" y="0"/>
            <a:ext cx="12195175" cy="6858000"/>
          </a:xfrm>
          <a:prstGeom prst="rect">
            <a:avLst/>
          </a:prstGeom>
          <a:solidFill>
            <a:schemeClr val="bg1"/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8860E7D-5DEB-5F1B-5AAF-4C41BD1A777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108700" y="0"/>
            <a:ext cx="6086475" cy="68580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to insert picture</a:t>
            </a:r>
          </a:p>
        </p:txBody>
      </p:sp>
      <p:pic>
        <p:nvPicPr>
          <p:cNvPr id="28936725" name="Acquired Company Logo Placeholder" descr="{&quot;templafy&quot;:{&quot;id&quot;:&quot;e24a6e43-600a-4c6b-89de-bcf3787a4fa8&quot;}}" hidden="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75" y="2141327"/>
            <a:ext cx="4125924" cy="266010"/>
          </a:xfrm>
          <a:prstGeom prst="rect">
            <a:avLst/>
          </a:prstGeom>
        </p:spPr>
      </p:pic>
      <p:sp>
        <p:nvSpPr>
          <p:cNvPr id="4" name="Title">
            <a:extLst>
              <a:ext uri="{FF2B5EF4-FFF2-40B4-BE49-F238E27FC236}">
                <a16:creationId xmlns:a16="http://schemas.microsoft.com/office/drawing/2014/main" id="{D8805AE3-41BC-E9DB-1A66-ADF41EDBC8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2706317"/>
            <a:ext cx="6026739" cy="997196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0" i="0">
                <a:latin typeface="72 Brand Medium" panose="020B0504030603020204" pitchFamily="34" charset="0"/>
                <a:cs typeface="72" panose="020B0503030000000003" pitchFamily="34" charset="0"/>
              </a:defRPr>
            </a:lvl1pPr>
          </a:lstStyle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and Here and Here</a:t>
            </a:r>
            <a:endParaRPr lang="de-DE" sz="3600" kern="0" dirty="0" err="1">
              <a:ea typeface="72 Brand" pitchFamily="34" charset="-128"/>
              <a:cs typeface="72 Brand" pitchFamily="34" charset="-128"/>
            </a:endParaRPr>
          </a:p>
        </p:txBody>
      </p:sp>
      <p:pic>
        <p:nvPicPr>
          <p:cNvPr id="1394222786" name="LogoBlue-Dynamic" descr="{&quot;templafy&quot;:{&quot;id&quot;:&quot;89b5d8fd-7837-49cd-b45a-72b9807aa510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6" y="360000"/>
            <a:ext cx="1539000" cy="360000"/>
          </a:xfrm>
          <a:prstGeom prst="rect">
            <a:avLst/>
          </a:prstGeom>
        </p:spPr>
      </p:pic>
      <p:sp>
        <p:nvSpPr>
          <p:cNvPr id="3" name="Classification-Dynamic" descr="{&quot;templafy&quot;:{&quot;id&quot;:&quot;9a04d8d9-f777-43d2-adfa-4f388c51aa9d&quot;}}">
            <a:extLst>
              <a:ext uri="{FF2B5EF4-FFF2-40B4-BE49-F238E27FC236}">
                <a16:creationId xmlns:a16="http://schemas.microsoft.com/office/drawing/2014/main" id="{4A078429-99DD-7555-B0F4-FEF46FD297B0}"/>
              </a:ext>
            </a:extLst>
          </p:cNvPr>
          <p:cNvSpPr txBox="1"/>
          <p:nvPr userDrawn="1"/>
        </p:nvSpPr>
        <p:spPr>
          <a:xfrm>
            <a:off x="282575" y="5080814"/>
            <a:ext cx="4986112" cy="2520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1000" b="0" i="0" kern="0">
                <a:solidFill>
                  <a:schemeClr val="tx1"/>
                </a:solidFill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INTERNAL – SAP and Customers Only</a:t>
            </a:r>
          </a:p>
        </p:txBody>
      </p:sp>
    </p:spTree>
    <p:extLst>
      <p:ext uri="{BB962C8B-B14F-4D97-AF65-F5344CB8AC3E}">
        <p14:creationId xmlns:p14="http://schemas.microsoft.com/office/powerpoint/2010/main" val="4002780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1">
          <p15:clr>
            <a:srgbClr val="FBAE40"/>
          </p15:clr>
        </p15:guide>
        <p15:guide id="2" orient="horz" pos="1704">
          <p15:clr>
            <a:srgbClr val="FBAE40"/>
          </p15:clr>
        </p15:guide>
        <p15:guide id="3" orient="horz" pos="2688">
          <p15:clr>
            <a:srgbClr val="FBAE40"/>
          </p15:clr>
        </p15:guide>
        <p15:guide id="4" orient="horz" pos="2334">
          <p15:clr>
            <a:srgbClr val="FBAE40"/>
          </p15:clr>
        </p15:guide>
        <p15:guide id="5" orient="horz" pos="2960">
          <p15:clr>
            <a:srgbClr val="FBAE40"/>
          </p15:clr>
        </p15:guide>
        <p15:guide id="7" orient="horz" pos="4144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genda items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3238" y="1580844"/>
            <a:ext cx="11185200" cy="4764394"/>
          </a:xfrm>
        </p:spPr>
        <p:txBody>
          <a:bodyPr>
            <a:normAutofit/>
          </a:bodyPr>
          <a:lstStyle>
            <a:lvl1pPr marL="0" marR="0" indent="0" algn="l" defTabSz="1088558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2000" b="0"/>
            </a:lvl1pPr>
            <a:lvl2pPr marL="179964" marR="0" indent="-179964" algn="l" defTabSz="108855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/>
              <a:defRPr sz="1800"/>
            </a:lvl2pPr>
            <a:lvl3pPr marL="359928" marR="0" indent="-179352" algn="l" defTabSz="1088558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itchFamily="34" charset="0"/>
              <a:buChar char="–"/>
              <a:tabLst/>
              <a:defRPr sz="1800" baseline="0"/>
            </a:lvl3pPr>
            <a:lvl4pPr marL="539892" marR="0" indent="-179964" algn="l" defTabSz="1088558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Courier New" pitchFamily="49" charset="0"/>
              <a:buChar char="o"/>
              <a:tabLst/>
              <a:defRPr sz="1600"/>
            </a:lvl4pPr>
            <a:lvl5pPr>
              <a:buClr>
                <a:schemeClr val="accent2"/>
              </a:buClr>
              <a:buFont typeface="Arial" pitchFamily="34" charset="0"/>
              <a:buChar char="–"/>
              <a:defRPr/>
            </a:lvl5pPr>
          </a:lstStyle>
          <a:p>
            <a:pPr lvl="0"/>
            <a:r>
              <a:rPr lang="en-US" dirty="0"/>
              <a:t>Agenda Item/Divider Headline</a:t>
            </a:r>
          </a:p>
          <a:p>
            <a:pPr lvl="1"/>
            <a:r>
              <a:rPr lang="en-US" dirty="0"/>
              <a:t>Details</a:t>
            </a:r>
          </a:p>
        </p:txBody>
      </p:sp>
      <p:sp>
        <p:nvSpPr>
          <p:cNvPr id="3" name="Agenda 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 i="0">
                <a:latin typeface="72 Brand Medium" panose="020B0504030603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44454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3">
          <p15:clr>
            <a:srgbClr val="FBAE40"/>
          </p15:clr>
        </p15:guide>
        <p15:guide id="2" orient="horz" pos="981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316">
          <p15:clr>
            <a:srgbClr val="FBAE40"/>
          </p15:clr>
        </p15:guide>
        <p15:guide id="5" orient="horz" pos="551">
          <p15:clr>
            <a:srgbClr val="FBAE40"/>
          </p15:clr>
        </p15:guide>
        <p15:guide id="6" orient="horz" pos="3997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vider text"/>
          <p:cNvSpPr>
            <a:spLocks noGrp="1"/>
          </p:cNvSpPr>
          <p:nvPr>
            <p:ph type="ctrTitle" hasCustomPrompt="1"/>
          </p:nvPr>
        </p:nvSpPr>
        <p:spPr bwMode="black">
          <a:xfrm>
            <a:off x="504000" y="3090446"/>
            <a:ext cx="11185200" cy="677108"/>
          </a:xfrm>
        </p:spPr>
        <p:txBody>
          <a:bodyPr anchor="ctr" anchorCtr="0">
            <a:noAutofit/>
          </a:bodyPr>
          <a:lstStyle>
            <a:lvl1pPr>
              <a:defRPr sz="4400" b="0" i="0">
                <a:solidFill>
                  <a:schemeClr val="tx1"/>
                </a:solidFill>
                <a:latin typeface="72 Brand Medium" panose="020B0504030603020204" pitchFamily="34" charset="0"/>
              </a:defRPr>
            </a:lvl1pPr>
          </a:lstStyle>
          <a:p>
            <a:r>
              <a:rPr lang="en-US" dirty="0"/>
              <a:t>Divider page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12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303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7364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Pag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vider image placeholder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1" y="3427200"/>
            <a:ext cx="12195175" cy="3430800"/>
          </a:xfrm>
          <a:noFill/>
        </p:spPr>
        <p:txBody>
          <a:bodyPr tIns="324000"/>
          <a:lstStyle>
            <a:lvl1pPr marL="0" marR="0" indent="0" algn="ctr" defTabSz="108855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 sz="1600">
                <a:solidFill>
                  <a:schemeClr val="tx1"/>
                </a:solidFill>
              </a:defRPr>
            </a:lvl1pPr>
          </a:lstStyle>
          <a:p>
            <a:pPr marL="0" marR="0" lvl="0" indent="0" algn="ctr" defTabSz="1088558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lang="en-US"/>
              <a:t>Placeholder for image and illustration</a:t>
            </a:r>
          </a:p>
        </p:txBody>
      </p:sp>
      <p:sp>
        <p:nvSpPr>
          <p:cNvPr id="2" name="Divider text"/>
          <p:cNvSpPr>
            <a:spLocks noGrp="1"/>
          </p:cNvSpPr>
          <p:nvPr>
            <p:ph type="ctrTitle" hasCustomPrompt="1"/>
          </p:nvPr>
        </p:nvSpPr>
        <p:spPr bwMode="black">
          <a:xfrm>
            <a:off x="504000" y="1375046"/>
            <a:ext cx="11185200" cy="677108"/>
          </a:xfrm>
        </p:spPr>
        <p:txBody>
          <a:bodyPr anchor="t" anchorCtr="0">
            <a:noAutofit/>
          </a:bodyPr>
          <a:lstStyle>
            <a:lvl1pPr>
              <a:defRPr sz="4400" b="0" i="0">
                <a:solidFill>
                  <a:schemeClr val="tx1"/>
                </a:solidFill>
                <a:latin typeface="72 Brand Medium" panose="020B0504030603020204" pitchFamily="34" charset="0"/>
              </a:defRPr>
            </a:lvl1pPr>
          </a:lstStyle>
          <a:p>
            <a:r>
              <a:rPr lang="en-US" dirty="0"/>
              <a:t>Divider page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639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364">
          <p15:clr>
            <a:srgbClr val="FBAE40"/>
          </p15:clr>
        </p15:guide>
        <p15:guide id="3" pos="303">
          <p15:clr>
            <a:srgbClr val="FBAE40"/>
          </p15:clr>
        </p15:guide>
        <p15:guide id="4" orient="horz" pos="865">
          <p15:clr>
            <a:srgbClr val="FBAE40"/>
          </p15:clr>
        </p15:guide>
        <p15:guide id="5" orient="horz" pos="1294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Pag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vider text"/>
          <p:cNvSpPr>
            <a:spLocks noGrp="1"/>
          </p:cNvSpPr>
          <p:nvPr>
            <p:ph type="ctrTitle" hasCustomPrompt="1"/>
          </p:nvPr>
        </p:nvSpPr>
        <p:spPr bwMode="black">
          <a:xfrm>
            <a:off x="504000" y="1375046"/>
            <a:ext cx="11185200" cy="677108"/>
          </a:xfrm>
        </p:spPr>
        <p:txBody>
          <a:bodyPr anchor="t" anchorCtr="0">
            <a:noAutofit/>
          </a:bodyPr>
          <a:lstStyle>
            <a:lvl1pPr>
              <a:defRPr sz="4400" b="0" i="0">
                <a:solidFill>
                  <a:schemeClr val="tx1"/>
                </a:solidFill>
                <a:latin typeface="72 Brand Medium" panose="020B0504030603020204" pitchFamily="34" charset="0"/>
              </a:defRPr>
            </a:lvl1pPr>
          </a:lstStyle>
          <a:p>
            <a:r>
              <a:rPr lang="en-US" dirty="0"/>
              <a:t>Divider page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548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364">
          <p15:clr>
            <a:srgbClr val="FBAE40"/>
          </p15:clr>
        </p15:guide>
        <p15:guide id="3" pos="303">
          <p15:clr>
            <a:srgbClr val="FBAE40"/>
          </p15:clr>
        </p15:guide>
        <p15:guide id="4" orient="horz" pos="865">
          <p15:clr>
            <a:srgbClr val="FBAE40"/>
          </p15:clr>
        </p15:guide>
        <p15:guide id="5" orient="horz" pos="1294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 i="0">
                <a:latin typeface="72 Brand Medium" panose="020B0504030603020204" pitchFamily="34" charset="0"/>
              </a:defRPr>
            </a:lvl1pPr>
          </a:lstStyle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35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3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551">
          <p15:clr>
            <a:srgbClr val="FBAE40"/>
          </p15:clr>
        </p15:guide>
        <p15:guide id="5" orient="horz" pos="3992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1650" y="1557338"/>
            <a:ext cx="11186477" cy="4787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Start typing to add text without a bullet point. To add a bullet point, place the cursor at the start of this line and press tab.</a:t>
            </a:r>
            <a:endParaRPr lang="en-US" noProof="0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>
            <a:lvl1pPr>
              <a:defRPr b="0"/>
            </a:lvl1pPr>
          </a:lstStyle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6">
          <p15:clr>
            <a:srgbClr val="FBAE40"/>
          </p15:clr>
        </p15:guide>
        <p15:guide id="2" orient="horz" pos="3997">
          <p15:clr>
            <a:srgbClr val="FBAE40"/>
          </p15:clr>
        </p15:guide>
        <p15:guide id="3" pos="7364">
          <p15:clr>
            <a:srgbClr val="FBAE40"/>
          </p15:clr>
        </p15:guide>
        <p15:guide id="4" orient="horz" pos="318">
          <p15:clr>
            <a:srgbClr val="FBAE40"/>
          </p15:clr>
        </p15:guide>
        <p15:guide id="5" orient="horz" pos="552">
          <p15:clr>
            <a:srgbClr val="FBAE40"/>
          </p15:clr>
        </p15:guide>
        <p15:guide id="6" orient="horz" pos="981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- column 2"/>
          <p:cNvSpPr>
            <a:spLocks noGrp="1"/>
          </p:cNvSpPr>
          <p:nvPr>
            <p:ph type="body" sz="quarter" idx="11" hasCustomPrompt="1"/>
          </p:nvPr>
        </p:nvSpPr>
        <p:spPr>
          <a:xfrm>
            <a:off x="6362477" y="1557338"/>
            <a:ext cx="5328000" cy="4787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- column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557338"/>
            <a:ext cx="5328000" cy="4787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84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997">
          <p15:clr>
            <a:srgbClr val="FBAE40"/>
          </p15:clr>
        </p15:guide>
        <p15:guide id="3" pos="7364">
          <p15:clr>
            <a:srgbClr val="FBAE40"/>
          </p15:clr>
        </p15:guide>
        <p15:guide id="4" pos="3674">
          <p15:clr>
            <a:srgbClr val="FBAE40"/>
          </p15:clr>
        </p15:guide>
        <p15:guide id="5" pos="4007">
          <p15:clr>
            <a:srgbClr val="FBAE40"/>
          </p15:clr>
        </p15:guide>
        <p15:guide id="6" orient="horz" pos="317">
          <p15:clr>
            <a:srgbClr val="FBAE40"/>
          </p15:clr>
        </p15:guide>
        <p15:guide id="7" orient="horz" pos="551">
          <p15:clr>
            <a:srgbClr val="FBAE40"/>
          </p15:clr>
        </p15:guide>
        <p15:guide id="8" orient="horz" pos="981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: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- column 3"/>
          <p:cNvSpPr>
            <a:spLocks noGrp="1"/>
          </p:cNvSpPr>
          <p:nvPr>
            <p:ph type="body" sz="quarter" idx="13" hasCustomPrompt="1"/>
          </p:nvPr>
        </p:nvSpPr>
        <p:spPr>
          <a:xfrm>
            <a:off x="8126477" y="1557338"/>
            <a:ext cx="3564000" cy="4787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- column 2"/>
          <p:cNvSpPr>
            <a:spLocks noGrp="1"/>
          </p:cNvSpPr>
          <p:nvPr>
            <p:ph type="body" sz="quarter" idx="12" hasCustomPrompt="1"/>
          </p:nvPr>
        </p:nvSpPr>
        <p:spPr>
          <a:xfrm>
            <a:off x="4315238" y="1557338"/>
            <a:ext cx="3564000" cy="4787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- column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557338"/>
            <a:ext cx="3564000" cy="4787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43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pos="2563">
          <p15:clr>
            <a:srgbClr val="FBAE40"/>
          </p15:clr>
        </p15:guide>
        <p15:guide id="4" pos="2717">
          <p15:clr>
            <a:srgbClr val="FBAE40"/>
          </p15:clr>
        </p15:guide>
        <p15:guide id="5" pos="4964">
          <p15:clr>
            <a:srgbClr val="FBAE40"/>
          </p15:clr>
        </p15:guide>
        <p15:guide id="6" pos="5119">
          <p15:clr>
            <a:srgbClr val="FBAE40"/>
          </p15:clr>
        </p15:guide>
        <p15:guide id="7" pos="7364">
          <p15:clr>
            <a:srgbClr val="FBAE40"/>
          </p15:clr>
        </p15:guide>
        <p15:guide id="8" orient="horz" pos="551">
          <p15:clr>
            <a:srgbClr val="FBAE40"/>
          </p15:clr>
        </p15:guide>
        <p15:guide id="9" orient="horz" pos="981">
          <p15:clr>
            <a:srgbClr val="FBAE40"/>
          </p15:clr>
        </p15:guide>
        <p15:guide id="10" orient="horz" pos="3997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62477" y="4770000"/>
            <a:ext cx="5328000" cy="1575238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362477" y="1557337"/>
            <a:ext cx="5328000" cy="2792593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4770000"/>
            <a:ext cx="5328000" cy="1575238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557337"/>
            <a:ext cx="5328000" cy="2792593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771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orient="horz" pos="551">
          <p15:clr>
            <a:srgbClr val="FBAE40"/>
          </p15:clr>
        </p15:guide>
        <p15:guide id="4" orient="horz" pos="981">
          <p15:clr>
            <a:srgbClr val="FBAE40"/>
          </p15:clr>
        </p15:guide>
        <p15:guide id="5" orient="horz" pos="2750">
          <p15:clr>
            <a:srgbClr val="FBAE40"/>
          </p15:clr>
        </p15:guide>
        <p15:guide id="6" orient="horz" pos="3004">
          <p15:clr>
            <a:srgbClr val="FBAE40"/>
          </p15:clr>
        </p15:guide>
        <p15:guide id="7" orient="horz" pos="3997">
          <p15:clr>
            <a:srgbClr val="FBAE40"/>
          </p15:clr>
        </p15:guide>
        <p15:guide id="8" pos="3682">
          <p15:clr>
            <a:srgbClr val="FBAE40"/>
          </p15:clr>
        </p15:guide>
        <p15:guide id="9" pos="4000">
          <p15:clr>
            <a:srgbClr val="FBAE40"/>
          </p15:clr>
        </p15:guide>
        <p15:guide id="10" pos="736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: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- column 3"/>
          <p:cNvSpPr>
            <a:spLocks noGrp="1"/>
          </p:cNvSpPr>
          <p:nvPr>
            <p:ph type="body" sz="quarter" idx="13" hasCustomPrompt="1"/>
          </p:nvPr>
        </p:nvSpPr>
        <p:spPr>
          <a:xfrm>
            <a:off x="8126477" y="1620000"/>
            <a:ext cx="3564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- column 2"/>
          <p:cNvSpPr>
            <a:spLocks noGrp="1"/>
          </p:cNvSpPr>
          <p:nvPr>
            <p:ph type="body" sz="quarter" idx="12" hasCustomPrompt="1"/>
          </p:nvPr>
        </p:nvSpPr>
        <p:spPr>
          <a:xfrm>
            <a:off x="4315238" y="1620000"/>
            <a:ext cx="3564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- column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620000"/>
            <a:ext cx="3564000" cy="471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41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 userDrawn="1">
          <p15:clr>
            <a:srgbClr val="FBAE40"/>
          </p15:clr>
        </p15:guide>
        <p15:guide id="2" orient="horz" pos="317" userDrawn="1">
          <p15:clr>
            <a:srgbClr val="FBAE40"/>
          </p15:clr>
        </p15:guide>
        <p15:guide id="3" pos="2563" userDrawn="1">
          <p15:clr>
            <a:srgbClr val="FBAE40"/>
          </p15:clr>
        </p15:guide>
        <p15:guide id="4" pos="2717" userDrawn="1">
          <p15:clr>
            <a:srgbClr val="FBAE40"/>
          </p15:clr>
        </p15:guide>
        <p15:guide id="5" pos="4964" userDrawn="1">
          <p15:clr>
            <a:srgbClr val="FBAE40"/>
          </p15:clr>
        </p15:guide>
        <p15:guide id="6" pos="5119" userDrawn="1">
          <p15:clr>
            <a:srgbClr val="FBAE40"/>
          </p15:clr>
        </p15:guide>
        <p15:guide id="7" pos="7364" userDrawn="1">
          <p15:clr>
            <a:srgbClr val="FBAE40"/>
          </p15:clr>
        </p15:guide>
        <p15:guide id="8" orient="horz" pos="551" userDrawn="1">
          <p15:clr>
            <a:srgbClr val="FBAE40"/>
          </p15:clr>
        </p15:guide>
        <p15:guide id="9" orient="horz" pos="1020" userDrawn="1">
          <p15:clr>
            <a:srgbClr val="FBAE40"/>
          </p15:clr>
        </p15:guide>
        <p15:guide id="10" orient="horz" pos="3990" userDrawn="1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299277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8299277" y="1557338"/>
            <a:ext cx="3391200" cy="2294662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401639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401639" y="1557338"/>
            <a:ext cx="3391200" cy="2294662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4354921"/>
            <a:ext cx="3391200" cy="1981079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1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557338"/>
            <a:ext cx="3391200" cy="2294662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pos="2455">
          <p15:clr>
            <a:srgbClr val="FBAE40"/>
          </p15:clr>
        </p15:guide>
        <p15:guide id="4" pos="2773">
          <p15:clr>
            <a:srgbClr val="FBAE40"/>
          </p15:clr>
        </p15:guide>
        <p15:guide id="5" pos="4910">
          <p15:clr>
            <a:srgbClr val="FBAE40"/>
          </p15:clr>
        </p15:guide>
        <p15:guide id="6" pos="5227">
          <p15:clr>
            <a:srgbClr val="FBAE40"/>
          </p15:clr>
        </p15:guide>
        <p15:guide id="7" pos="7364">
          <p15:clr>
            <a:srgbClr val="FBAE40"/>
          </p15:clr>
        </p15:guide>
        <p15:guide id="8" orient="horz" pos="551">
          <p15:clr>
            <a:srgbClr val="FBAE40"/>
          </p15:clr>
        </p15:guide>
        <p15:guide id="9" orient="horz" pos="981">
          <p15:clr>
            <a:srgbClr val="FBAE40"/>
          </p15:clr>
        </p15:guide>
        <p15:guide id="10" orient="horz" pos="2428">
          <p15:clr>
            <a:srgbClr val="FBAE40"/>
          </p15:clr>
        </p15:guide>
        <p15:guide id="11" orient="horz" pos="2743">
          <p15:clr>
            <a:srgbClr val="FBAE40"/>
          </p15:clr>
        </p15:guide>
        <p15:guide id="12" orient="horz" pos="3997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- 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- column 2"/>
          <p:cNvSpPr>
            <a:spLocks noGrp="1"/>
          </p:cNvSpPr>
          <p:nvPr>
            <p:ph type="body" sz="quarter" idx="13" hasCustomPrompt="1"/>
          </p:nvPr>
        </p:nvSpPr>
        <p:spPr>
          <a:xfrm>
            <a:off x="9274877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9274877" y="1557337"/>
            <a:ext cx="2415600" cy="1871663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13" name="Text placeholder - column 2"/>
          <p:cNvSpPr>
            <a:spLocks noGrp="1"/>
          </p:cNvSpPr>
          <p:nvPr>
            <p:ph type="body" sz="quarter" idx="17" hasCustomPrompt="1"/>
          </p:nvPr>
        </p:nvSpPr>
        <p:spPr>
          <a:xfrm>
            <a:off x="6351252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351252" y="1557337"/>
            <a:ext cx="2415600" cy="1871663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9" name="Text placeholder - column 2"/>
          <p:cNvSpPr>
            <a:spLocks noGrp="1"/>
          </p:cNvSpPr>
          <p:nvPr>
            <p:ph type="body" sz="quarter" idx="15" hasCustomPrompt="1"/>
          </p:nvPr>
        </p:nvSpPr>
        <p:spPr>
          <a:xfrm>
            <a:off x="3427626" y="3878221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427626" y="1557337"/>
            <a:ext cx="2415600" cy="1871663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3" name="Text placeholder - column 2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3878220"/>
            <a:ext cx="2415600" cy="2457780"/>
          </a:xfrm>
        </p:spPr>
        <p:txBody>
          <a:bodyPr/>
          <a:lstStyle>
            <a:lvl1pPr>
              <a:spcBef>
                <a:spcPts val="600"/>
              </a:spcBef>
              <a:defRPr sz="1800"/>
            </a:lvl1pPr>
            <a:lvl2pPr>
              <a:defRPr sz="1600"/>
            </a:lvl2pPr>
            <a:lvl3pPr>
              <a:defRPr sz="1400"/>
            </a:lvl3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504000" y="1557337"/>
            <a:ext cx="2415600" cy="1871663"/>
          </a:xfrm>
          <a:noFill/>
        </p:spPr>
        <p:txBody>
          <a:bodyPr vert="horz" lIns="0" tIns="180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 or pictogram</a:t>
            </a:r>
            <a:endParaRPr lang="de-DE" dirty="0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46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orient="horz" pos="551">
          <p15:clr>
            <a:srgbClr val="FBAE40"/>
          </p15:clr>
        </p15:guide>
        <p15:guide id="4" orient="horz" pos="981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orient="horz" pos="2442">
          <p15:clr>
            <a:srgbClr val="FBAE40"/>
          </p15:clr>
        </p15:guide>
        <p15:guide id="7" orient="horz" pos="3990">
          <p15:clr>
            <a:srgbClr val="FBAE40"/>
          </p15:clr>
        </p15:guide>
        <p15:guide id="8" pos="1840">
          <p15:clr>
            <a:srgbClr val="FBAE40"/>
          </p15:clr>
        </p15:guide>
        <p15:guide id="9" pos="2159">
          <p15:clr>
            <a:srgbClr val="FBAE40"/>
          </p15:clr>
        </p15:guide>
        <p15:guide id="10" pos="3683">
          <p15:clr>
            <a:srgbClr val="FBAE40"/>
          </p15:clr>
        </p15:guide>
        <p15:guide id="11" pos="4000">
          <p15:clr>
            <a:srgbClr val="FBAE40"/>
          </p15:clr>
        </p15:guide>
        <p15:guide id="12" pos="5525">
          <p15:clr>
            <a:srgbClr val="FBAE40"/>
          </p15:clr>
        </p15:guide>
        <p15:guide id="13" pos="5842">
          <p15:clr>
            <a:srgbClr val="FBAE40"/>
          </p15:clr>
        </p15:guide>
        <p15:guide id="14" pos="7364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uote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800000"/>
            <a:ext cx="11185200" cy="3285032"/>
          </a:xfrm>
        </p:spPr>
        <p:txBody>
          <a:bodyPr/>
          <a:lstStyle>
            <a:lvl1pPr marL="395921" indent="-395921">
              <a:lnSpc>
                <a:spcPct val="90000"/>
              </a:lnSpc>
              <a:spcBef>
                <a:spcPts val="600"/>
              </a:spcBef>
              <a:defRPr sz="5999" b="0" i="0">
                <a:latin typeface="72 Brand Medium" panose="020B0504030603020204" pitchFamily="34" charset="0"/>
              </a:defRPr>
            </a:lvl1pPr>
            <a:lvl2pPr marL="395921" indent="0">
              <a:buNone/>
              <a:defRPr sz="1600"/>
            </a:lvl2pPr>
          </a:lstStyle>
          <a:p>
            <a:pPr lvl="0"/>
            <a:r>
              <a:rPr lang="en-US" noProof="0" dirty="0"/>
              <a:t>“Quote goes here </a:t>
            </a:r>
            <a:br>
              <a:rPr lang="en-US" noProof="0" dirty="0"/>
            </a:br>
            <a:r>
              <a:rPr lang="en-US" noProof="0" dirty="0"/>
              <a:t>and here.”</a:t>
            </a:r>
          </a:p>
          <a:p>
            <a:pPr lvl="1"/>
            <a:r>
              <a:rPr lang="en-US" noProof="0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400424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4" orient="horz" pos="1133">
          <p15:clr>
            <a:srgbClr val="FBAE40"/>
          </p15:clr>
        </p15:guide>
        <p15:guide id="5" orient="horz" pos="3204">
          <p15:clr>
            <a:srgbClr val="FBAE40"/>
          </p15:clr>
        </p15:guide>
        <p15:guide id="6" pos="7363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with Imag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/3 right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8127175" y="0"/>
            <a:ext cx="4068000" cy="6858000"/>
          </a:xfrm>
          <a:noFill/>
        </p:spPr>
        <p:txBody>
          <a:bodyPr vert="horz" lIns="0" tIns="2448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</a:t>
            </a:r>
            <a:endParaRPr lang="de-DE" dirty="0"/>
          </a:p>
        </p:txBody>
      </p:sp>
      <p:sp>
        <p:nvSpPr>
          <p:cNvPr id="7" name="Text Placeholder"/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503999" y="1557338"/>
            <a:ext cx="7092000" cy="47786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7092000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99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991">
          <p15:clr>
            <a:srgbClr val="FBAE40"/>
          </p15:clr>
        </p15:guide>
        <p15:guide id="3" pos="4786">
          <p15:clr>
            <a:srgbClr val="FBAE40"/>
          </p15:clr>
        </p15:guide>
        <p15:guide id="4" pos="5111">
          <p15:clr>
            <a:srgbClr val="FBAE40"/>
          </p15:clr>
        </p15:guide>
        <p15:guide id="5" orient="horz" pos="317">
          <p15:clr>
            <a:srgbClr val="FBAE40"/>
          </p15:clr>
        </p15:guide>
        <p15:guide id="6" orient="horz" pos="551">
          <p15:clr>
            <a:srgbClr val="FBAE40"/>
          </p15:clr>
        </p15:guide>
        <p15:guide id="7" orient="horz" pos="981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0"/>
            <a:ext cx="12195175" cy="6858000"/>
          </a:xfrm>
          <a:noFill/>
        </p:spPr>
        <p:txBody>
          <a:bodyPr vert="horz" lIns="0" tIns="2448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699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6362477" y="1557338"/>
            <a:ext cx="5328000" cy="4778662"/>
          </a:xfrm>
          <a:noFill/>
        </p:spPr>
        <p:txBody>
          <a:bodyPr vert="horz" lIns="0" tIns="1512000" rIns="0" bIns="0" rtlCol="0" anchor="t" anchorCtr="0">
            <a:noAutofit/>
          </a:bodyPr>
          <a:lstStyle>
            <a:lvl1pPr marL="0" indent="0" algn="ctr" defTabSz="1088558" rtl="0" eaLnBrk="1" latinLnBrk="0" hangingPunct="1">
              <a:spcBef>
                <a:spcPts val="1929"/>
              </a:spcBef>
              <a:buClr>
                <a:schemeClr val="accent1"/>
              </a:buClr>
              <a:buSzPct val="80000"/>
              <a:buFontTx/>
              <a:buNone/>
              <a:defRPr lang="de-DE" sz="1600" b="0" i="0" kern="1200" dirty="0"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+mn-cs"/>
              </a:defRPr>
            </a:lvl1pPr>
          </a:lstStyle>
          <a:p>
            <a:r>
              <a:rPr lang="en-US" dirty="0"/>
              <a:t>Click icon to add screenshot</a:t>
            </a:r>
            <a:endParaRPr lang="de-DE" dirty="0"/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504000" y="1557338"/>
            <a:ext cx="5328000" cy="47786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"/>
          <p:cNvSpPr>
            <a:spLocks noGrp="1"/>
          </p:cNvSpPr>
          <p:nvPr>
            <p:ph type="title" hasCustomPrompt="1"/>
          </p:nvPr>
        </p:nvSpPr>
        <p:spPr>
          <a:xfrm>
            <a:off x="504001" y="504000"/>
            <a:ext cx="11186476" cy="369332"/>
          </a:xfrm>
        </p:spPr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11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981">
          <p15:clr>
            <a:srgbClr val="FBAE40"/>
          </p15:clr>
        </p15:guide>
        <p15:guide id="3" pos="3674">
          <p15:clr>
            <a:srgbClr val="FBAE40"/>
          </p15:clr>
        </p15:guide>
        <p15:guide id="4" pos="4008">
          <p15:clr>
            <a:srgbClr val="FBAE40"/>
          </p15:clr>
        </p15:guide>
        <p15:guide id="5" pos="7364">
          <p15:clr>
            <a:srgbClr val="FBAE40"/>
          </p15:clr>
        </p15:guide>
        <p15:guide id="6" orient="horz" pos="317">
          <p15:clr>
            <a:srgbClr val="FBAE40"/>
          </p15:clr>
        </p15:guide>
        <p15:guide id="7" orient="horz" pos="551">
          <p15:clr>
            <a:srgbClr val="FBAE40"/>
          </p15:clr>
        </p15:guide>
        <p15:guide id="8" orient="horz" pos="3991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"/>
          <p:cNvSpPr>
            <a:spLocks noGrp="1"/>
          </p:cNvSpPr>
          <p:nvPr>
            <p:ph idx="1" hasCustomPrompt="1"/>
          </p:nvPr>
        </p:nvSpPr>
        <p:spPr bwMode="gray">
          <a:xfrm>
            <a:off x="504000" y="1557338"/>
            <a:ext cx="11185200" cy="4778662"/>
          </a:xfrm>
          <a:noFill/>
        </p:spPr>
        <p:txBody>
          <a:bodyPr tIns="1368000"/>
          <a:lstStyle>
            <a:lvl1pPr algn="ctr">
              <a:defRPr sz="1400" b="0"/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Insert page title (sentence case)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94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7">
          <p15:clr>
            <a:srgbClr val="FBAE40"/>
          </p15:clr>
        </p15:guide>
        <p15:guide id="2" orient="horz" pos="317">
          <p15:clr>
            <a:srgbClr val="FBAE40"/>
          </p15:clr>
        </p15:guide>
        <p15:guide id="3" orient="horz" pos="551">
          <p15:clr>
            <a:srgbClr val="FBAE40"/>
          </p15:clr>
        </p15:guide>
        <p15:guide id="4" orient="horz" pos="981">
          <p15:clr>
            <a:srgbClr val="FBAE40"/>
          </p15:clr>
        </p15:guide>
        <p15:guide id="5" orient="horz" pos="3991">
          <p15:clr>
            <a:srgbClr val="FBAE40"/>
          </p15:clr>
        </p15:guide>
        <p15:guide id="6" pos="7364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473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, Contact and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3C5639-DDA2-864A-9DC3-7FC80AC852D5}"/>
              </a:ext>
            </a:extLst>
          </p:cNvPr>
          <p:cNvSpPr txBox="1"/>
          <p:nvPr userDrawn="1"/>
        </p:nvSpPr>
        <p:spPr>
          <a:xfrm>
            <a:off x="503238" y="2905125"/>
            <a:ext cx="183704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108877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  <a:tabLst/>
              <a:defRPr/>
            </a:pPr>
            <a:r>
              <a:rPr lang="en-US" sz="1600" b="0" i="0">
                <a:latin typeface="+mn-lt"/>
              </a:rPr>
              <a:t>Contact information:</a:t>
            </a:r>
          </a:p>
        </p:txBody>
      </p:sp>
      <p:sp>
        <p:nvSpPr>
          <p:cNvPr id="9" name="Copyright - Dynamic" descr="{&quot;templafy&quot;:{&quot;id&quot;:&quot;c2b69774-8547-4f08-a95e-753eb7d52ebb&quot;}}">
            <a:extLst>
              <a:ext uri="{FF2B5EF4-FFF2-40B4-BE49-F238E27FC236}">
                <a16:creationId xmlns:a16="http://schemas.microsoft.com/office/drawing/2014/main" id="{EDAF1AF5-D568-20CC-6052-F655D86F5486}"/>
              </a:ext>
            </a:extLst>
          </p:cNvPr>
          <p:cNvSpPr txBox="1">
            <a:spLocks/>
          </p:cNvSpPr>
          <p:nvPr userDrawn="1"/>
        </p:nvSpPr>
        <p:spPr>
          <a:xfrm>
            <a:off x="504001" y="6536751"/>
            <a:ext cx="10155600" cy="1384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600" b="0" i="0">
                <a:latin typeface="+mn-lt"/>
              </a:rPr>
              <a:t>© 2024 SAP SE or an SAP affiliate company. All rights reserved. See Legal Notice on www.sap.com/legal-notice for use terms, disclaimers, disclosures, or restrictions related to this material.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92DE12-4084-77D2-FD2A-8E63F6FBE7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1520825"/>
            <a:ext cx="5413477" cy="846386"/>
          </a:xfrm>
        </p:spPr>
        <p:txBody>
          <a:bodyPr/>
          <a:lstStyle>
            <a:lvl1pPr>
              <a:defRPr sz="5500" b="0" i="0">
                <a:latin typeface="72 Brand Medium" panose="020B0504030603020204" pitchFamily="34" charset="0"/>
              </a:defRPr>
            </a:lvl1pPr>
          </a:lstStyle>
          <a:p>
            <a:r>
              <a:rPr lang="en-GB" dirty="0"/>
              <a:t>Thank you.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23274F-1EBD-A73A-AC54-963A234E9E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3291" y="5990000"/>
            <a:ext cx="727059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2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extLst>
    <p:ext uri="{DCECCB84-F9BA-43D5-87BE-67443E8EF086}">
      <p15:sldGuideLst xmlns:p15="http://schemas.microsoft.com/office/powerpoint/2012/main">
        <p15:guide id="1" pos="7364">
          <p15:clr>
            <a:srgbClr val="FBAE40"/>
          </p15:clr>
        </p15:guide>
        <p15:guide id="2" orient="horz" pos="958">
          <p15:clr>
            <a:srgbClr val="FBAE40"/>
          </p15:clr>
        </p15:guide>
        <p15:guide id="4" orient="horz" pos="1830">
          <p15:clr>
            <a:srgbClr val="FBAE40"/>
          </p15:clr>
        </p15:guide>
        <p15:guide id="5" orient="horz" pos="4000">
          <p15:clr>
            <a:srgbClr val="FBAE40"/>
          </p15:clr>
        </p15:guide>
        <p15:guide id="6" pos="317">
          <p15:clr>
            <a:srgbClr val="FBAE40"/>
          </p15:clr>
        </p15:guide>
        <p15:guide id="8" pos="3841">
          <p15:clr>
            <a:srgbClr val="FBAE40"/>
          </p15:clr>
        </p15:guide>
        <p15:guide id="9" orient="horz" pos="318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ver Image Placeholder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0"/>
            <a:ext cx="12195175" cy="3430006"/>
          </a:xfrm>
          <a:solidFill>
            <a:schemeClr val="tx2">
              <a:alpha val="70000"/>
            </a:schemeClr>
          </a:solidFill>
        </p:spPr>
        <p:txBody>
          <a:bodyPr tIns="504000"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insert title image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9171173" y="0"/>
            <a:ext cx="3024002" cy="3430006"/>
            <a:chOff x="9171173" y="0"/>
            <a:chExt cx="3024002" cy="3430006"/>
          </a:xfrm>
        </p:grpSpPr>
        <p:sp>
          <p:nvSpPr>
            <p:cNvPr id="17" name="Rectangle 16"/>
            <p:cNvSpPr/>
            <p:nvPr userDrawn="1"/>
          </p:nvSpPr>
          <p:spPr bwMode="gray">
            <a:xfrm>
              <a:off x="11187175" y="0"/>
              <a:ext cx="1008000" cy="3430006"/>
            </a:xfrm>
            <a:prstGeom prst="rect">
              <a:avLst/>
            </a:prstGeom>
            <a:solidFill>
              <a:schemeClr val="accent1"/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8" name="Rectangle 17"/>
            <p:cNvSpPr/>
            <p:nvPr userDrawn="1"/>
          </p:nvSpPr>
          <p:spPr bwMode="gray">
            <a:xfrm>
              <a:off x="10179174" y="0"/>
              <a:ext cx="1008000" cy="3430006"/>
            </a:xfrm>
            <a:prstGeom prst="rect">
              <a:avLst/>
            </a:prstGeom>
            <a:solidFill>
              <a:schemeClr val="accent1">
                <a:alpha val="70000"/>
              </a:schemeClr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22" name="Rectangle 21"/>
            <p:cNvSpPr/>
            <p:nvPr userDrawn="1"/>
          </p:nvSpPr>
          <p:spPr bwMode="gray">
            <a:xfrm>
              <a:off x="9171173" y="0"/>
              <a:ext cx="1008000" cy="3430006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</p:grpSp>
      <p:sp>
        <p:nvSpPr>
          <p:cNvPr id="19" name="Speaker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288000" y="5130489"/>
            <a:ext cx="10900800" cy="430887"/>
          </a:xfrm>
        </p:spPr>
        <p:txBody>
          <a:bodyPr wrap="square" anchor="t" anchorCtr="0">
            <a:noAutofit/>
          </a:bodyPr>
          <a:lstStyle>
            <a:lvl1pPr marL="0" marR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 sz="1400" b="0" baseline="0">
                <a:solidFill>
                  <a:schemeClr val="tx1"/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Speaker’s Name, SAP</a:t>
            </a:r>
          </a:p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lang="en-US" dirty="0"/>
              <a:t>Month 00, 2017</a:t>
            </a:r>
          </a:p>
        </p:txBody>
      </p:sp>
      <p:sp>
        <p:nvSpPr>
          <p:cNvPr id="20" name="Presentation Title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88000" y="4024430"/>
            <a:ext cx="10899174" cy="997196"/>
          </a:xfrm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600" b="1" baseline="0"/>
            </a:lvl1pPr>
          </a:lstStyle>
          <a:p>
            <a:pPr lvl="0"/>
            <a:r>
              <a:rPr lang="en-US" dirty="0"/>
              <a:t>Presentation Title </a:t>
            </a:r>
            <a:br>
              <a:rPr lang="en-US" dirty="0"/>
            </a:br>
            <a:r>
              <a:rPr lang="en-US" dirty="0"/>
              <a:t>Goes Here and Here.</a:t>
            </a:r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952062" y="6296440"/>
            <a:ext cx="914400" cy="425669"/>
          </a:xfrm>
          <a:prstGeom prst="rect">
            <a:avLst/>
          </a:prstGeom>
          <a:solidFill>
            <a:schemeClr val="bg1"/>
          </a:solidFill>
          <a:ln w="6350" algn="ctr">
            <a:noFill/>
            <a:miter lim="800000"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8000" y="6246294"/>
            <a:ext cx="221304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82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tags" Target="../tags/tag92.xml"/><Relationship Id="rId21" Type="http://schemas.openxmlformats.org/officeDocument/2006/relationships/slideLayout" Target="../slideLayouts/slideLayout21.xml"/><Relationship Id="rId42" Type="http://schemas.openxmlformats.org/officeDocument/2006/relationships/tags" Target="../tags/tag17.xml"/><Relationship Id="rId63" Type="http://schemas.openxmlformats.org/officeDocument/2006/relationships/tags" Target="../tags/tag38.xml"/><Relationship Id="rId84" Type="http://schemas.openxmlformats.org/officeDocument/2006/relationships/tags" Target="../tags/tag59.xml"/><Relationship Id="rId138" Type="http://schemas.openxmlformats.org/officeDocument/2006/relationships/tags" Target="../tags/tag113.xml"/><Relationship Id="rId107" Type="http://schemas.openxmlformats.org/officeDocument/2006/relationships/tags" Target="../tags/tag82.xml"/><Relationship Id="rId11" Type="http://schemas.openxmlformats.org/officeDocument/2006/relationships/slideLayout" Target="../slideLayouts/slideLayout11.xml"/><Relationship Id="rId32" Type="http://schemas.openxmlformats.org/officeDocument/2006/relationships/tags" Target="../tags/tag7.xml"/><Relationship Id="rId53" Type="http://schemas.openxmlformats.org/officeDocument/2006/relationships/tags" Target="../tags/tag28.xml"/><Relationship Id="rId74" Type="http://schemas.openxmlformats.org/officeDocument/2006/relationships/tags" Target="../tags/tag49.xml"/><Relationship Id="rId128" Type="http://schemas.openxmlformats.org/officeDocument/2006/relationships/tags" Target="../tags/tag103.xml"/><Relationship Id="rId149" Type="http://schemas.openxmlformats.org/officeDocument/2006/relationships/tags" Target="../tags/tag124.xml"/><Relationship Id="rId5" Type="http://schemas.openxmlformats.org/officeDocument/2006/relationships/slideLayout" Target="../slideLayouts/slideLayout5.xml"/><Relationship Id="rId95" Type="http://schemas.openxmlformats.org/officeDocument/2006/relationships/tags" Target="../tags/tag70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2.xml"/><Relationship Id="rId43" Type="http://schemas.openxmlformats.org/officeDocument/2006/relationships/tags" Target="../tags/tag18.xml"/><Relationship Id="rId48" Type="http://schemas.openxmlformats.org/officeDocument/2006/relationships/tags" Target="../tags/tag23.xml"/><Relationship Id="rId64" Type="http://schemas.openxmlformats.org/officeDocument/2006/relationships/tags" Target="../tags/tag39.xml"/><Relationship Id="rId69" Type="http://schemas.openxmlformats.org/officeDocument/2006/relationships/tags" Target="../tags/tag44.xml"/><Relationship Id="rId113" Type="http://schemas.openxmlformats.org/officeDocument/2006/relationships/tags" Target="../tags/tag88.xml"/><Relationship Id="rId118" Type="http://schemas.openxmlformats.org/officeDocument/2006/relationships/tags" Target="../tags/tag93.xml"/><Relationship Id="rId134" Type="http://schemas.openxmlformats.org/officeDocument/2006/relationships/tags" Target="../tags/tag109.xml"/><Relationship Id="rId139" Type="http://schemas.openxmlformats.org/officeDocument/2006/relationships/tags" Target="../tags/tag114.xml"/><Relationship Id="rId80" Type="http://schemas.openxmlformats.org/officeDocument/2006/relationships/tags" Target="../tags/tag55.xml"/><Relationship Id="rId85" Type="http://schemas.openxmlformats.org/officeDocument/2006/relationships/tags" Target="../tags/tag60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tags" Target="../tags/tag8.xml"/><Relationship Id="rId38" Type="http://schemas.openxmlformats.org/officeDocument/2006/relationships/tags" Target="../tags/tag13.xml"/><Relationship Id="rId59" Type="http://schemas.openxmlformats.org/officeDocument/2006/relationships/tags" Target="../tags/tag34.xml"/><Relationship Id="rId103" Type="http://schemas.openxmlformats.org/officeDocument/2006/relationships/tags" Target="../tags/tag78.xml"/><Relationship Id="rId108" Type="http://schemas.openxmlformats.org/officeDocument/2006/relationships/tags" Target="../tags/tag83.xml"/><Relationship Id="rId124" Type="http://schemas.openxmlformats.org/officeDocument/2006/relationships/tags" Target="../tags/tag99.xml"/><Relationship Id="rId129" Type="http://schemas.openxmlformats.org/officeDocument/2006/relationships/tags" Target="../tags/tag104.xml"/><Relationship Id="rId54" Type="http://schemas.openxmlformats.org/officeDocument/2006/relationships/tags" Target="../tags/tag29.xml"/><Relationship Id="rId70" Type="http://schemas.openxmlformats.org/officeDocument/2006/relationships/tags" Target="../tags/tag45.xml"/><Relationship Id="rId75" Type="http://schemas.openxmlformats.org/officeDocument/2006/relationships/tags" Target="../tags/tag50.xml"/><Relationship Id="rId91" Type="http://schemas.openxmlformats.org/officeDocument/2006/relationships/tags" Target="../tags/tag66.xml"/><Relationship Id="rId96" Type="http://schemas.openxmlformats.org/officeDocument/2006/relationships/tags" Target="../tags/tag71.xml"/><Relationship Id="rId140" Type="http://schemas.openxmlformats.org/officeDocument/2006/relationships/tags" Target="../tags/tag115.xml"/><Relationship Id="rId145" Type="http://schemas.openxmlformats.org/officeDocument/2006/relationships/tags" Target="../tags/tag1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3.xml"/><Relationship Id="rId49" Type="http://schemas.openxmlformats.org/officeDocument/2006/relationships/tags" Target="../tags/tag24.xml"/><Relationship Id="rId114" Type="http://schemas.openxmlformats.org/officeDocument/2006/relationships/tags" Target="../tags/tag89.xml"/><Relationship Id="rId119" Type="http://schemas.openxmlformats.org/officeDocument/2006/relationships/tags" Target="../tags/tag94.xml"/><Relationship Id="rId44" Type="http://schemas.openxmlformats.org/officeDocument/2006/relationships/tags" Target="../tags/tag19.xml"/><Relationship Id="rId60" Type="http://schemas.openxmlformats.org/officeDocument/2006/relationships/tags" Target="../tags/tag35.xml"/><Relationship Id="rId65" Type="http://schemas.openxmlformats.org/officeDocument/2006/relationships/tags" Target="../tags/tag40.xml"/><Relationship Id="rId81" Type="http://schemas.openxmlformats.org/officeDocument/2006/relationships/tags" Target="../tags/tag56.xml"/><Relationship Id="rId86" Type="http://schemas.openxmlformats.org/officeDocument/2006/relationships/tags" Target="../tags/tag61.xml"/><Relationship Id="rId130" Type="http://schemas.openxmlformats.org/officeDocument/2006/relationships/tags" Target="../tags/tag105.xml"/><Relationship Id="rId135" Type="http://schemas.openxmlformats.org/officeDocument/2006/relationships/tags" Target="../tags/tag110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tags" Target="../tags/tag14.xml"/><Relationship Id="rId109" Type="http://schemas.openxmlformats.org/officeDocument/2006/relationships/tags" Target="../tags/tag84.xml"/><Relationship Id="rId34" Type="http://schemas.openxmlformats.org/officeDocument/2006/relationships/tags" Target="../tags/tag9.xml"/><Relationship Id="rId50" Type="http://schemas.openxmlformats.org/officeDocument/2006/relationships/tags" Target="../tags/tag25.xml"/><Relationship Id="rId55" Type="http://schemas.openxmlformats.org/officeDocument/2006/relationships/tags" Target="../tags/tag30.xml"/><Relationship Id="rId76" Type="http://schemas.openxmlformats.org/officeDocument/2006/relationships/tags" Target="../tags/tag51.xml"/><Relationship Id="rId97" Type="http://schemas.openxmlformats.org/officeDocument/2006/relationships/tags" Target="../tags/tag72.xml"/><Relationship Id="rId104" Type="http://schemas.openxmlformats.org/officeDocument/2006/relationships/tags" Target="../tags/tag79.xml"/><Relationship Id="rId120" Type="http://schemas.openxmlformats.org/officeDocument/2006/relationships/tags" Target="../tags/tag95.xml"/><Relationship Id="rId125" Type="http://schemas.openxmlformats.org/officeDocument/2006/relationships/tags" Target="../tags/tag100.xml"/><Relationship Id="rId141" Type="http://schemas.openxmlformats.org/officeDocument/2006/relationships/tags" Target="../tags/tag116.xml"/><Relationship Id="rId146" Type="http://schemas.openxmlformats.org/officeDocument/2006/relationships/tags" Target="../tags/tag121.xml"/><Relationship Id="rId7" Type="http://schemas.openxmlformats.org/officeDocument/2006/relationships/slideLayout" Target="../slideLayouts/slideLayout7.xml"/><Relationship Id="rId71" Type="http://schemas.openxmlformats.org/officeDocument/2006/relationships/tags" Target="../tags/tag46.xml"/><Relationship Id="rId92" Type="http://schemas.openxmlformats.org/officeDocument/2006/relationships/tags" Target="../tags/tag67.xml"/><Relationship Id="rId2" Type="http://schemas.openxmlformats.org/officeDocument/2006/relationships/slideLayout" Target="../slideLayouts/slideLayout2.xml"/><Relationship Id="rId29" Type="http://schemas.openxmlformats.org/officeDocument/2006/relationships/tags" Target="../tags/tag4.xml"/><Relationship Id="rId24" Type="http://schemas.openxmlformats.org/officeDocument/2006/relationships/slideLayout" Target="../slideLayouts/slideLayout24.xml"/><Relationship Id="rId40" Type="http://schemas.openxmlformats.org/officeDocument/2006/relationships/tags" Target="../tags/tag15.xml"/><Relationship Id="rId45" Type="http://schemas.openxmlformats.org/officeDocument/2006/relationships/tags" Target="../tags/tag20.xml"/><Relationship Id="rId66" Type="http://schemas.openxmlformats.org/officeDocument/2006/relationships/tags" Target="../tags/tag41.xml"/><Relationship Id="rId87" Type="http://schemas.openxmlformats.org/officeDocument/2006/relationships/tags" Target="../tags/tag62.xml"/><Relationship Id="rId110" Type="http://schemas.openxmlformats.org/officeDocument/2006/relationships/tags" Target="../tags/tag85.xml"/><Relationship Id="rId115" Type="http://schemas.openxmlformats.org/officeDocument/2006/relationships/tags" Target="../tags/tag90.xml"/><Relationship Id="rId131" Type="http://schemas.openxmlformats.org/officeDocument/2006/relationships/tags" Target="../tags/tag106.xml"/><Relationship Id="rId136" Type="http://schemas.openxmlformats.org/officeDocument/2006/relationships/tags" Target="../tags/tag111.xml"/><Relationship Id="rId61" Type="http://schemas.openxmlformats.org/officeDocument/2006/relationships/tags" Target="../tags/tag36.xml"/><Relationship Id="rId82" Type="http://schemas.openxmlformats.org/officeDocument/2006/relationships/tags" Target="../tags/tag57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tags" Target="../tags/tag5.xml"/><Relationship Id="rId35" Type="http://schemas.openxmlformats.org/officeDocument/2006/relationships/tags" Target="../tags/tag10.xml"/><Relationship Id="rId56" Type="http://schemas.openxmlformats.org/officeDocument/2006/relationships/tags" Target="../tags/tag31.xml"/><Relationship Id="rId77" Type="http://schemas.openxmlformats.org/officeDocument/2006/relationships/tags" Target="../tags/tag52.xml"/><Relationship Id="rId100" Type="http://schemas.openxmlformats.org/officeDocument/2006/relationships/tags" Target="../tags/tag75.xml"/><Relationship Id="rId105" Type="http://schemas.openxmlformats.org/officeDocument/2006/relationships/tags" Target="../tags/tag80.xml"/><Relationship Id="rId126" Type="http://schemas.openxmlformats.org/officeDocument/2006/relationships/tags" Target="../tags/tag101.xml"/><Relationship Id="rId147" Type="http://schemas.openxmlformats.org/officeDocument/2006/relationships/tags" Target="../tags/tag122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26.xml"/><Relationship Id="rId72" Type="http://schemas.openxmlformats.org/officeDocument/2006/relationships/tags" Target="../tags/tag47.xml"/><Relationship Id="rId93" Type="http://schemas.openxmlformats.org/officeDocument/2006/relationships/tags" Target="../tags/tag68.xml"/><Relationship Id="rId98" Type="http://schemas.openxmlformats.org/officeDocument/2006/relationships/tags" Target="../tags/tag73.xml"/><Relationship Id="rId121" Type="http://schemas.openxmlformats.org/officeDocument/2006/relationships/tags" Target="../tags/tag96.xml"/><Relationship Id="rId142" Type="http://schemas.openxmlformats.org/officeDocument/2006/relationships/tags" Target="../tags/tag117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tags" Target="../tags/tag21.xml"/><Relationship Id="rId67" Type="http://schemas.openxmlformats.org/officeDocument/2006/relationships/tags" Target="../tags/tag42.xml"/><Relationship Id="rId116" Type="http://schemas.openxmlformats.org/officeDocument/2006/relationships/tags" Target="../tags/tag91.xml"/><Relationship Id="rId137" Type="http://schemas.openxmlformats.org/officeDocument/2006/relationships/tags" Target="../tags/tag112.xml"/><Relationship Id="rId20" Type="http://schemas.openxmlformats.org/officeDocument/2006/relationships/slideLayout" Target="../slideLayouts/slideLayout20.xml"/><Relationship Id="rId41" Type="http://schemas.openxmlformats.org/officeDocument/2006/relationships/tags" Target="../tags/tag16.xml"/><Relationship Id="rId62" Type="http://schemas.openxmlformats.org/officeDocument/2006/relationships/tags" Target="../tags/tag37.xml"/><Relationship Id="rId83" Type="http://schemas.openxmlformats.org/officeDocument/2006/relationships/tags" Target="../tags/tag58.xml"/><Relationship Id="rId88" Type="http://schemas.openxmlformats.org/officeDocument/2006/relationships/tags" Target="../tags/tag63.xml"/><Relationship Id="rId111" Type="http://schemas.openxmlformats.org/officeDocument/2006/relationships/tags" Target="../tags/tag86.xml"/><Relationship Id="rId132" Type="http://schemas.openxmlformats.org/officeDocument/2006/relationships/tags" Target="../tags/tag107.xml"/><Relationship Id="rId15" Type="http://schemas.openxmlformats.org/officeDocument/2006/relationships/slideLayout" Target="../slideLayouts/slideLayout15.xml"/><Relationship Id="rId36" Type="http://schemas.openxmlformats.org/officeDocument/2006/relationships/tags" Target="../tags/tag11.xml"/><Relationship Id="rId57" Type="http://schemas.openxmlformats.org/officeDocument/2006/relationships/tags" Target="../tags/tag32.xml"/><Relationship Id="rId106" Type="http://schemas.openxmlformats.org/officeDocument/2006/relationships/tags" Target="../tags/tag81.xml"/><Relationship Id="rId127" Type="http://schemas.openxmlformats.org/officeDocument/2006/relationships/tags" Target="../tags/tag102.xml"/><Relationship Id="rId10" Type="http://schemas.openxmlformats.org/officeDocument/2006/relationships/slideLayout" Target="../slideLayouts/slideLayout10.xml"/><Relationship Id="rId31" Type="http://schemas.openxmlformats.org/officeDocument/2006/relationships/tags" Target="../tags/tag6.xml"/><Relationship Id="rId52" Type="http://schemas.openxmlformats.org/officeDocument/2006/relationships/tags" Target="../tags/tag27.xml"/><Relationship Id="rId73" Type="http://schemas.openxmlformats.org/officeDocument/2006/relationships/tags" Target="../tags/tag48.xml"/><Relationship Id="rId78" Type="http://schemas.openxmlformats.org/officeDocument/2006/relationships/tags" Target="../tags/tag53.xml"/><Relationship Id="rId94" Type="http://schemas.openxmlformats.org/officeDocument/2006/relationships/tags" Target="../tags/tag69.xml"/><Relationship Id="rId99" Type="http://schemas.openxmlformats.org/officeDocument/2006/relationships/tags" Target="../tags/tag74.xml"/><Relationship Id="rId101" Type="http://schemas.openxmlformats.org/officeDocument/2006/relationships/tags" Target="../tags/tag76.xml"/><Relationship Id="rId122" Type="http://schemas.openxmlformats.org/officeDocument/2006/relationships/tags" Target="../tags/tag97.xml"/><Relationship Id="rId143" Type="http://schemas.openxmlformats.org/officeDocument/2006/relationships/tags" Target="../tags/tag118.xml"/><Relationship Id="rId148" Type="http://schemas.openxmlformats.org/officeDocument/2006/relationships/tags" Target="../tags/tag12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theme" Target="../theme/theme1.xml"/><Relationship Id="rId47" Type="http://schemas.openxmlformats.org/officeDocument/2006/relationships/tags" Target="../tags/tag22.xml"/><Relationship Id="rId68" Type="http://schemas.openxmlformats.org/officeDocument/2006/relationships/tags" Target="../tags/tag43.xml"/><Relationship Id="rId89" Type="http://schemas.openxmlformats.org/officeDocument/2006/relationships/tags" Target="../tags/tag64.xml"/><Relationship Id="rId112" Type="http://schemas.openxmlformats.org/officeDocument/2006/relationships/tags" Target="../tags/tag87.xml"/><Relationship Id="rId133" Type="http://schemas.openxmlformats.org/officeDocument/2006/relationships/tags" Target="../tags/tag108.xml"/><Relationship Id="rId16" Type="http://schemas.openxmlformats.org/officeDocument/2006/relationships/slideLayout" Target="../slideLayouts/slideLayout16.xml"/><Relationship Id="rId37" Type="http://schemas.openxmlformats.org/officeDocument/2006/relationships/tags" Target="../tags/tag12.xml"/><Relationship Id="rId58" Type="http://schemas.openxmlformats.org/officeDocument/2006/relationships/tags" Target="../tags/tag33.xml"/><Relationship Id="rId79" Type="http://schemas.openxmlformats.org/officeDocument/2006/relationships/tags" Target="../tags/tag54.xml"/><Relationship Id="rId102" Type="http://schemas.openxmlformats.org/officeDocument/2006/relationships/tags" Target="../tags/tag77.xml"/><Relationship Id="rId123" Type="http://schemas.openxmlformats.org/officeDocument/2006/relationships/tags" Target="../tags/tag98.xml"/><Relationship Id="rId144" Type="http://schemas.openxmlformats.org/officeDocument/2006/relationships/tags" Target="../tags/tag119.xml"/><Relationship Id="rId90" Type="http://schemas.openxmlformats.org/officeDocument/2006/relationships/tags" Target="../tags/tag65.xml"/></Relationships>
</file>

<file path=ppt/slideMasters/_rels/slideMaster2.xml.rels><?xml version="1.0" encoding="UTF-8" standalone="yes"?>
<Relationships xmlns="http://schemas.openxmlformats.org/package/2006/relationships"><Relationship Id="rId117" Type="http://schemas.openxmlformats.org/officeDocument/2006/relationships/tags" Target="../tags/tag227.xml"/><Relationship Id="rId21" Type="http://schemas.openxmlformats.org/officeDocument/2006/relationships/tags" Target="../tags/tag131.xml"/><Relationship Id="rId42" Type="http://schemas.openxmlformats.org/officeDocument/2006/relationships/tags" Target="../tags/tag152.xml"/><Relationship Id="rId63" Type="http://schemas.openxmlformats.org/officeDocument/2006/relationships/tags" Target="../tags/tag173.xml"/><Relationship Id="rId84" Type="http://schemas.openxmlformats.org/officeDocument/2006/relationships/tags" Target="../tags/tag194.xml"/><Relationship Id="rId138" Type="http://schemas.openxmlformats.org/officeDocument/2006/relationships/tags" Target="../tags/tag248.xml"/><Relationship Id="rId107" Type="http://schemas.openxmlformats.org/officeDocument/2006/relationships/tags" Target="../tags/tag217.xml"/><Relationship Id="rId11" Type="http://schemas.openxmlformats.org/officeDocument/2006/relationships/slideLayout" Target="../slideLayouts/slideLayout36.xml"/><Relationship Id="rId32" Type="http://schemas.openxmlformats.org/officeDocument/2006/relationships/tags" Target="../tags/tag142.xml"/><Relationship Id="rId37" Type="http://schemas.openxmlformats.org/officeDocument/2006/relationships/tags" Target="../tags/tag147.xml"/><Relationship Id="rId53" Type="http://schemas.openxmlformats.org/officeDocument/2006/relationships/tags" Target="../tags/tag163.xml"/><Relationship Id="rId58" Type="http://schemas.openxmlformats.org/officeDocument/2006/relationships/tags" Target="../tags/tag168.xml"/><Relationship Id="rId74" Type="http://schemas.openxmlformats.org/officeDocument/2006/relationships/tags" Target="../tags/tag184.xml"/><Relationship Id="rId79" Type="http://schemas.openxmlformats.org/officeDocument/2006/relationships/tags" Target="../tags/tag189.xml"/><Relationship Id="rId102" Type="http://schemas.openxmlformats.org/officeDocument/2006/relationships/tags" Target="../tags/tag212.xml"/><Relationship Id="rId123" Type="http://schemas.openxmlformats.org/officeDocument/2006/relationships/tags" Target="../tags/tag233.xml"/><Relationship Id="rId128" Type="http://schemas.openxmlformats.org/officeDocument/2006/relationships/tags" Target="../tags/tag238.xml"/><Relationship Id="rId5" Type="http://schemas.openxmlformats.org/officeDocument/2006/relationships/slideLayout" Target="../slideLayouts/slideLayout30.xml"/><Relationship Id="rId90" Type="http://schemas.openxmlformats.org/officeDocument/2006/relationships/tags" Target="../tags/tag200.xml"/><Relationship Id="rId95" Type="http://schemas.openxmlformats.org/officeDocument/2006/relationships/tags" Target="../tags/tag205.xml"/><Relationship Id="rId22" Type="http://schemas.openxmlformats.org/officeDocument/2006/relationships/tags" Target="../tags/tag132.xml"/><Relationship Id="rId27" Type="http://schemas.openxmlformats.org/officeDocument/2006/relationships/tags" Target="../tags/tag137.xml"/><Relationship Id="rId43" Type="http://schemas.openxmlformats.org/officeDocument/2006/relationships/tags" Target="../tags/tag153.xml"/><Relationship Id="rId48" Type="http://schemas.openxmlformats.org/officeDocument/2006/relationships/tags" Target="../tags/tag158.xml"/><Relationship Id="rId64" Type="http://schemas.openxmlformats.org/officeDocument/2006/relationships/tags" Target="../tags/tag174.xml"/><Relationship Id="rId69" Type="http://schemas.openxmlformats.org/officeDocument/2006/relationships/tags" Target="../tags/tag179.xml"/><Relationship Id="rId113" Type="http://schemas.openxmlformats.org/officeDocument/2006/relationships/tags" Target="../tags/tag223.xml"/><Relationship Id="rId118" Type="http://schemas.openxmlformats.org/officeDocument/2006/relationships/tags" Target="../tags/tag228.xml"/><Relationship Id="rId134" Type="http://schemas.openxmlformats.org/officeDocument/2006/relationships/tags" Target="../tags/tag244.xml"/><Relationship Id="rId139" Type="http://schemas.openxmlformats.org/officeDocument/2006/relationships/tags" Target="../tags/tag249.xml"/><Relationship Id="rId80" Type="http://schemas.openxmlformats.org/officeDocument/2006/relationships/tags" Target="../tags/tag190.xml"/><Relationship Id="rId85" Type="http://schemas.openxmlformats.org/officeDocument/2006/relationships/tags" Target="../tags/tag195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33" Type="http://schemas.openxmlformats.org/officeDocument/2006/relationships/tags" Target="../tags/tag143.xml"/><Relationship Id="rId38" Type="http://schemas.openxmlformats.org/officeDocument/2006/relationships/tags" Target="../tags/tag148.xml"/><Relationship Id="rId59" Type="http://schemas.openxmlformats.org/officeDocument/2006/relationships/tags" Target="../tags/tag169.xml"/><Relationship Id="rId103" Type="http://schemas.openxmlformats.org/officeDocument/2006/relationships/tags" Target="../tags/tag213.xml"/><Relationship Id="rId108" Type="http://schemas.openxmlformats.org/officeDocument/2006/relationships/tags" Target="../tags/tag218.xml"/><Relationship Id="rId124" Type="http://schemas.openxmlformats.org/officeDocument/2006/relationships/tags" Target="../tags/tag234.xml"/><Relationship Id="rId129" Type="http://schemas.openxmlformats.org/officeDocument/2006/relationships/tags" Target="../tags/tag239.xml"/><Relationship Id="rId54" Type="http://schemas.openxmlformats.org/officeDocument/2006/relationships/tags" Target="../tags/tag164.xml"/><Relationship Id="rId70" Type="http://schemas.openxmlformats.org/officeDocument/2006/relationships/tags" Target="../tags/tag180.xml"/><Relationship Id="rId75" Type="http://schemas.openxmlformats.org/officeDocument/2006/relationships/tags" Target="../tags/tag185.xml"/><Relationship Id="rId91" Type="http://schemas.openxmlformats.org/officeDocument/2006/relationships/tags" Target="../tags/tag201.xml"/><Relationship Id="rId96" Type="http://schemas.openxmlformats.org/officeDocument/2006/relationships/tags" Target="../tags/tag206.xml"/><Relationship Id="rId140" Type="http://schemas.openxmlformats.org/officeDocument/2006/relationships/tags" Target="../tags/tag250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23" Type="http://schemas.openxmlformats.org/officeDocument/2006/relationships/tags" Target="../tags/tag133.xml"/><Relationship Id="rId28" Type="http://schemas.openxmlformats.org/officeDocument/2006/relationships/tags" Target="../tags/tag138.xml"/><Relationship Id="rId49" Type="http://schemas.openxmlformats.org/officeDocument/2006/relationships/tags" Target="../tags/tag159.xml"/><Relationship Id="rId114" Type="http://schemas.openxmlformats.org/officeDocument/2006/relationships/tags" Target="../tags/tag224.xml"/><Relationship Id="rId119" Type="http://schemas.openxmlformats.org/officeDocument/2006/relationships/tags" Target="../tags/tag229.xml"/><Relationship Id="rId44" Type="http://schemas.openxmlformats.org/officeDocument/2006/relationships/tags" Target="../tags/tag154.xml"/><Relationship Id="rId60" Type="http://schemas.openxmlformats.org/officeDocument/2006/relationships/tags" Target="../tags/tag170.xml"/><Relationship Id="rId65" Type="http://schemas.openxmlformats.org/officeDocument/2006/relationships/tags" Target="../tags/tag175.xml"/><Relationship Id="rId81" Type="http://schemas.openxmlformats.org/officeDocument/2006/relationships/tags" Target="../tags/tag191.xml"/><Relationship Id="rId86" Type="http://schemas.openxmlformats.org/officeDocument/2006/relationships/tags" Target="../tags/tag196.xml"/><Relationship Id="rId130" Type="http://schemas.openxmlformats.org/officeDocument/2006/relationships/tags" Target="../tags/tag240.xml"/><Relationship Id="rId135" Type="http://schemas.openxmlformats.org/officeDocument/2006/relationships/tags" Target="../tags/tag245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9" Type="http://schemas.openxmlformats.org/officeDocument/2006/relationships/tags" Target="../tags/tag149.xml"/><Relationship Id="rId109" Type="http://schemas.openxmlformats.org/officeDocument/2006/relationships/tags" Target="../tags/tag219.xml"/><Relationship Id="rId34" Type="http://schemas.openxmlformats.org/officeDocument/2006/relationships/tags" Target="../tags/tag144.xml"/><Relationship Id="rId50" Type="http://schemas.openxmlformats.org/officeDocument/2006/relationships/tags" Target="../tags/tag160.xml"/><Relationship Id="rId55" Type="http://schemas.openxmlformats.org/officeDocument/2006/relationships/tags" Target="../tags/tag165.xml"/><Relationship Id="rId76" Type="http://schemas.openxmlformats.org/officeDocument/2006/relationships/tags" Target="../tags/tag186.xml"/><Relationship Id="rId97" Type="http://schemas.openxmlformats.org/officeDocument/2006/relationships/tags" Target="../tags/tag207.xml"/><Relationship Id="rId104" Type="http://schemas.openxmlformats.org/officeDocument/2006/relationships/tags" Target="../tags/tag214.xml"/><Relationship Id="rId120" Type="http://schemas.openxmlformats.org/officeDocument/2006/relationships/tags" Target="../tags/tag230.xml"/><Relationship Id="rId125" Type="http://schemas.openxmlformats.org/officeDocument/2006/relationships/tags" Target="../tags/tag235.xml"/><Relationship Id="rId141" Type="http://schemas.openxmlformats.org/officeDocument/2006/relationships/tags" Target="../tags/tag251.xml"/><Relationship Id="rId7" Type="http://schemas.openxmlformats.org/officeDocument/2006/relationships/slideLayout" Target="../slideLayouts/slideLayout32.xml"/><Relationship Id="rId71" Type="http://schemas.openxmlformats.org/officeDocument/2006/relationships/tags" Target="../tags/tag181.xml"/><Relationship Id="rId92" Type="http://schemas.openxmlformats.org/officeDocument/2006/relationships/tags" Target="../tags/tag202.xml"/><Relationship Id="rId2" Type="http://schemas.openxmlformats.org/officeDocument/2006/relationships/slideLayout" Target="../slideLayouts/slideLayout27.xml"/><Relationship Id="rId29" Type="http://schemas.openxmlformats.org/officeDocument/2006/relationships/tags" Target="../tags/tag139.xml"/><Relationship Id="rId24" Type="http://schemas.openxmlformats.org/officeDocument/2006/relationships/tags" Target="../tags/tag134.xml"/><Relationship Id="rId40" Type="http://schemas.openxmlformats.org/officeDocument/2006/relationships/tags" Target="../tags/tag150.xml"/><Relationship Id="rId45" Type="http://schemas.openxmlformats.org/officeDocument/2006/relationships/tags" Target="../tags/tag155.xml"/><Relationship Id="rId66" Type="http://schemas.openxmlformats.org/officeDocument/2006/relationships/tags" Target="../tags/tag176.xml"/><Relationship Id="rId87" Type="http://schemas.openxmlformats.org/officeDocument/2006/relationships/tags" Target="../tags/tag197.xml"/><Relationship Id="rId110" Type="http://schemas.openxmlformats.org/officeDocument/2006/relationships/tags" Target="../tags/tag220.xml"/><Relationship Id="rId115" Type="http://schemas.openxmlformats.org/officeDocument/2006/relationships/tags" Target="../tags/tag225.xml"/><Relationship Id="rId131" Type="http://schemas.openxmlformats.org/officeDocument/2006/relationships/tags" Target="../tags/tag241.xml"/><Relationship Id="rId136" Type="http://schemas.openxmlformats.org/officeDocument/2006/relationships/tags" Target="../tags/tag246.xml"/><Relationship Id="rId61" Type="http://schemas.openxmlformats.org/officeDocument/2006/relationships/tags" Target="../tags/tag171.xml"/><Relationship Id="rId82" Type="http://schemas.openxmlformats.org/officeDocument/2006/relationships/tags" Target="../tags/tag192.xml"/><Relationship Id="rId1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39.xml"/><Relationship Id="rId30" Type="http://schemas.openxmlformats.org/officeDocument/2006/relationships/tags" Target="../tags/tag140.xml"/><Relationship Id="rId35" Type="http://schemas.openxmlformats.org/officeDocument/2006/relationships/tags" Target="../tags/tag145.xml"/><Relationship Id="rId56" Type="http://schemas.openxmlformats.org/officeDocument/2006/relationships/tags" Target="../tags/tag166.xml"/><Relationship Id="rId77" Type="http://schemas.openxmlformats.org/officeDocument/2006/relationships/tags" Target="../tags/tag187.xml"/><Relationship Id="rId100" Type="http://schemas.openxmlformats.org/officeDocument/2006/relationships/tags" Target="../tags/tag210.xml"/><Relationship Id="rId105" Type="http://schemas.openxmlformats.org/officeDocument/2006/relationships/tags" Target="../tags/tag215.xml"/><Relationship Id="rId126" Type="http://schemas.openxmlformats.org/officeDocument/2006/relationships/tags" Target="../tags/tag236.xml"/><Relationship Id="rId8" Type="http://schemas.openxmlformats.org/officeDocument/2006/relationships/slideLayout" Target="../slideLayouts/slideLayout33.xml"/><Relationship Id="rId51" Type="http://schemas.openxmlformats.org/officeDocument/2006/relationships/tags" Target="../tags/tag161.xml"/><Relationship Id="rId72" Type="http://schemas.openxmlformats.org/officeDocument/2006/relationships/tags" Target="../tags/tag182.xml"/><Relationship Id="rId93" Type="http://schemas.openxmlformats.org/officeDocument/2006/relationships/tags" Target="../tags/tag203.xml"/><Relationship Id="rId98" Type="http://schemas.openxmlformats.org/officeDocument/2006/relationships/tags" Target="../tags/tag208.xml"/><Relationship Id="rId121" Type="http://schemas.openxmlformats.org/officeDocument/2006/relationships/tags" Target="../tags/tag231.xml"/><Relationship Id="rId142" Type="http://schemas.openxmlformats.org/officeDocument/2006/relationships/tags" Target="../tags/tag252.xml"/><Relationship Id="rId3" Type="http://schemas.openxmlformats.org/officeDocument/2006/relationships/slideLayout" Target="../slideLayouts/slideLayout28.xml"/><Relationship Id="rId25" Type="http://schemas.openxmlformats.org/officeDocument/2006/relationships/tags" Target="../tags/tag135.xml"/><Relationship Id="rId46" Type="http://schemas.openxmlformats.org/officeDocument/2006/relationships/tags" Target="../tags/tag156.xml"/><Relationship Id="rId67" Type="http://schemas.openxmlformats.org/officeDocument/2006/relationships/tags" Target="../tags/tag177.xml"/><Relationship Id="rId116" Type="http://schemas.openxmlformats.org/officeDocument/2006/relationships/tags" Target="../tags/tag226.xml"/><Relationship Id="rId137" Type="http://schemas.openxmlformats.org/officeDocument/2006/relationships/tags" Target="../tags/tag247.xml"/><Relationship Id="rId20" Type="http://schemas.openxmlformats.org/officeDocument/2006/relationships/theme" Target="../theme/theme2.xml"/><Relationship Id="rId41" Type="http://schemas.openxmlformats.org/officeDocument/2006/relationships/tags" Target="../tags/tag151.xml"/><Relationship Id="rId62" Type="http://schemas.openxmlformats.org/officeDocument/2006/relationships/tags" Target="../tags/tag172.xml"/><Relationship Id="rId83" Type="http://schemas.openxmlformats.org/officeDocument/2006/relationships/tags" Target="../tags/tag193.xml"/><Relationship Id="rId88" Type="http://schemas.openxmlformats.org/officeDocument/2006/relationships/tags" Target="../tags/tag198.xml"/><Relationship Id="rId111" Type="http://schemas.openxmlformats.org/officeDocument/2006/relationships/tags" Target="../tags/tag221.xml"/><Relationship Id="rId132" Type="http://schemas.openxmlformats.org/officeDocument/2006/relationships/tags" Target="../tags/tag242.xml"/><Relationship Id="rId15" Type="http://schemas.openxmlformats.org/officeDocument/2006/relationships/slideLayout" Target="../slideLayouts/slideLayout40.xml"/><Relationship Id="rId36" Type="http://schemas.openxmlformats.org/officeDocument/2006/relationships/tags" Target="../tags/tag146.xml"/><Relationship Id="rId57" Type="http://schemas.openxmlformats.org/officeDocument/2006/relationships/tags" Target="../tags/tag167.xml"/><Relationship Id="rId106" Type="http://schemas.openxmlformats.org/officeDocument/2006/relationships/tags" Target="../tags/tag216.xml"/><Relationship Id="rId127" Type="http://schemas.openxmlformats.org/officeDocument/2006/relationships/tags" Target="../tags/tag237.xml"/><Relationship Id="rId10" Type="http://schemas.openxmlformats.org/officeDocument/2006/relationships/slideLayout" Target="../slideLayouts/slideLayout35.xml"/><Relationship Id="rId31" Type="http://schemas.openxmlformats.org/officeDocument/2006/relationships/tags" Target="../tags/tag141.xml"/><Relationship Id="rId52" Type="http://schemas.openxmlformats.org/officeDocument/2006/relationships/tags" Target="../tags/tag162.xml"/><Relationship Id="rId73" Type="http://schemas.openxmlformats.org/officeDocument/2006/relationships/tags" Target="../tags/tag183.xml"/><Relationship Id="rId78" Type="http://schemas.openxmlformats.org/officeDocument/2006/relationships/tags" Target="../tags/tag188.xml"/><Relationship Id="rId94" Type="http://schemas.openxmlformats.org/officeDocument/2006/relationships/tags" Target="../tags/tag204.xml"/><Relationship Id="rId99" Type="http://schemas.openxmlformats.org/officeDocument/2006/relationships/tags" Target="../tags/tag209.xml"/><Relationship Id="rId101" Type="http://schemas.openxmlformats.org/officeDocument/2006/relationships/tags" Target="../tags/tag211.xml"/><Relationship Id="rId122" Type="http://schemas.openxmlformats.org/officeDocument/2006/relationships/tags" Target="../tags/tag232.xml"/><Relationship Id="rId143" Type="http://schemas.openxmlformats.org/officeDocument/2006/relationships/tags" Target="../tags/tag25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26" Type="http://schemas.openxmlformats.org/officeDocument/2006/relationships/tags" Target="../tags/tag136.xml"/><Relationship Id="rId47" Type="http://schemas.openxmlformats.org/officeDocument/2006/relationships/tags" Target="../tags/tag157.xml"/><Relationship Id="rId68" Type="http://schemas.openxmlformats.org/officeDocument/2006/relationships/tags" Target="../tags/tag178.xml"/><Relationship Id="rId89" Type="http://schemas.openxmlformats.org/officeDocument/2006/relationships/tags" Target="../tags/tag199.xml"/><Relationship Id="rId112" Type="http://schemas.openxmlformats.org/officeDocument/2006/relationships/tags" Target="../tags/tag222.xml"/><Relationship Id="rId133" Type="http://schemas.openxmlformats.org/officeDocument/2006/relationships/tags" Target="../tags/tag243.xml"/><Relationship Id="rId16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tags" Target="../tags/tag275.xml"/><Relationship Id="rId117" Type="http://schemas.openxmlformats.org/officeDocument/2006/relationships/tags" Target="../tags/tag366.xml"/><Relationship Id="rId21" Type="http://schemas.openxmlformats.org/officeDocument/2006/relationships/tags" Target="../tags/tag270.xml"/><Relationship Id="rId42" Type="http://schemas.openxmlformats.org/officeDocument/2006/relationships/tags" Target="../tags/tag291.xml"/><Relationship Id="rId47" Type="http://schemas.openxmlformats.org/officeDocument/2006/relationships/tags" Target="../tags/tag296.xml"/><Relationship Id="rId63" Type="http://schemas.openxmlformats.org/officeDocument/2006/relationships/tags" Target="../tags/tag312.xml"/><Relationship Id="rId68" Type="http://schemas.openxmlformats.org/officeDocument/2006/relationships/tags" Target="../tags/tag317.xml"/><Relationship Id="rId84" Type="http://schemas.openxmlformats.org/officeDocument/2006/relationships/tags" Target="../tags/tag333.xml"/><Relationship Id="rId89" Type="http://schemas.openxmlformats.org/officeDocument/2006/relationships/tags" Target="../tags/tag338.xml"/><Relationship Id="rId112" Type="http://schemas.openxmlformats.org/officeDocument/2006/relationships/tags" Target="../tags/tag361.xml"/><Relationship Id="rId16" Type="http://schemas.openxmlformats.org/officeDocument/2006/relationships/tags" Target="../tags/tag265.xml"/><Relationship Id="rId107" Type="http://schemas.openxmlformats.org/officeDocument/2006/relationships/tags" Target="../tags/tag356.xml"/><Relationship Id="rId11" Type="http://schemas.openxmlformats.org/officeDocument/2006/relationships/tags" Target="../tags/tag260.xml"/><Relationship Id="rId32" Type="http://schemas.openxmlformats.org/officeDocument/2006/relationships/tags" Target="../tags/tag281.xml"/><Relationship Id="rId37" Type="http://schemas.openxmlformats.org/officeDocument/2006/relationships/tags" Target="../tags/tag286.xml"/><Relationship Id="rId53" Type="http://schemas.openxmlformats.org/officeDocument/2006/relationships/tags" Target="../tags/tag302.xml"/><Relationship Id="rId58" Type="http://schemas.openxmlformats.org/officeDocument/2006/relationships/tags" Target="../tags/tag307.xml"/><Relationship Id="rId74" Type="http://schemas.openxmlformats.org/officeDocument/2006/relationships/tags" Target="../tags/tag323.xml"/><Relationship Id="rId79" Type="http://schemas.openxmlformats.org/officeDocument/2006/relationships/tags" Target="../tags/tag328.xml"/><Relationship Id="rId102" Type="http://schemas.openxmlformats.org/officeDocument/2006/relationships/tags" Target="../tags/tag351.xml"/><Relationship Id="rId123" Type="http://schemas.openxmlformats.org/officeDocument/2006/relationships/tags" Target="../tags/tag372.xml"/><Relationship Id="rId5" Type="http://schemas.openxmlformats.org/officeDocument/2006/relationships/tags" Target="../tags/tag254.xml"/><Relationship Id="rId90" Type="http://schemas.openxmlformats.org/officeDocument/2006/relationships/tags" Target="../tags/tag339.xml"/><Relationship Id="rId95" Type="http://schemas.openxmlformats.org/officeDocument/2006/relationships/tags" Target="../tags/tag344.xml"/><Relationship Id="rId22" Type="http://schemas.openxmlformats.org/officeDocument/2006/relationships/tags" Target="../tags/tag271.xml"/><Relationship Id="rId27" Type="http://schemas.openxmlformats.org/officeDocument/2006/relationships/tags" Target="../tags/tag276.xml"/><Relationship Id="rId43" Type="http://schemas.openxmlformats.org/officeDocument/2006/relationships/tags" Target="../tags/tag292.xml"/><Relationship Id="rId48" Type="http://schemas.openxmlformats.org/officeDocument/2006/relationships/tags" Target="../tags/tag297.xml"/><Relationship Id="rId64" Type="http://schemas.openxmlformats.org/officeDocument/2006/relationships/tags" Target="../tags/tag313.xml"/><Relationship Id="rId69" Type="http://schemas.openxmlformats.org/officeDocument/2006/relationships/tags" Target="../tags/tag318.xml"/><Relationship Id="rId113" Type="http://schemas.openxmlformats.org/officeDocument/2006/relationships/tags" Target="../tags/tag362.xml"/><Relationship Id="rId118" Type="http://schemas.openxmlformats.org/officeDocument/2006/relationships/tags" Target="../tags/tag367.xml"/><Relationship Id="rId80" Type="http://schemas.openxmlformats.org/officeDocument/2006/relationships/tags" Target="../tags/tag329.xml"/><Relationship Id="rId85" Type="http://schemas.openxmlformats.org/officeDocument/2006/relationships/tags" Target="../tags/tag334.xml"/><Relationship Id="rId12" Type="http://schemas.openxmlformats.org/officeDocument/2006/relationships/tags" Target="../tags/tag261.xml"/><Relationship Id="rId17" Type="http://schemas.openxmlformats.org/officeDocument/2006/relationships/tags" Target="../tags/tag266.xml"/><Relationship Id="rId33" Type="http://schemas.openxmlformats.org/officeDocument/2006/relationships/tags" Target="../tags/tag282.xml"/><Relationship Id="rId38" Type="http://schemas.openxmlformats.org/officeDocument/2006/relationships/tags" Target="../tags/tag287.xml"/><Relationship Id="rId59" Type="http://schemas.openxmlformats.org/officeDocument/2006/relationships/tags" Target="../tags/tag308.xml"/><Relationship Id="rId103" Type="http://schemas.openxmlformats.org/officeDocument/2006/relationships/tags" Target="../tags/tag352.xml"/><Relationship Id="rId108" Type="http://schemas.openxmlformats.org/officeDocument/2006/relationships/tags" Target="../tags/tag357.xml"/><Relationship Id="rId124" Type="http://schemas.openxmlformats.org/officeDocument/2006/relationships/tags" Target="../tags/tag373.xml"/><Relationship Id="rId54" Type="http://schemas.openxmlformats.org/officeDocument/2006/relationships/tags" Target="../tags/tag303.xml"/><Relationship Id="rId70" Type="http://schemas.openxmlformats.org/officeDocument/2006/relationships/tags" Target="../tags/tag319.xml"/><Relationship Id="rId75" Type="http://schemas.openxmlformats.org/officeDocument/2006/relationships/tags" Target="../tags/tag324.xml"/><Relationship Id="rId91" Type="http://schemas.openxmlformats.org/officeDocument/2006/relationships/tags" Target="../tags/tag340.xml"/><Relationship Id="rId96" Type="http://schemas.openxmlformats.org/officeDocument/2006/relationships/tags" Target="../tags/tag345.xml"/><Relationship Id="rId1" Type="http://schemas.openxmlformats.org/officeDocument/2006/relationships/slideLayout" Target="../slideLayouts/slideLayout45.xml"/><Relationship Id="rId6" Type="http://schemas.openxmlformats.org/officeDocument/2006/relationships/tags" Target="../tags/tag255.xml"/><Relationship Id="rId23" Type="http://schemas.openxmlformats.org/officeDocument/2006/relationships/tags" Target="../tags/tag272.xml"/><Relationship Id="rId28" Type="http://schemas.openxmlformats.org/officeDocument/2006/relationships/tags" Target="../tags/tag277.xml"/><Relationship Id="rId49" Type="http://schemas.openxmlformats.org/officeDocument/2006/relationships/tags" Target="../tags/tag298.xml"/><Relationship Id="rId114" Type="http://schemas.openxmlformats.org/officeDocument/2006/relationships/tags" Target="../tags/tag363.xml"/><Relationship Id="rId119" Type="http://schemas.openxmlformats.org/officeDocument/2006/relationships/tags" Target="../tags/tag368.xml"/><Relationship Id="rId44" Type="http://schemas.openxmlformats.org/officeDocument/2006/relationships/tags" Target="../tags/tag293.xml"/><Relationship Id="rId60" Type="http://schemas.openxmlformats.org/officeDocument/2006/relationships/tags" Target="../tags/tag309.xml"/><Relationship Id="rId65" Type="http://schemas.openxmlformats.org/officeDocument/2006/relationships/tags" Target="../tags/tag314.xml"/><Relationship Id="rId81" Type="http://schemas.openxmlformats.org/officeDocument/2006/relationships/tags" Target="../tags/tag330.xml"/><Relationship Id="rId86" Type="http://schemas.openxmlformats.org/officeDocument/2006/relationships/tags" Target="../tags/tag335.xml"/><Relationship Id="rId13" Type="http://schemas.openxmlformats.org/officeDocument/2006/relationships/tags" Target="../tags/tag262.xml"/><Relationship Id="rId18" Type="http://schemas.openxmlformats.org/officeDocument/2006/relationships/tags" Target="../tags/tag267.xml"/><Relationship Id="rId39" Type="http://schemas.openxmlformats.org/officeDocument/2006/relationships/tags" Target="../tags/tag288.xml"/><Relationship Id="rId109" Type="http://schemas.openxmlformats.org/officeDocument/2006/relationships/tags" Target="../tags/tag358.xml"/><Relationship Id="rId34" Type="http://schemas.openxmlformats.org/officeDocument/2006/relationships/tags" Target="../tags/tag283.xml"/><Relationship Id="rId50" Type="http://schemas.openxmlformats.org/officeDocument/2006/relationships/tags" Target="../tags/tag299.xml"/><Relationship Id="rId55" Type="http://schemas.openxmlformats.org/officeDocument/2006/relationships/tags" Target="../tags/tag304.xml"/><Relationship Id="rId76" Type="http://schemas.openxmlformats.org/officeDocument/2006/relationships/tags" Target="../tags/tag325.xml"/><Relationship Id="rId97" Type="http://schemas.openxmlformats.org/officeDocument/2006/relationships/tags" Target="../tags/tag346.xml"/><Relationship Id="rId104" Type="http://schemas.openxmlformats.org/officeDocument/2006/relationships/tags" Target="../tags/tag353.xml"/><Relationship Id="rId120" Type="http://schemas.openxmlformats.org/officeDocument/2006/relationships/tags" Target="../tags/tag369.xml"/><Relationship Id="rId125" Type="http://schemas.openxmlformats.org/officeDocument/2006/relationships/tags" Target="../tags/tag374.xml"/><Relationship Id="rId7" Type="http://schemas.openxmlformats.org/officeDocument/2006/relationships/tags" Target="../tags/tag256.xml"/><Relationship Id="rId71" Type="http://schemas.openxmlformats.org/officeDocument/2006/relationships/tags" Target="../tags/tag320.xml"/><Relationship Id="rId92" Type="http://schemas.openxmlformats.org/officeDocument/2006/relationships/tags" Target="../tags/tag341.xml"/><Relationship Id="rId2" Type="http://schemas.openxmlformats.org/officeDocument/2006/relationships/slideLayout" Target="../slideLayouts/slideLayout46.xml"/><Relationship Id="rId29" Type="http://schemas.openxmlformats.org/officeDocument/2006/relationships/tags" Target="../tags/tag278.xml"/><Relationship Id="rId24" Type="http://schemas.openxmlformats.org/officeDocument/2006/relationships/tags" Target="../tags/tag273.xml"/><Relationship Id="rId40" Type="http://schemas.openxmlformats.org/officeDocument/2006/relationships/tags" Target="../tags/tag289.xml"/><Relationship Id="rId45" Type="http://schemas.openxmlformats.org/officeDocument/2006/relationships/tags" Target="../tags/tag294.xml"/><Relationship Id="rId66" Type="http://schemas.openxmlformats.org/officeDocument/2006/relationships/tags" Target="../tags/tag315.xml"/><Relationship Id="rId87" Type="http://schemas.openxmlformats.org/officeDocument/2006/relationships/tags" Target="../tags/tag336.xml"/><Relationship Id="rId110" Type="http://schemas.openxmlformats.org/officeDocument/2006/relationships/tags" Target="../tags/tag359.xml"/><Relationship Id="rId115" Type="http://schemas.openxmlformats.org/officeDocument/2006/relationships/tags" Target="../tags/tag364.xml"/><Relationship Id="rId61" Type="http://schemas.openxmlformats.org/officeDocument/2006/relationships/tags" Target="../tags/tag310.xml"/><Relationship Id="rId82" Type="http://schemas.openxmlformats.org/officeDocument/2006/relationships/tags" Target="../tags/tag331.xml"/><Relationship Id="rId19" Type="http://schemas.openxmlformats.org/officeDocument/2006/relationships/tags" Target="../tags/tag268.xml"/><Relationship Id="rId14" Type="http://schemas.openxmlformats.org/officeDocument/2006/relationships/tags" Target="../tags/tag263.xml"/><Relationship Id="rId30" Type="http://schemas.openxmlformats.org/officeDocument/2006/relationships/tags" Target="../tags/tag279.xml"/><Relationship Id="rId35" Type="http://schemas.openxmlformats.org/officeDocument/2006/relationships/tags" Target="../tags/tag284.xml"/><Relationship Id="rId56" Type="http://schemas.openxmlformats.org/officeDocument/2006/relationships/tags" Target="../tags/tag305.xml"/><Relationship Id="rId77" Type="http://schemas.openxmlformats.org/officeDocument/2006/relationships/tags" Target="../tags/tag326.xml"/><Relationship Id="rId100" Type="http://schemas.openxmlformats.org/officeDocument/2006/relationships/tags" Target="../tags/tag349.xml"/><Relationship Id="rId105" Type="http://schemas.openxmlformats.org/officeDocument/2006/relationships/tags" Target="../tags/tag354.xml"/><Relationship Id="rId126" Type="http://schemas.openxmlformats.org/officeDocument/2006/relationships/tags" Target="../tags/tag375.xml"/><Relationship Id="rId8" Type="http://schemas.openxmlformats.org/officeDocument/2006/relationships/tags" Target="../tags/tag257.xml"/><Relationship Id="rId51" Type="http://schemas.openxmlformats.org/officeDocument/2006/relationships/tags" Target="../tags/tag300.xml"/><Relationship Id="rId72" Type="http://schemas.openxmlformats.org/officeDocument/2006/relationships/tags" Target="../tags/tag321.xml"/><Relationship Id="rId93" Type="http://schemas.openxmlformats.org/officeDocument/2006/relationships/tags" Target="../tags/tag342.xml"/><Relationship Id="rId98" Type="http://schemas.openxmlformats.org/officeDocument/2006/relationships/tags" Target="../tags/tag347.xml"/><Relationship Id="rId121" Type="http://schemas.openxmlformats.org/officeDocument/2006/relationships/tags" Target="../tags/tag370.xml"/><Relationship Id="rId3" Type="http://schemas.openxmlformats.org/officeDocument/2006/relationships/slideLayout" Target="../slideLayouts/slideLayout47.xml"/><Relationship Id="rId25" Type="http://schemas.openxmlformats.org/officeDocument/2006/relationships/tags" Target="../tags/tag274.xml"/><Relationship Id="rId46" Type="http://schemas.openxmlformats.org/officeDocument/2006/relationships/tags" Target="../tags/tag295.xml"/><Relationship Id="rId67" Type="http://schemas.openxmlformats.org/officeDocument/2006/relationships/tags" Target="../tags/tag316.xml"/><Relationship Id="rId116" Type="http://schemas.openxmlformats.org/officeDocument/2006/relationships/tags" Target="../tags/tag365.xml"/><Relationship Id="rId20" Type="http://schemas.openxmlformats.org/officeDocument/2006/relationships/tags" Target="../tags/tag269.xml"/><Relationship Id="rId41" Type="http://schemas.openxmlformats.org/officeDocument/2006/relationships/tags" Target="../tags/tag290.xml"/><Relationship Id="rId62" Type="http://schemas.openxmlformats.org/officeDocument/2006/relationships/tags" Target="../tags/tag311.xml"/><Relationship Id="rId83" Type="http://schemas.openxmlformats.org/officeDocument/2006/relationships/tags" Target="../tags/tag332.xml"/><Relationship Id="rId88" Type="http://schemas.openxmlformats.org/officeDocument/2006/relationships/tags" Target="../tags/tag337.xml"/><Relationship Id="rId111" Type="http://schemas.openxmlformats.org/officeDocument/2006/relationships/tags" Target="../tags/tag360.xml"/><Relationship Id="rId15" Type="http://schemas.openxmlformats.org/officeDocument/2006/relationships/tags" Target="../tags/tag264.xml"/><Relationship Id="rId36" Type="http://schemas.openxmlformats.org/officeDocument/2006/relationships/tags" Target="../tags/tag285.xml"/><Relationship Id="rId57" Type="http://schemas.openxmlformats.org/officeDocument/2006/relationships/tags" Target="../tags/tag306.xml"/><Relationship Id="rId106" Type="http://schemas.openxmlformats.org/officeDocument/2006/relationships/tags" Target="../tags/tag355.xml"/><Relationship Id="rId127" Type="http://schemas.openxmlformats.org/officeDocument/2006/relationships/tags" Target="../tags/tag376.xml"/><Relationship Id="rId10" Type="http://schemas.openxmlformats.org/officeDocument/2006/relationships/tags" Target="../tags/tag259.xml"/><Relationship Id="rId31" Type="http://schemas.openxmlformats.org/officeDocument/2006/relationships/tags" Target="../tags/tag280.xml"/><Relationship Id="rId52" Type="http://schemas.openxmlformats.org/officeDocument/2006/relationships/tags" Target="../tags/tag301.xml"/><Relationship Id="rId73" Type="http://schemas.openxmlformats.org/officeDocument/2006/relationships/tags" Target="../tags/tag322.xml"/><Relationship Id="rId78" Type="http://schemas.openxmlformats.org/officeDocument/2006/relationships/tags" Target="../tags/tag327.xml"/><Relationship Id="rId94" Type="http://schemas.openxmlformats.org/officeDocument/2006/relationships/tags" Target="../tags/tag343.xml"/><Relationship Id="rId99" Type="http://schemas.openxmlformats.org/officeDocument/2006/relationships/tags" Target="../tags/tag348.xml"/><Relationship Id="rId101" Type="http://schemas.openxmlformats.org/officeDocument/2006/relationships/tags" Target="../tags/tag350.xml"/><Relationship Id="rId122" Type="http://schemas.openxmlformats.org/officeDocument/2006/relationships/tags" Target="../tags/tag371.xml"/><Relationship Id="rId4" Type="http://schemas.openxmlformats.org/officeDocument/2006/relationships/theme" Target="../theme/theme3.xml"/><Relationship Id="rId9" Type="http://schemas.openxmlformats.org/officeDocument/2006/relationships/tags" Target="../tags/tag25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63.xml"/><Relationship Id="rId20" Type="http://schemas.openxmlformats.org/officeDocument/2006/relationships/theme" Target="../theme/theme4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66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61.xml"/></Relationships>
</file>

<file path=ppt/slideMasters/_rels/slideMaster5.xml.rels><?xml version="1.0" encoding="UTF-8" standalone="yes"?>
<Relationships xmlns="http://schemas.openxmlformats.org/package/2006/relationships"><Relationship Id="rId117" Type="http://schemas.openxmlformats.org/officeDocument/2006/relationships/tags" Target="../tags/tag460.xml"/><Relationship Id="rId21" Type="http://schemas.openxmlformats.org/officeDocument/2006/relationships/slideLayout" Target="../slideLayouts/slideLayout87.xml"/><Relationship Id="rId42" Type="http://schemas.openxmlformats.org/officeDocument/2006/relationships/tags" Target="../tags/tag385.xml"/><Relationship Id="rId63" Type="http://schemas.openxmlformats.org/officeDocument/2006/relationships/tags" Target="../tags/tag406.xml"/><Relationship Id="rId84" Type="http://schemas.openxmlformats.org/officeDocument/2006/relationships/tags" Target="../tags/tag427.xml"/><Relationship Id="rId138" Type="http://schemas.openxmlformats.org/officeDocument/2006/relationships/tags" Target="../tags/tag481.xml"/><Relationship Id="rId107" Type="http://schemas.openxmlformats.org/officeDocument/2006/relationships/tags" Target="../tags/tag450.xml"/><Relationship Id="rId11" Type="http://schemas.openxmlformats.org/officeDocument/2006/relationships/slideLayout" Target="../slideLayouts/slideLayout77.xml"/><Relationship Id="rId32" Type="http://schemas.openxmlformats.org/officeDocument/2006/relationships/slideLayout" Target="../slideLayouts/slideLayout98.xml"/><Relationship Id="rId53" Type="http://schemas.openxmlformats.org/officeDocument/2006/relationships/tags" Target="../tags/tag396.xml"/><Relationship Id="rId74" Type="http://schemas.openxmlformats.org/officeDocument/2006/relationships/tags" Target="../tags/tag417.xml"/><Relationship Id="rId128" Type="http://schemas.openxmlformats.org/officeDocument/2006/relationships/tags" Target="../tags/tag471.xml"/><Relationship Id="rId149" Type="http://schemas.openxmlformats.org/officeDocument/2006/relationships/tags" Target="../tags/tag492.xml"/><Relationship Id="rId5" Type="http://schemas.openxmlformats.org/officeDocument/2006/relationships/slideLayout" Target="../slideLayouts/slideLayout71.xml"/><Relationship Id="rId95" Type="http://schemas.openxmlformats.org/officeDocument/2006/relationships/tags" Target="../tags/tag438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43" Type="http://schemas.openxmlformats.org/officeDocument/2006/relationships/tags" Target="../tags/tag386.xml"/><Relationship Id="rId48" Type="http://schemas.openxmlformats.org/officeDocument/2006/relationships/tags" Target="../tags/tag391.xml"/><Relationship Id="rId64" Type="http://schemas.openxmlformats.org/officeDocument/2006/relationships/tags" Target="../tags/tag407.xml"/><Relationship Id="rId69" Type="http://schemas.openxmlformats.org/officeDocument/2006/relationships/tags" Target="../tags/tag412.xml"/><Relationship Id="rId113" Type="http://schemas.openxmlformats.org/officeDocument/2006/relationships/tags" Target="../tags/tag456.xml"/><Relationship Id="rId118" Type="http://schemas.openxmlformats.org/officeDocument/2006/relationships/tags" Target="../tags/tag461.xml"/><Relationship Id="rId134" Type="http://schemas.openxmlformats.org/officeDocument/2006/relationships/tags" Target="../tags/tag477.xml"/><Relationship Id="rId139" Type="http://schemas.openxmlformats.org/officeDocument/2006/relationships/tags" Target="../tags/tag482.xml"/><Relationship Id="rId80" Type="http://schemas.openxmlformats.org/officeDocument/2006/relationships/tags" Target="../tags/tag423.xml"/><Relationship Id="rId85" Type="http://schemas.openxmlformats.org/officeDocument/2006/relationships/tags" Target="../tags/tag428.xml"/><Relationship Id="rId150" Type="http://schemas.openxmlformats.org/officeDocument/2006/relationships/tags" Target="../tags/tag493.xml"/><Relationship Id="rId155" Type="http://schemas.openxmlformats.org/officeDocument/2006/relationships/tags" Target="../tags/tag498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33" Type="http://schemas.openxmlformats.org/officeDocument/2006/relationships/theme" Target="../theme/theme5.xml"/><Relationship Id="rId38" Type="http://schemas.openxmlformats.org/officeDocument/2006/relationships/tags" Target="../tags/tag381.xml"/><Relationship Id="rId59" Type="http://schemas.openxmlformats.org/officeDocument/2006/relationships/tags" Target="../tags/tag402.xml"/><Relationship Id="rId103" Type="http://schemas.openxmlformats.org/officeDocument/2006/relationships/tags" Target="../tags/tag446.xml"/><Relationship Id="rId108" Type="http://schemas.openxmlformats.org/officeDocument/2006/relationships/tags" Target="../tags/tag451.xml"/><Relationship Id="rId124" Type="http://schemas.openxmlformats.org/officeDocument/2006/relationships/tags" Target="../tags/tag467.xml"/><Relationship Id="rId129" Type="http://schemas.openxmlformats.org/officeDocument/2006/relationships/tags" Target="../tags/tag472.xml"/><Relationship Id="rId54" Type="http://schemas.openxmlformats.org/officeDocument/2006/relationships/tags" Target="../tags/tag397.xml"/><Relationship Id="rId70" Type="http://schemas.openxmlformats.org/officeDocument/2006/relationships/tags" Target="../tags/tag413.xml"/><Relationship Id="rId75" Type="http://schemas.openxmlformats.org/officeDocument/2006/relationships/tags" Target="../tags/tag418.xml"/><Relationship Id="rId91" Type="http://schemas.openxmlformats.org/officeDocument/2006/relationships/tags" Target="../tags/tag434.xml"/><Relationship Id="rId96" Type="http://schemas.openxmlformats.org/officeDocument/2006/relationships/tags" Target="../tags/tag439.xml"/><Relationship Id="rId140" Type="http://schemas.openxmlformats.org/officeDocument/2006/relationships/tags" Target="../tags/tag483.xml"/><Relationship Id="rId145" Type="http://schemas.openxmlformats.org/officeDocument/2006/relationships/tags" Target="../tags/tag48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49" Type="http://schemas.openxmlformats.org/officeDocument/2006/relationships/tags" Target="../tags/tag392.xml"/><Relationship Id="rId114" Type="http://schemas.openxmlformats.org/officeDocument/2006/relationships/tags" Target="../tags/tag457.xml"/><Relationship Id="rId119" Type="http://schemas.openxmlformats.org/officeDocument/2006/relationships/tags" Target="../tags/tag462.xml"/><Relationship Id="rId44" Type="http://schemas.openxmlformats.org/officeDocument/2006/relationships/tags" Target="../tags/tag387.xml"/><Relationship Id="rId60" Type="http://schemas.openxmlformats.org/officeDocument/2006/relationships/tags" Target="../tags/tag403.xml"/><Relationship Id="rId65" Type="http://schemas.openxmlformats.org/officeDocument/2006/relationships/tags" Target="../tags/tag408.xml"/><Relationship Id="rId81" Type="http://schemas.openxmlformats.org/officeDocument/2006/relationships/tags" Target="../tags/tag424.xml"/><Relationship Id="rId86" Type="http://schemas.openxmlformats.org/officeDocument/2006/relationships/tags" Target="../tags/tag429.xml"/><Relationship Id="rId130" Type="http://schemas.openxmlformats.org/officeDocument/2006/relationships/tags" Target="../tags/tag473.xml"/><Relationship Id="rId135" Type="http://schemas.openxmlformats.org/officeDocument/2006/relationships/tags" Target="../tags/tag478.xml"/><Relationship Id="rId151" Type="http://schemas.openxmlformats.org/officeDocument/2006/relationships/tags" Target="../tags/tag494.xml"/><Relationship Id="rId156" Type="http://schemas.openxmlformats.org/officeDocument/2006/relationships/tags" Target="../tags/tag499.xml"/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39" Type="http://schemas.openxmlformats.org/officeDocument/2006/relationships/tags" Target="../tags/tag382.xml"/><Relationship Id="rId109" Type="http://schemas.openxmlformats.org/officeDocument/2006/relationships/tags" Target="../tags/tag452.xml"/><Relationship Id="rId34" Type="http://schemas.openxmlformats.org/officeDocument/2006/relationships/tags" Target="../tags/tag377.xml"/><Relationship Id="rId50" Type="http://schemas.openxmlformats.org/officeDocument/2006/relationships/tags" Target="../tags/tag393.xml"/><Relationship Id="rId55" Type="http://schemas.openxmlformats.org/officeDocument/2006/relationships/tags" Target="../tags/tag398.xml"/><Relationship Id="rId76" Type="http://schemas.openxmlformats.org/officeDocument/2006/relationships/tags" Target="../tags/tag419.xml"/><Relationship Id="rId97" Type="http://schemas.openxmlformats.org/officeDocument/2006/relationships/tags" Target="../tags/tag440.xml"/><Relationship Id="rId104" Type="http://schemas.openxmlformats.org/officeDocument/2006/relationships/tags" Target="../tags/tag447.xml"/><Relationship Id="rId120" Type="http://schemas.openxmlformats.org/officeDocument/2006/relationships/tags" Target="../tags/tag463.xml"/><Relationship Id="rId125" Type="http://schemas.openxmlformats.org/officeDocument/2006/relationships/tags" Target="../tags/tag468.xml"/><Relationship Id="rId141" Type="http://schemas.openxmlformats.org/officeDocument/2006/relationships/tags" Target="../tags/tag484.xml"/><Relationship Id="rId146" Type="http://schemas.openxmlformats.org/officeDocument/2006/relationships/tags" Target="../tags/tag489.xml"/><Relationship Id="rId7" Type="http://schemas.openxmlformats.org/officeDocument/2006/relationships/slideLayout" Target="../slideLayouts/slideLayout73.xml"/><Relationship Id="rId71" Type="http://schemas.openxmlformats.org/officeDocument/2006/relationships/tags" Target="../tags/tag414.xml"/><Relationship Id="rId92" Type="http://schemas.openxmlformats.org/officeDocument/2006/relationships/tags" Target="../tags/tag435.xml"/><Relationship Id="rId2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95.xml"/><Relationship Id="rId24" Type="http://schemas.openxmlformats.org/officeDocument/2006/relationships/slideLayout" Target="../slideLayouts/slideLayout90.xml"/><Relationship Id="rId40" Type="http://schemas.openxmlformats.org/officeDocument/2006/relationships/tags" Target="../tags/tag383.xml"/><Relationship Id="rId45" Type="http://schemas.openxmlformats.org/officeDocument/2006/relationships/tags" Target="../tags/tag388.xml"/><Relationship Id="rId66" Type="http://schemas.openxmlformats.org/officeDocument/2006/relationships/tags" Target="../tags/tag409.xml"/><Relationship Id="rId87" Type="http://schemas.openxmlformats.org/officeDocument/2006/relationships/tags" Target="../tags/tag430.xml"/><Relationship Id="rId110" Type="http://schemas.openxmlformats.org/officeDocument/2006/relationships/tags" Target="../tags/tag453.xml"/><Relationship Id="rId115" Type="http://schemas.openxmlformats.org/officeDocument/2006/relationships/tags" Target="../tags/tag458.xml"/><Relationship Id="rId131" Type="http://schemas.openxmlformats.org/officeDocument/2006/relationships/tags" Target="../tags/tag474.xml"/><Relationship Id="rId136" Type="http://schemas.openxmlformats.org/officeDocument/2006/relationships/tags" Target="../tags/tag479.xml"/><Relationship Id="rId61" Type="http://schemas.openxmlformats.org/officeDocument/2006/relationships/tags" Target="../tags/tag404.xml"/><Relationship Id="rId82" Type="http://schemas.openxmlformats.org/officeDocument/2006/relationships/tags" Target="../tags/tag425.xml"/><Relationship Id="rId152" Type="http://schemas.openxmlformats.org/officeDocument/2006/relationships/tags" Target="../tags/tag495.xml"/><Relationship Id="rId1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80.xml"/><Relationship Id="rId30" Type="http://schemas.openxmlformats.org/officeDocument/2006/relationships/slideLayout" Target="../slideLayouts/slideLayout96.xml"/><Relationship Id="rId35" Type="http://schemas.openxmlformats.org/officeDocument/2006/relationships/tags" Target="../tags/tag378.xml"/><Relationship Id="rId56" Type="http://schemas.openxmlformats.org/officeDocument/2006/relationships/tags" Target="../tags/tag399.xml"/><Relationship Id="rId77" Type="http://schemas.openxmlformats.org/officeDocument/2006/relationships/tags" Target="../tags/tag420.xml"/><Relationship Id="rId100" Type="http://schemas.openxmlformats.org/officeDocument/2006/relationships/tags" Target="../tags/tag443.xml"/><Relationship Id="rId105" Type="http://schemas.openxmlformats.org/officeDocument/2006/relationships/tags" Target="../tags/tag448.xml"/><Relationship Id="rId126" Type="http://schemas.openxmlformats.org/officeDocument/2006/relationships/tags" Target="../tags/tag469.xml"/><Relationship Id="rId147" Type="http://schemas.openxmlformats.org/officeDocument/2006/relationships/tags" Target="../tags/tag490.xml"/><Relationship Id="rId8" Type="http://schemas.openxmlformats.org/officeDocument/2006/relationships/slideLayout" Target="../slideLayouts/slideLayout74.xml"/><Relationship Id="rId51" Type="http://schemas.openxmlformats.org/officeDocument/2006/relationships/tags" Target="../tags/tag394.xml"/><Relationship Id="rId72" Type="http://schemas.openxmlformats.org/officeDocument/2006/relationships/tags" Target="../tags/tag415.xml"/><Relationship Id="rId93" Type="http://schemas.openxmlformats.org/officeDocument/2006/relationships/tags" Target="../tags/tag436.xml"/><Relationship Id="rId98" Type="http://schemas.openxmlformats.org/officeDocument/2006/relationships/tags" Target="../tags/tag441.xml"/><Relationship Id="rId121" Type="http://schemas.openxmlformats.org/officeDocument/2006/relationships/tags" Target="../tags/tag464.xml"/><Relationship Id="rId142" Type="http://schemas.openxmlformats.org/officeDocument/2006/relationships/tags" Target="../tags/tag485.xml"/><Relationship Id="rId3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91.xml"/><Relationship Id="rId46" Type="http://schemas.openxmlformats.org/officeDocument/2006/relationships/tags" Target="../tags/tag389.xml"/><Relationship Id="rId67" Type="http://schemas.openxmlformats.org/officeDocument/2006/relationships/tags" Target="../tags/tag410.xml"/><Relationship Id="rId116" Type="http://schemas.openxmlformats.org/officeDocument/2006/relationships/tags" Target="../tags/tag459.xml"/><Relationship Id="rId137" Type="http://schemas.openxmlformats.org/officeDocument/2006/relationships/tags" Target="../tags/tag480.xml"/><Relationship Id="rId20" Type="http://schemas.openxmlformats.org/officeDocument/2006/relationships/slideLayout" Target="../slideLayouts/slideLayout86.xml"/><Relationship Id="rId41" Type="http://schemas.openxmlformats.org/officeDocument/2006/relationships/tags" Target="../tags/tag384.xml"/><Relationship Id="rId62" Type="http://schemas.openxmlformats.org/officeDocument/2006/relationships/tags" Target="../tags/tag405.xml"/><Relationship Id="rId83" Type="http://schemas.openxmlformats.org/officeDocument/2006/relationships/tags" Target="../tags/tag426.xml"/><Relationship Id="rId88" Type="http://schemas.openxmlformats.org/officeDocument/2006/relationships/tags" Target="../tags/tag431.xml"/><Relationship Id="rId111" Type="http://schemas.openxmlformats.org/officeDocument/2006/relationships/tags" Target="../tags/tag454.xml"/><Relationship Id="rId132" Type="http://schemas.openxmlformats.org/officeDocument/2006/relationships/tags" Target="../tags/tag475.xml"/><Relationship Id="rId153" Type="http://schemas.openxmlformats.org/officeDocument/2006/relationships/tags" Target="../tags/tag496.xml"/><Relationship Id="rId15" Type="http://schemas.openxmlformats.org/officeDocument/2006/relationships/slideLayout" Target="../slideLayouts/slideLayout81.xml"/><Relationship Id="rId36" Type="http://schemas.openxmlformats.org/officeDocument/2006/relationships/tags" Target="../tags/tag379.xml"/><Relationship Id="rId57" Type="http://schemas.openxmlformats.org/officeDocument/2006/relationships/tags" Target="../tags/tag400.xml"/><Relationship Id="rId106" Type="http://schemas.openxmlformats.org/officeDocument/2006/relationships/tags" Target="../tags/tag449.xml"/><Relationship Id="rId127" Type="http://schemas.openxmlformats.org/officeDocument/2006/relationships/tags" Target="../tags/tag470.xml"/><Relationship Id="rId10" Type="http://schemas.openxmlformats.org/officeDocument/2006/relationships/slideLayout" Target="../slideLayouts/slideLayout76.xml"/><Relationship Id="rId31" Type="http://schemas.openxmlformats.org/officeDocument/2006/relationships/slideLayout" Target="../slideLayouts/slideLayout97.xml"/><Relationship Id="rId52" Type="http://schemas.openxmlformats.org/officeDocument/2006/relationships/tags" Target="../tags/tag395.xml"/><Relationship Id="rId73" Type="http://schemas.openxmlformats.org/officeDocument/2006/relationships/tags" Target="../tags/tag416.xml"/><Relationship Id="rId78" Type="http://schemas.openxmlformats.org/officeDocument/2006/relationships/tags" Target="../tags/tag421.xml"/><Relationship Id="rId94" Type="http://schemas.openxmlformats.org/officeDocument/2006/relationships/tags" Target="../tags/tag437.xml"/><Relationship Id="rId99" Type="http://schemas.openxmlformats.org/officeDocument/2006/relationships/tags" Target="../tags/tag442.xml"/><Relationship Id="rId101" Type="http://schemas.openxmlformats.org/officeDocument/2006/relationships/tags" Target="../tags/tag444.xml"/><Relationship Id="rId122" Type="http://schemas.openxmlformats.org/officeDocument/2006/relationships/tags" Target="../tags/tag465.xml"/><Relationship Id="rId143" Type="http://schemas.openxmlformats.org/officeDocument/2006/relationships/tags" Target="../tags/tag486.xml"/><Relationship Id="rId148" Type="http://schemas.openxmlformats.org/officeDocument/2006/relationships/tags" Target="../tags/tag491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26" Type="http://schemas.openxmlformats.org/officeDocument/2006/relationships/slideLayout" Target="../slideLayouts/slideLayout92.xml"/><Relationship Id="rId47" Type="http://schemas.openxmlformats.org/officeDocument/2006/relationships/tags" Target="../tags/tag390.xml"/><Relationship Id="rId68" Type="http://schemas.openxmlformats.org/officeDocument/2006/relationships/tags" Target="../tags/tag411.xml"/><Relationship Id="rId89" Type="http://schemas.openxmlformats.org/officeDocument/2006/relationships/tags" Target="../tags/tag432.xml"/><Relationship Id="rId112" Type="http://schemas.openxmlformats.org/officeDocument/2006/relationships/tags" Target="../tags/tag455.xml"/><Relationship Id="rId133" Type="http://schemas.openxmlformats.org/officeDocument/2006/relationships/tags" Target="../tags/tag476.xml"/><Relationship Id="rId154" Type="http://schemas.openxmlformats.org/officeDocument/2006/relationships/tags" Target="../tags/tag497.xml"/><Relationship Id="rId16" Type="http://schemas.openxmlformats.org/officeDocument/2006/relationships/slideLayout" Target="../slideLayouts/slideLayout82.xml"/><Relationship Id="rId37" Type="http://schemas.openxmlformats.org/officeDocument/2006/relationships/tags" Target="../tags/tag380.xml"/><Relationship Id="rId58" Type="http://schemas.openxmlformats.org/officeDocument/2006/relationships/tags" Target="../tags/tag401.xml"/><Relationship Id="rId79" Type="http://schemas.openxmlformats.org/officeDocument/2006/relationships/tags" Target="../tags/tag422.xml"/><Relationship Id="rId102" Type="http://schemas.openxmlformats.org/officeDocument/2006/relationships/tags" Target="../tags/tag445.xml"/><Relationship Id="rId123" Type="http://schemas.openxmlformats.org/officeDocument/2006/relationships/tags" Target="../tags/tag466.xml"/><Relationship Id="rId144" Type="http://schemas.openxmlformats.org/officeDocument/2006/relationships/tags" Target="../tags/tag487.xml"/><Relationship Id="rId90" Type="http://schemas.openxmlformats.org/officeDocument/2006/relationships/tags" Target="../tags/tag43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103.xml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102.xml"/><Relationship Id="rId9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 userDrawn="1"/>
        </p:nvSpPr>
        <p:spPr bwMode="black">
          <a:xfrm>
            <a:off x="11549413" y="6536751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lvl="0" indent="0" algn="r">
              <a:buNone/>
            </a:pPr>
            <a:fld id="{0BDC132A-5C91-4078-9777-31DA19A62E0A}" type="slidenum">
              <a:rPr lang="en-US" sz="900" noProof="0" smtClean="0"/>
              <a:pPr marL="0" lvl="0" indent="0" algn="r">
                <a:buNone/>
              </a:pPr>
              <a:t>‹#›</a:t>
            </a:fld>
            <a:endParaRPr lang="en-US" sz="900" noProof="0" dirty="0"/>
          </a:p>
        </p:txBody>
      </p:sp>
      <p:sp>
        <p:nvSpPr>
          <p:cNvPr id="12" name="Copyright Placeholder" descr="{&quot;templafy&quot;:{&quot;id&quot;:&quot;37f8e508-0861-4bef-acf2-7f7a011dfaba&quot;}}">
            <a:extLst>
              <a:ext uri="{FF2B5EF4-FFF2-40B4-BE49-F238E27FC236}">
                <a16:creationId xmlns:a16="http://schemas.microsoft.com/office/drawing/2014/main" id="{539D88F9-B48F-F143-B90F-EDFB85A350E8}"/>
              </a:ext>
            </a:extLst>
          </p:cNvPr>
          <p:cNvSpPr txBox="1">
            <a:spLocks/>
          </p:cNvSpPr>
          <p:nvPr userDrawn="1"/>
        </p:nvSpPr>
        <p:spPr>
          <a:xfrm>
            <a:off x="504001" y="6536751"/>
            <a:ext cx="10155600" cy="1384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600" dirty="0"/>
              <a:t>INTERNAL – SAP and Customers Only</a:t>
            </a:r>
          </a:p>
        </p:txBody>
      </p:sp>
      <p:sp>
        <p:nvSpPr>
          <p:cNvPr id="3" name="Text Placeholder"/>
          <p:cNvSpPr>
            <a:spLocks noGrp="1"/>
          </p:cNvSpPr>
          <p:nvPr userDrawn="1">
            <p:ph type="body" idx="1"/>
          </p:nvPr>
        </p:nvSpPr>
        <p:spPr bwMode="black">
          <a:xfrm>
            <a:off x="504001" y="1620000"/>
            <a:ext cx="11186476" cy="471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Placeholder"/>
          <p:cNvSpPr>
            <a:spLocks noGrp="1"/>
          </p:cNvSpPr>
          <p:nvPr userDrawn="1">
            <p:ph type="title"/>
          </p:nvPr>
        </p:nvSpPr>
        <p:spPr bwMode="black">
          <a:xfrm>
            <a:off x="504001" y="504000"/>
            <a:ext cx="11186476" cy="36933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 noProof="0" dirty="0"/>
              <a:t>Insert page title (sentence case)</a:t>
            </a:r>
          </a:p>
        </p:txBody>
      </p:sp>
      <p:grpSp>
        <p:nvGrpSpPr>
          <p:cNvPr id="6" name="Harvey 3" hidden="1">
            <a:extLst>
              <a:ext uri="{FF2B5EF4-FFF2-40B4-BE49-F238E27FC236}">
                <a16:creationId xmlns:a16="http://schemas.microsoft.com/office/drawing/2014/main" id="{B3E7C216-6801-4AB8-8D95-E7D60F39B210}"/>
              </a:ext>
            </a:extLst>
          </p:cNvPr>
          <p:cNvGrpSpPr>
            <a:grpSpLocks/>
          </p:cNvGrpSpPr>
          <p:nvPr userDrawn="1">
            <p:custDataLst>
              <p:tags r:id="rId27"/>
            </p:custDataLst>
          </p:nvPr>
        </p:nvGrpSpPr>
        <p:grpSpPr>
          <a:xfrm>
            <a:off x="3938798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7" name="Harvey 0/3 [0]">
              <a:extLst>
                <a:ext uri="{FF2B5EF4-FFF2-40B4-BE49-F238E27FC236}">
                  <a16:creationId xmlns:a16="http://schemas.microsoft.com/office/drawing/2014/main" id="{FC8CECD5-A3FB-4DD5-A846-DC09FDB6EB04}"/>
                </a:ext>
              </a:extLst>
            </p:cNvPr>
            <p:cNvSpPr>
              <a:spLocks noChangeAspect="1"/>
            </p:cNvSpPr>
            <p:nvPr>
              <p:custDataLst>
                <p:tags r:id="rId14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Harvey 1/3 [1]">
              <a:extLst>
                <a:ext uri="{FF2B5EF4-FFF2-40B4-BE49-F238E27FC236}">
                  <a16:creationId xmlns:a16="http://schemas.microsoft.com/office/drawing/2014/main" id="{750B853B-8389-4427-AFB9-1CE880FE9BEE}"/>
                </a:ext>
              </a:extLst>
            </p:cNvPr>
            <p:cNvSpPr>
              <a:spLocks noChangeAspect="1"/>
            </p:cNvSpPr>
            <p:nvPr>
              <p:custDataLst>
                <p:tags r:id="rId14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2463" y="476249"/>
                  </a:moveTo>
                  <a:arcTo wR="317500" hR="317500" stAng="1800000" swAng="14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Harvey 2/3 [2]">
              <a:extLst>
                <a:ext uri="{FF2B5EF4-FFF2-40B4-BE49-F238E27FC236}">
                  <a16:creationId xmlns:a16="http://schemas.microsoft.com/office/drawing/2014/main" id="{0CA9A207-7055-4A72-8ED2-D82605C3D0C8}"/>
                </a:ext>
              </a:extLst>
            </p:cNvPr>
            <p:cNvSpPr>
              <a:spLocks noChangeAspect="1"/>
            </p:cNvSpPr>
            <p:nvPr>
              <p:custDataLst>
                <p:tags r:id="rId14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2536" y="476250"/>
                  </a:moveTo>
                  <a:arcTo wR="317500" hR="317500" stAng="9000000" swAng="7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Harvey 3/3 [3]">
              <a:extLst>
                <a:ext uri="{FF2B5EF4-FFF2-40B4-BE49-F238E27FC236}">
                  <a16:creationId xmlns:a16="http://schemas.microsoft.com/office/drawing/2014/main" id="{4422C816-875A-41F5-9DC0-8DBAE4C5C6CB}"/>
                </a:ext>
              </a:extLst>
            </p:cNvPr>
            <p:cNvSpPr>
              <a:spLocks noChangeAspect="1"/>
            </p:cNvSpPr>
            <p:nvPr>
              <p:custDataLst>
                <p:tags r:id="rId14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Harvey 4" hidden="1">
            <a:extLst>
              <a:ext uri="{FF2B5EF4-FFF2-40B4-BE49-F238E27FC236}">
                <a16:creationId xmlns:a16="http://schemas.microsoft.com/office/drawing/2014/main" id="{DDC5C333-7028-4F79-8940-98DC17723588}"/>
              </a:ext>
            </a:extLst>
          </p:cNvPr>
          <p:cNvGrpSpPr>
            <a:grpSpLocks/>
          </p:cNvGrpSpPr>
          <p:nvPr userDrawn="1">
            <p:custDataLst>
              <p:tags r:id="rId28"/>
            </p:custDataLst>
          </p:nvPr>
        </p:nvGrpSpPr>
        <p:grpSpPr>
          <a:xfrm>
            <a:off x="5391506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13" name="Harvey 0/4 [0]">
              <a:extLst>
                <a:ext uri="{FF2B5EF4-FFF2-40B4-BE49-F238E27FC236}">
                  <a16:creationId xmlns:a16="http://schemas.microsoft.com/office/drawing/2014/main" id="{70B331E2-39A8-4BAF-8DDD-C631B51EB56E}"/>
                </a:ext>
              </a:extLst>
            </p:cNvPr>
            <p:cNvSpPr>
              <a:spLocks noChangeAspect="1"/>
            </p:cNvSpPr>
            <p:nvPr>
              <p:custDataLst>
                <p:tags r:id="rId14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Harvey 1/4 [1]">
              <a:extLst>
                <a:ext uri="{FF2B5EF4-FFF2-40B4-BE49-F238E27FC236}">
                  <a16:creationId xmlns:a16="http://schemas.microsoft.com/office/drawing/2014/main" id="{47F66FBA-2801-4875-BD13-0BF512FC3C6A}"/>
                </a:ext>
              </a:extLst>
            </p:cNvPr>
            <p:cNvSpPr>
              <a:spLocks noChangeAspect="1"/>
            </p:cNvSpPr>
            <p:nvPr>
              <p:custDataLst>
                <p:tags r:id="rId14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Harvey 2/4 [2]">
              <a:extLst>
                <a:ext uri="{FF2B5EF4-FFF2-40B4-BE49-F238E27FC236}">
                  <a16:creationId xmlns:a16="http://schemas.microsoft.com/office/drawing/2014/main" id="{99673DAB-5272-45DC-B222-CA8CAA9FD2BB}"/>
                </a:ext>
              </a:extLst>
            </p:cNvPr>
            <p:cNvSpPr>
              <a:spLocks noChangeAspect="1"/>
            </p:cNvSpPr>
            <p:nvPr>
              <p:custDataLst>
                <p:tags r:id="rId14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Harvey 3/4 [3]">
              <a:extLst>
                <a:ext uri="{FF2B5EF4-FFF2-40B4-BE49-F238E27FC236}">
                  <a16:creationId xmlns:a16="http://schemas.microsoft.com/office/drawing/2014/main" id="{F9B9444B-C98D-45FC-BA92-881D06827328}"/>
                </a:ext>
              </a:extLst>
            </p:cNvPr>
            <p:cNvSpPr>
              <a:spLocks noChangeAspect="1"/>
            </p:cNvSpPr>
            <p:nvPr>
              <p:custDataLst>
                <p:tags r:id="rId14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Harvey 4/4 [4]">
              <a:extLst>
                <a:ext uri="{FF2B5EF4-FFF2-40B4-BE49-F238E27FC236}">
                  <a16:creationId xmlns:a16="http://schemas.microsoft.com/office/drawing/2014/main" id="{5FFB853D-F550-4F16-8269-A070A19E381C}"/>
                </a:ext>
              </a:extLst>
            </p:cNvPr>
            <p:cNvSpPr>
              <a:spLocks noChangeAspect="1"/>
            </p:cNvSpPr>
            <p:nvPr>
              <p:custDataLst>
                <p:tags r:id="rId14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Harvey 8" hidden="1">
            <a:extLst>
              <a:ext uri="{FF2B5EF4-FFF2-40B4-BE49-F238E27FC236}">
                <a16:creationId xmlns:a16="http://schemas.microsoft.com/office/drawing/2014/main" id="{0630AB66-7B5F-41CE-A2EB-2EB4C67794AE}"/>
              </a:ext>
            </a:extLst>
          </p:cNvPr>
          <p:cNvGrpSpPr>
            <a:grpSpLocks/>
          </p:cNvGrpSpPr>
          <p:nvPr userDrawn="1">
            <p:custDataLst>
              <p:tags r:id="rId29"/>
            </p:custDataLst>
          </p:nvPr>
        </p:nvGrpSpPr>
        <p:grpSpPr>
          <a:xfrm>
            <a:off x="6844214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19" name="Harvey 0/8 [0]">
              <a:extLst>
                <a:ext uri="{FF2B5EF4-FFF2-40B4-BE49-F238E27FC236}">
                  <a16:creationId xmlns:a16="http://schemas.microsoft.com/office/drawing/2014/main" id="{051D5678-1EFE-40CF-8563-B5E9EA35A271}"/>
                </a:ext>
              </a:extLst>
            </p:cNvPr>
            <p:cNvSpPr>
              <a:spLocks noChangeAspect="1"/>
            </p:cNvSpPr>
            <p:nvPr>
              <p:custDataLst>
                <p:tags r:id="rId13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Harvey 1/8 [1]">
              <a:extLst>
                <a:ext uri="{FF2B5EF4-FFF2-40B4-BE49-F238E27FC236}">
                  <a16:creationId xmlns:a16="http://schemas.microsoft.com/office/drawing/2014/main" id="{E5DDEB4B-B8B3-42DA-AF30-4FD0A1770D91}"/>
                </a:ext>
              </a:extLst>
            </p:cNvPr>
            <p:cNvSpPr>
              <a:spLocks noChangeAspect="1"/>
            </p:cNvSpPr>
            <p:nvPr>
              <p:custDataLst>
                <p:tags r:id="rId13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7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92993"/>
                  </a:moveTo>
                  <a:arcTo wR="317500" hR="317500" stAng="-2700000" swAng="189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Harvey 2/8 [2]">
              <a:extLst>
                <a:ext uri="{FF2B5EF4-FFF2-40B4-BE49-F238E27FC236}">
                  <a16:creationId xmlns:a16="http://schemas.microsoft.com/office/drawing/2014/main" id="{FB9200C4-0418-4CEF-BBB8-18F997AD7CA8}"/>
                </a:ext>
              </a:extLst>
            </p:cNvPr>
            <p:cNvSpPr>
              <a:spLocks noChangeAspect="1"/>
            </p:cNvSpPr>
            <p:nvPr>
              <p:custDataLst>
                <p:tags r:id="rId13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Harvey 3/8 [3]">
              <a:extLst>
                <a:ext uri="{FF2B5EF4-FFF2-40B4-BE49-F238E27FC236}">
                  <a16:creationId xmlns:a16="http://schemas.microsoft.com/office/drawing/2014/main" id="{8E4DE7E8-0809-4E2E-BE6A-E989A6AEBF62}"/>
                </a:ext>
              </a:extLst>
            </p:cNvPr>
            <p:cNvSpPr>
              <a:spLocks noChangeAspect="1"/>
            </p:cNvSpPr>
            <p:nvPr>
              <p:custDataLst>
                <p:tags r:id="rId13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1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542006"/>
                  </a:moveTo>
                  <a:arcTo wR="317500" hR="317500" stAng="2700000" swAng="135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Harvey 4/8 [4]">
              <a:extLst>
                <a:ext uri="{FF2B5EF4-FFF2-40B4-BE49-F238E27FC236}">
                  <a16:creationId xmlns:a16="http://schemas.microsoft.com/office/drawing/2014/main" id="{F839E6A9-0DED-402B-8F4C-2176769B55CD}"/>
                </a:ext>
              </a:extLst>
            </p:cNvPr>
            <p:cNvSpPr>
              <a:spLocks noChangeAspect="1"/>
            </p:cNvSpPr>
            <p:nvPr>
              <p:custDataLst>
                <p:tags r:id="rId13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Harvey 5/8 [5]">
              <a:extLst>
                <a:ext uri="{FF2B5EF4-FFF2-40B4-BE49-F238E27FC236}">
                  <a16:creationId xmlns:a16="http://schemas.microsoft.com/office/drawing/2014/main" id="{C3EE8663-AD08-4237-8344-6543EC4B688C}"/>
                </a:ext>
              </a:extLst>
            </p:cNvPr>
            <p:cNvSpPr>
              <a:spLocks noChangeAspect="1"/>
            </p:cNvSpPr>
            <p:nvPr>
              <p:custDataLst>
                <p:tags r:id="rId13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5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542006"/>
                  </a:moveTo>
                  <a:arcTo wR="317500" hR="317500" stAng="8100000" swAng="81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Harvey 6/8 [6]">
              <a:extLst>
                <a:ext uri="{FF2B5EF4-FFF2-40B4-BE49-F238E27FC236}">
                  <a16:creationId xmlns:a16="http://schemas.microsoft.com/office/drawing/2014/main" id="{ADE6F931-D156-4E59-A3ED-0B14B5F0EF7E}"/>
                </a:ext>
              </a:extLst>
            </p:cNvPr>
            <p:cNvSpPr>
              <a:spLocks noChangeAspect="1"/>
            </p:cNvSpPr>
            <p:nvPr>
              <p:custDataLst>
                <p:tags r:id="rId13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Harvey 7/8 [7]">
              <a:extLst>
                <a:ext uri="{FF2B5EF4-FFF2-40B4-BE49-F238E27FC236}">
                  <a16:creationId xmlns:a16="http://schemas.microsoft.com/office/drawing/2014/main" id="{A36821AE-2FF1-4F6E-AAF3-1BEA6AE153B8}"/>
                </a:ext>
              </a:extLst>
            </p:cNvPr>
            <p:cNvSpPr>
              <a:spLocks noChangeAspect="1"/>
            </p:cNvSpPr>
            <p:nvPr>
              <p:custDataLst>
                <p:tags r:id="rId13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9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92993"/>
                  </a:moveTo>
                  <a:arcTo wR="317500" hR="317500" stAng="13500000" swAng="27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Harvey 8/8 [8]">
              <a:extLst>
                <a:ext uri="{FF2B5EF4-FFF2-40B4-BE49-F238E27FC236}">
                  <a16:creationId xmlns:a16="http://schemas.microsoft.com/office/drawing/2014/main" id="{2D277E47-45D5-4503-8443-BED560C6560A}"/>
                </a:ext>
              </a:extLst>
            </p:cNvPr>
            <p:cNvSpPr>
              <a:spLocks noChangeAspect="1"/>
            </p:cNvSpPr>
            <p:nvPr>
              <p:custDataLst>
                <p:tags r:id="rId14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Harvey 100" hidden="1">
            <a:extLst>
              <a:ext uri="{FF2B5EF4-FFF2-40B4-BE49-F238E27FC236}">
                <a16:creationId xmlns:a16="http://schemas.microsoft.com/office/drawing/2014/main" id="{6D5D9337-395C-4FE4-97E6-E1CD47A644E9}"/>
              </a:ext>
            </a:extLst>
          </p:cNvPr>
          <p:cNvGrpSpPr/>
          <p:nvPr userDrawn="1">
            <p:custDataLst>
              <p:tags r:id="rId30"/>
            </p:custDataLst>
          </p:nvPr>
        </p:nvGrpSpPr>
        <p:grpSpPr>
          <a:xfrm>
            <a:off x="8296922" y="3978000"/>
            <a:ext cx="1024878" cy="1024878"/>
            <a:chOff x="4334905" y="3282696"/>
            <a:chExt cx="292608" cy="292608"/>
          </a:xfrm>
          <a:solidFill>
            <a:schemeClr val="accent1"/>
          </a:solidFill>
        </p:grpSpPr>
        <p:sp>
          <p:nvSpPr>
            <p:cNvPr id="29" name="Harvey 0/100 [0]">
              <a:extLst>
                <a:ext uri="{FF2B5EF4-FFF2-40B4-BE49-F238E27FC236}">
                  <a16:creationId xmlns:a16="http://schemas.microsoft.com/office/drawing/2014/main" id="{C2D4C837-2D4B-4D6B-81F8-9B001989609B}"/>
                </a:ext>
              </a:extLst>
            </p:cNvPr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Harvey 1/100 [1]">
              <a:extLst>
                <a:ext uri="{FF2B5EF4-FFF2-40B4-BE49-F238E27FC236}">
                  <a16:creationId xmlns:a16="http://schemas.microsoft.com/office/drawing/2014/main" id="{BACD6AAA-4A1C-46BE-B491-9A4A9C7C56F3}"/>
                </a:ext>
              </a:extLst>
            </p:cNvPr>
            <p:cNvSpPr>
              <a:spLocks noChangeAspect="1"/>
            </p:cNvSpPr>
            <p:nvPr>
              <p:custDataLst>
                <p:tags r:id="rId3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26"/>
                  </a:moveTo>
                  <a:arcTo wR="317500" hR="317500" stAng="-5184000" swAng="213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Harvey 2/100 [2]">
              <a:extLst>
                <a:ext uri="{FF2B5EF4-FFF2-40B4-BE49-F238E27FC236}">
                  <a16:creationId xmlns:a16="http://schemas.microsoft.com/office/drawing/2014/main" id="{701024C3-4DEF-477C-9CFB-100E0303499E}"/>
                </a:ext>
              </a:extLst>
            </p:cNvPr>
            <p:cNvSpPr>
              <a:spLocks noChangeAspect="1"/>
            </p:cNvSpPr>
            <p:nvPr>
              <p:custDataLst>
                <p:tags r:id="rId3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2503"/>
                  </a:moveTo>
                  <a:arcTo wR="317500" hR="317500" stAng="-4968000" swAng="211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Harvey 3/100 [3]">
              <a:extLst>
                <a:ext uri="{FF2B5EF4-FFF2-40B4-BE49-F238E27FC236}">
                  <a16:creationId xmlns:a16="http://schemas.microsoft.com/office/drawing/2014/main" id="{46A461CD-8D28-4422-AF2A-8267EFA51CAD}"/>
                </a:ext>
              </a:extLst>
            </p:cNvPr>
            <p:cNvSpPr>
              <a:spLocks noChangeAspect="1"/>
            </p:cNvSpPr>
            <p:nvPr>
              <p:custDataLst>
                <p:tags r:id="rId3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5623"/>
                  </a:moveTo>
                  <a:arcTo wR="317500" hR="317500" stAng="-4752000" swAng="209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Harvey 4/100 [4]">
              <a:extLst>
                <a:ext uri="{FF2B5EF4-FFF2-40B4-BE49-F238E27FC236}">
                  <a16:creationId xmlns:a16="http://schemas.microsoft.com/office/drawing/2014/main" id="{0A337C3A-F021-437D-9E3D-FDE5AF266029}"/>
                </a:ext>
              </a:extLst>
            </p:cNvPr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9974"/>
                  </a:moveTo>
                  <a:arcTo wR="317500" hR="317500" stAng="-4536000" swAng="2073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Harvey 5/100 [5]">
              <a:extLst>
                <a:ext uri="{FF2B5EF4-FFF2-40B4-BE49-F238E27FC236}">
                  <a16:creationId xmlns:a16="http://schemas.microsoft.com/office/drawing/2014/main" id="{BDF66AF7-3D75-4118-B7E6-241B2C41B2C9}"/>
                </a:ext>
              </a:extLst>
            </p:cNvPr>
            <p:cNvSpPr>
              <a:spLocks noChangeAspect="1"/>
            </p:cNvSpPr>
            <p:nvPr>
              <p:custDataLst>
                <p:tags r:id="rId3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15539"/>
                  </a:moveTo>
                  <a:arcTo wR="317500" hR="317500" stAng="-4320000" swAng="2052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Harvey 6/100 [6]">
              <a:extLst>
                <a:ext uri="{FF2B5EF4-FFF2-40B4-BE49-F238E27FC236}">
                  <a16:creationId xmlns:a16="http://schemas.microsoft.com/office/drawing/2014/main" id="{E74E7438-4315-4097-9BA7-F0CE3252AC14}"/>
                </a:ext>
              </a:extLst>
            </p:cNvPr>
            <p:cNvSpPr>
              <a:spLocks noChangeAspect="1"/>
            </p:cNvSpPr>
            <p:nvPr>
              <p:custDataLst>
                <p:tags r:id="rId3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22295"/>
                  </a:moveTo>
                  <a:arcTo wR="317500" hR="317500" stAng="-4104000" swAng="2030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Harvey 7/100 [7]">
              <a:extLst>
                <a:ext uri="{FF2B5EF4-FFF2-40B4-BE49-F238E27FC236}">
                  <a16:creationId xmlns:a16="http://schemas.microsoft.com/office/drawing/2014/main" id="{FEBA4E91-97BB-4DAC-B193-66FA4828DB26}"/>
                </a:ext>
              </a:extLst>
            </p:cNvPr>
            <p:cNvSpPr>
              <a:spLocks noChangeAspect="1"/>
            </p:cNvSpPr>
            <p:nvPr>
              <p:custDataLst>
                <p:tags r:id="rId3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30217"/>
                  </a:moveTo>
                  <a:arcTo wR="317500" hR="317500" stAng="-3888000" swAng="200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Harvey 8/100 [8]">
              <a:extLst>
                <a:ext uri="{FF2B5EF4-FFF2-40B4-BE49-F238E27FC236}">
                  <a16:creationId xmlns:a16="http://schemas.microsoft.com/office/drawing/2014/main" id="{EEB85E02-177B-40CF-B926-A4423CC7C827}"/>
                </a:ext>
              </a:extLst>
            </p:cNvPr>
            <p:cNvSpPr>
              <a:spLocks noChangeAspect="1"/>
            </p:cNvSpPr>
            <p:nvPr>
              <p:custDataLst>
                <p:tags r:id="rId3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39272"/>
                  </a:moveTo>
                  <a:arcTo wR="317500" hR="317500" stAng="-3672000" swAng="198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Harvey 9/100 [9]">
              <a:extLst>
                <a:ext uri="{FF2B5EF4-FFF2-40B4-BE49-F238E27FC236}">
                  <a16:creationId xmlns:a16="http://schemas.microsoft.com/office/drawing/2014/main" id="{C133BC7F-B0E3-404F-92D1-BB930C4F3311}"/>
                </a:ext>
              </a:extLst>
            </p:cNvPr>
            <p:cNvSpPr>
              <a:spLocks noChangeAspect="1"/>
            </p:cNvSpPr>
            <p:nvPr>
              <p:custDataLst>
                <p:tags r:id="rId4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49425"/>
                  </a:moveTo>
                  <a:arcTo wR="317500" hR="317500" stAng="-3456000" swAng="196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Harvey 10/100 [10]">
              <a:extLst>
                <a:ext uri="{FF2B5EF4-FFF2-40B4-BE49-F238E27FC236}">
                  <a16:creationId xmlns:a16="http://schemas.microsoft.com/office/drawing/2014/main" id="{F2FB72A6-CDF7-48B3-A3B8-5A5FC061802C}"/>
                </a:ext>
              </a:extLst>
            </p:cNvPr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60637"/>
                  </a:moveTo>
                  <a:arcTo wR="317500" hR="317500" stAng="-3240000" swAng="194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Harvey 11/100 [11]">
              <a:extLst>
                <a:ext uri="{FF2B5EF4-FFF2-40B4-BE49-F238E27FC236}">
                  <a16:creationId xmlns:a16="http://schemas.microsoft.com/office/drawing/2014/main" id="{F3110C8B-1B18-4579-AB3F-0F4A0840CF38}"/>
                </a:ext>
              </a:extLst>
            </p:cNvPr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3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72862"/>
                  </a:moveTo>
                  <a:arcTo wR="317500" hR="317500" stAng="-3024000" swAng="192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Harvey 12/100 [12]">
              <a:extLst>
                <a:ext uri="{FF2B5EF4-FFF2-40B4-BE49-F238E27FC236}">
                  <a16:creationId xmlns:a16="http://schemas.microsoft.com/office/drawing/2014/main" id="{84A1B722-E5AC-45F7-9498-7FF502B6FA2B}"/>
                </a:ext>
              </a:extLst>
            </p:cNvPr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5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86052"/>
                  </a:moveTo>
                  <a:arcTo wR="317500" hR="317500" stAng="-2808000" swAng="190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Harvey 13/100 [13]">
              <a:extLst>
                <a:ext uri="{FF2B5EF4-FFF2-40B4-BE49-F238E27FC236}">
                  <a16:creationId xmlns:a16="http://schemas.microsoft.com/office/drawing/2014/main" id="{A5599F20-B957-4DF9-8B04-F2B77AAF0BDB}"/>
                </a:ext>
              </a:extLst>
            </p:cNvPr>
            <p:cNvSpPr>
              <a:spLocks noChangeAspect="1"/>
            </p:cNvSpPr>
            <p:nvPr>
              <p:custDataLst>
                <p:tags r:id="rId4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8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100156"/>
                  </a:moveTo>
                  <a:arcTo wR="317500" hR="317500" stAng="-2591999" swAng="187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Harvey 14/100 [14]">
              <a:extLst>
                <a:ext uri="{FF2B5EF4-FFF2-40B4-BE49-F238E27FC236}">
                  <a16:creationId xmlns:a16="http://schemas.microsoft.com/office/drawing/2014/main" id="{F74357FC-EB3D-46C4-B56A-5007C9F4FB84}"/>
                </a:ext>
              </a:extLst>
            </p:cNvPr>
            <p:cNvSpPr>
              <a:spLocks noChangeAspect="1"/>
            </p:cNvSpPr>
            <p:nvPr>
              <p:custDataLst>
                <p:tags r:id="rId4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0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115117"/>
                  </a:moveTo>
                  <a:arcTo wR="317500" hR="317500" stAng="-2375999" swAng="185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Harvey 15/100 [15]">
              <a:extLst>
                <a:ext uri="{FF2B5EF4-FFF2-40B4-BE49-F238E27FC236}">
                  <a16:creationId xmlns:a16="http://schemas.microsoft.com/office/drawing/2014/main" id="{32E8E8F3-9DBC-46F4-9700-CAF071913650}"/>
                </a:ext>
              </a:extLst>
            </p:cNvPr>
            <p:cNvSpPr>
              <a:spLocks noChangeAspect="1"/>
            </p:cNvSpPr>
            <p:nvPr>
              <p:custDataLst>
                <p:tags r:id="rId4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2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130878"/>
                  </a:moveTo>
                  <a:arcTo wR="317500" hR="317500" stAng="-2160000" swAng="183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Harvey 16/100 [16]">
              <a:extLst>
                <a:ext uri="{FF2B5EF4-FFF2-40B4-BE49-F238E27FC236}">
                  <a16:creationId xmlns:a16="http://schemas.microsoft.com/office/drawing/2014/main" id="{71360883-3CF3-4439-9568-E456C60454A8}"/>
                </a:ext>
              </a:extLst>
            </p:cNvPr>
            <p:cNvSpPr>
              <a:spLocks noChangeAspect="1"/>
            </p:cNvSpPr>
            <p:nvPr>
              <p:custDataLst>
                <p:tags r:id="rId4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4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147374"/>
                  </a:moveTo>
                  <a:arcTo wR="317500" hR="317500" stAng="-1944000" swAng="181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Harvey 17/100 [17]">
              <a:extLst>
                <a:ext uri="{FF2B5EF4-FFF2-40B4-BE49-F238E27FC236}">
                  <a16:creationId xmlns:a16="http://schemas.microsoft.com/office/drawing/2014/main" id="{AE88FC9E-FB95-4413-AE3E-B8BF504735B5}"/>
                </a:ext>
              </a:extLst>
            </p:cNvPr>
            <p:cNvSpPr>
              <a:spLocks noChangeAspect="1"/>
            </p:cNvSpPr>
            <p:nvPr>
              <p:custDataLst>
                <p:tags r:id="rId4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6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164543"/>
                  </a:moveTo>
                  <a:arcTo wR="317500" hR="317500" stAng="-1727999" swAng="179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Harvey 18/100 [18]">
              <a:extLst>
                <a:ext uri="{FF2B5EF4-FFF2-40B4-BE49-F238E27FC236}">
                  <a16:creationId xmlns:a16="http://schemas.microsoft.com/office/drawing/2014/main" id="{62593B83-E4BE-4CE8-9B0B-25AF9B7D4254}"/>
                </a:ext>
              </a:extLst>
            </p:cNvPr>
            <p:cNvSpPr>
              <a:spLocks noChangeAspect="1"/>
            </p:cNvSpPr>
            <p:nvPr>
              <p:custDataLst>
                <p:tags r:id="rId4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8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182315"/>
                  </a:moveTo>
                  <a:arcTo wR="317500" hR="317500" stAng="-1512000" swAng="177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Harvey 19/100 [19]">
              <a:extLst>
                <a:ext uri="{FF2B5EF4-FFF2-40B4-BE49-F238E27FC236}">
                  <a16:creationId xmlns:a16="http://schemas.microsoft.com/office/drawing/2014/main" id="{CD41838E-0172-403D-9B68-FD51310F5400}"/>
                </a:ext>
              </a:extLst>
            </p:cNvPr>
            <p:cNvSpPr>
              <a:spLocks noChangeAspect="1"/>
            </p:cNvSpPr>
            <p:nvPr>
              <p:custDataLst>
                <p:tags r:id="rId5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1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200620"/>
                  </a:moveTo>
                  <a:arcTo wR="317500" hR="317500" stAng="-1295999" swAng="174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Harvey 20/100 [20]">
              <a:extLst>
                <a:ext uri="{FF2B5EF4-FFF2-40B4-BE49-F238E27FC236}">
                  <a16:creationId xmlns:a16="http://schemas.microsoft.com/office/drawing/2014/main" id="{EDE3F4CF-CB3E-40C2-B070-AC09F1E8FBD5}"/>
                </a:ext>
              </a:extLst>
            </p:cNvPr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219387"/>
                  </a:moveTo>
                  <a:arcTo wR="317500" hR="317500" stAng="-1080000" swAng="172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Harvey 21/100 [21]">
              <a:extLst>
                <a:ext uri="{FF2B5EF4-FFF2-40B4-BE49-F238E27FC236}">
                  <a16:creationId xmlns:a16="http://schemas.microsoft.com/office/drawing/2014/main" id="{CD8E25E7-83D2-4F78-92A7-435281704491}"/>
                </a:ext>
              </a:extLst>
            </p:cNvPr>
            <p:cNvSpPr>
              <a:spLocks noChangeAspect="1"/>
            </p:cNvSpPr>
            <p:nvPr>
              <p:custDataLst>
                <p:tags r:id="rId5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5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238540"/>
                  </a:moveTo>
                  <a:arcTo wR="317500" hR="317500" stAng="-864000" swAng="170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Harvey 22/100 [22]">
              <a:extLst>
                <a:ext uri="{FF2B5EF4-FFF2-40B4-BE49-F238E27FC236}">
                  <a16:creationId xmlns:a16="http://schemas.microsoft.com/office/drawing/2014/main" id="{C6A696FB-9EFC-47F6-9860-247C48C1FC3D}"/>
                </a:ext>
              </a:extLst>
            </p:cNvPr>
            <p:cNvSpPr>
              <a:spLocks noChangeAspect="1"/>
            </p:cNvSpPr>
            <p:nvPr>
              <p:custDataLst>
                <p:tags r:id="rId5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7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258006"/>
                  </a:moveTo>
                  <a:arcTo wR="317500" hR="317500" stAng="-647999" swAng="168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Harvey 23/100 [23]">
              <a:extLst>
                <a:ext uri="{FF2B5EF4-FFF2-40B4-BE49-F238E27FC236}">
                  <a16:creationId xmlns:a16="http://schemas.microsoft.com/office/drawing/2014/main" id="{252958D2-EE89-4FBF-BF7B-C8AFAD704413}"/>
                </a:ext>
              </a:extLst>
            </p:cNvPr>
            <p:cNvSpPr>
              <a:spLocks noChangeAspect="1"/>
            </p:cNvSpPr>
            <p:nvPr>
              <p:custDataLst>
                <p:tags r:id="rId5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9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277706"/>
                  </a:moveTo>
                  <a:arcTo wR="317500" hR="317500" stAng="-432000" swAng="166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Harvey 24/100 [24]">
              <a:extLst>
                <a:ext uri="{FF2B5EF4-FFF2-40B4-BE49-F238E27FC236}">
                  <a16:creationId xmlns:a16="http://schemas.microsoft.com/office/drawing/2014/main" id="{314E82DC-04B6-406C-9D65-1115F4D2AA22}"/>
                </a:ext>
              </a:extLst>
            </p:cNvPr>
            <p:cNvSpPr>
              <a:spLocks noChangeAspect="1"/>
            </p:cNvSpPr>
            <p:nvPr>
              <p:custDataLst>
                <p:tags r:id="rId5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1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297564"/>
                  </a:moveTo>
                  <a:arcTo wR="317500" hR="317500" stAng="-216000" swAng="164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Harvey 25/100 [25]">
              <a:extLst>
                <a:ext uri="{FF2B5EF4-FFF2-40B4-BE49-F238E27FC236}">
                  <a16:creationId xmlns:a16="http://schemas.microsoft.com/office/drawing/2014/main" id="{669D1B60-A74F-4296-8610-F3DCDDC15022}"/>
                </a:ext>
              </a:extLst>
            </p:cNvPr>
            <p:cNvSpPr>
              <a:spLocks noChangeAspect="1"/>
            </p:cNvSpPr>
            <p:nvPr>
              <p:custDataLst>
                <p:tags r:id="rId5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Harvey 26/100 [26]">
              <a:extLst>
                <a:ext uri="{FF2B5EF4-FFF2-40B4-BE49-F238E27FC236}">
                  <a16:creationId xmlns:a16="http://schemas.microsoft.com/office/drawing/2014/main" id="{FF6DD112-04B6-4656-AB9D-1F9950FEE2D9}"/>
                </a:ext>
              </a:extLst>
            </p:cNvPr>
            <p:cNvSpPr>
              <a:spLocks noChangeAspect="1"/>
            </p:cNvSpPr>
            <p:nvPr>
              <p:custDataLst>
                <p:tags r:id="rId5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6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337435"/>
                  </a:moveTo>
                  <a:arcTo wR="317500" hR="317500" stAng="216000" swAng="159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Harvey 27/100 [27]">
              <a:extLst>
                <a:ext uri="{FF2B5EF4-FFF2-40B4-BE49-F238E27FC236}">
                  <a16:creationId xmlns:a16="http://schemas.microsoft.com/office/drawing/2014/main" id="{E2928B53-FC5C-427C-AE65-9286773D84B2}"/>
                </a:ext>
              </a:extLst>
            </p:cNvPr>
            <p:cNvSpPr>
              <a:spLocks noChangeAspect="1"/>
            </p:cNvSpPr>
            <p:nvPr>
              <p:custDataLst>
                <p:tags r:id="rId5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8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357293"/>
                  </a:moveTo>
                  <a:arcTo wR="317500" hR="317500" stAng="432000" swAng="157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Harvey 28/100 [28]">
              <a:extLst>
                <a:ext uri="{FF2B5EF4-FFF2-40B4-BE49-F238E27FC236}">
                  <a16:creationId xmlns:a16="http://schemas.microsoft.com/office/drawing/2014/main" id="{D8CF4F20-8FEC-47FF-9B86-E818143B2C19}"/>
                </a:ext>
              </a:extLst>
            </p:cNvPr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0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376993"/>
                  </a:moveTo>
                  <a:arcTo wR="317500" hR="317500" stAng="648000" swAng="155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Harvey 29/100 [29]">
              <a:extLst>
                <a:ext uri="{FF2B5EF4-FFF2-40B4-BE49-F238E27FC236}">
                  <a16:creationId xmlns:a16="http://schemas.microsoft.com/office/drawing/2014/main" id="{E1AF074D-4599-4D0E-8078-66303FEBDE44}"/>
                </a:ext>
              </a:extLst>
            </p:cNvPr>
            <p:cNvSpPr>
              <a:spLocks noChangeAspect="1"/>
            </p:cNvSpPr>
            <p:nvPr>
              <p:custDataLst>
                <p:tags r:id="rId6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26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396459"/>
                  </a:moveTo>
                  <a:arcTo wR="317500" hR="317500" stAng="863999" swAng="153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Harvey 30/100 [30]">
              <a:extLst>
                <a:ext uri="{FF2B5EF4-FFF2-40B4-BE49-F238E27FC236}">
                  <a16:creationId xmlns:a16="http://schemas.microsoft.com/office/drawing/2014/main" id="{2DF9C982-C062-4899-8A5F-20F49AD9E1B5}"/>
                </a:ext>
              </a:extLst>
            </p:cNvPr>
            <p:cNvSpPr>
              <a:spLocks noChangeAspect="1"/>
            </p:cNvSpPr>
            <p:nvPr>
              <p:custDataLst>
                <p:tags r:id="rId6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415612"/>
                  </a:moveTo>
                  <a:arcTo wR="317500" hR="317500" stAng="1080000" swAng="151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Harvey 31/100 [31]">
              <a:extLst>
                <a:ext uri="{FF2B5EF4-FFF2-40B4-BE49-F238E27FC236}">
                  <a16:creationId xmlns:a16="http://schemas.microsoft.com/office/drawing/2014/main" id="{E98CD797-9DD9-4143-9058-D1ABF95E7406}"/>
                </a:ext>
              </a:extLst>
            </p:cNvPr>
            <p:cNvSpPr>
              <a:spLocks noChangeAspect="1"/>
            </p:cNvSpPr>
            <p:nvPr>
              <p:custDataLst>
                <p:tags r:id="rId6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6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434379"/>
                  </a:moveTo>
                  <a:arcTo wR="317500" hR="317500" stAng="1295999" swAng="149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Harvey 32/100 [32]">
              <a:extLst>
                <a:ext uri="{FF2B5EF4-FFF2-40B4-BE49-F238E27FC236}">
                  <a16:creationId xmlns:a16="http://schemas.microsoft.com/office/drawing/2014/main" id="{39029FE4-844F-47DA-8FEF-FB68673FF10C}"/>
                </a:ext>
              </a:extLst>
            </p:cNvPr>
            <p:cNvSpPr>
              <a:spLocks noChangeAspect="1"/>
            </p:cNvSpPr>
            <p:nvPr>
              <p:custDataLst>
                <p:tags r:id="rId6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9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452684"/>
                  </a:moveTo>
                  <a:arcTo wR="317500" hR="317500" stAng="1512000" swAng="146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Harvey 33/100 [33]">
              <a:extLst>
                <a:ext uri="{FF2B5EF4-FFF2-40B4-BE49-F238E27FC236}">
                  <a16:creationId xmlns:a16="http://schemas.microsoft.com/office/drawing/2014/main" id="{B99AA4D4-9C74-447B-89EF-8FD268FF95EE}"/>
                </a:ext>
              </a:extLst>
            </p:cNvPr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1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470456"/>
                  </a:moveTo>
                  <a:arcTo wR="317500" hR="317500" stAng="1728000" swAng="144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Harvey 34/100 [34]">
              <a:extLst>
                <a:ext uri="{FF2B5EF4-FFF2-40B4-BE49-F238E27FC236}">
                  <a16:creationId xmlns:a16="http://schemas.microsoft.com/office/drawing/2014/main" id="{0880CCDE-4DDE-49A8-AFB2-FDDCE314B4D3}"/>
                </a:ext>
              </a:extLst>
            </p:cNvPr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3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487625"/>
                  </a:moveTo>
                  <a:arcTo wR="317500" hR="317500" stAng="1944000" swAng="1425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Harvey 35/100 [35]">
              <a:extLst>
                <a:ext uri="{FF2B5EF4-FFF2-40B4-BE49-F238E27FC236}">
                  <a16:creationId xmlns:a16="http://schemas.microsoft.com/office/drawing/2014/main" id="{F37E834A-F9D8-4623-BC85-60359856CCD0}"/>
                </a:ext>
              </a:extLst>
            </p:cNvPr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55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504121"/>
                  </a:moveTo>
                  <a:arcTo wR="317500" hR="317500" stAng="2159999" swAng="140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Harvey 36/100 [36]">
              <a:extLst>
                <a:ext uri="{FF2B5EF4-FFF2-40B4-BE49-F238E27FC236}">
                  <a16:creationId xmlns:a16="http://schemas.microsoft.com/office/drawing/2014/main" id="{15163940-B229-4368-B727-3714123C78AB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7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519882"/>
                  </a:moveTo>
                  <a:arcTo wR="317500" hR="317500" stAng="2375999" swAng="138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Harvey 37/100 [37]">
              <a:extLst>
                <a:ext uri="{FF2B5EF4-FFF2-40B4-BE49-F238E27FC236}">
                  <a16:creationId xmlns:a16="http://schemas.microsoft.com/office/drawing/2014/main" id="{64BAECDC-27C7-4333-B9D8-59DE42A1B1AA}"/>
                </a:ext>
              </a:extLst>
            </p:cNvPr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9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534843"/>
                  </a:moveTo>
                  <a:arcTo wR="317500" hR="317500" stAng="2591999" swAng="136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Harvey 38/100 [38]">
              <a:extLst>
                <a:ext uri="{FF2B5EF4-FFF2-40B4-BE49-F238E27FC236}">
                  <a16:creationId xmlns:a16="http://schemas.microsoft.com/office/drawing/2014/main" id="{4F018A0A-A74A-4E47-BC47-203679D4F8C0}"/>
                </a:ext>
              </a:extLst>
            </p:cNvPr>
            <p:cNvSpPr>
              <a:spLocks noChangeAspect="1"/>
            </p:cNvSpPr>
            <p:nvPr>
              <p:custDataLst>
                <p:tags r:id="rId6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2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548947"/>
                  </a:moveTo>
                  <a:arcTo wR="317500" hR="317500" stAng="2808000" swAng="133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Harvey 39/100 [39]">
              <a:extLst>
                <a:ext uri="{FF2B5EF4-FFF2-40B4-BE49-F238E27FC236}">
                  <a16:creationId xmlns:a16="http://schemas.microsoft.com/office/drawing/2014/main" id="{ACA75957-9FDB-46A2-82EC-77103CBEAC52}"/>
                </a:ext>
              </a:extLst>
            </p:cNvPr>
            <p:cNvSpPr>
              <a:spLocks noChangeAspect="1"/>
            </p:cNvSpPr>
            <p:nvPr>
              <p:custDataLst>
                <p:tags r:id="rId7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4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562137"/>
                  </a:moveTo>
                  <a:arcTo wR="317500" hR="317500" stAng="3024000" swAng="131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Harvey 40/100 [40]">
              <a:extLst>
                <a:ext uri="{FF2B5EF4-FFF2-40B4-BE49-F238E27FC236}">
                  <a16:creationId xmlns:a16="http://schemas.microsoft.com/office/drawing/2014/main" id="{025DFA7F-A073-422A-8D20-E27D1ABE4342}"/>
                </a:ext>
              </a:extLst>
            </p:cNvPr>
            <p:cNvSpPr>
              <a:spLocks noChangeAspect="1"/>
            </p:cNvSpPr>
            <p:nvPr>
              <p:custDataLst>
                <p:tags r:id="rId7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574362"/>
                  </a:moveTo>
                  <a:arcTo wR="317500" hR="317500" stAng="3240000" swAng="129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Harvey 41/100 [41]">
              <a:extLst>
                <a:ext uri="{FF2B5EF4-FFF2-40B4-BE49-F238E27FC236}">
                  <a16:creationId xmlns:a16="http://schemas.microsoft.com/office/drawing/2014/main" id="{BF311CE9-A4CB-4965-8F0F-5B6811E9FB20}"/>
                </a:ext>
              </a:extLst>
            </p:cNvPr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8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585574"/>
                  </a:moveTo>
                  <a:arcTo wR="317500" hR="317500" stAng="3455999" swAng="127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Harvey 42/100 [42]">
              <a:extLst>
                <a:ext uri="{FF2B5EF4-FFF2-40B4-BE49-F238E27FC236}">
                  <a16:creationId xmlns:a16="http://schemas.microsoft.com/office/drawing/2014/main" id="{1B415A3D-1E85-4E6A-8BAB-3BB56600BA4F}"/>
                </a:ext>
              </a:extLst>
            </p:cNvPr>
            <p:cNvSpPr>
              <a:spLocks noChangeAspect="1"/>
            </p:cNvSpPr>
            <p:nvPr>
              <p:custDataLst>
                <p:tags r:id="rId7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0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595727"/>
                  </a:moveTo>
                  <a:arcTo wR="317500" hR="317500" stAng="3671999" swAng="125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Harvey 43/100 [43]">
              <a:extLst>
                <a:ext uri="{FF2B5EF4-FFF2-40B4-BE49-F238E27FC236}">
                  <a16:creationId xmlns:a16="http://schemas.microsoft.com/office/drawing/2014/main" id="{7EAD6077-4487-4E7D-846D-445E65B5291C}"/>
                </a:ext>
              </a:extLst>
            </p:cNvPr>
            <p:cNvSpPr>
              <a:spLocks noChangeAspect="1"/>
            </p:cNvSpPr>
            <p:nvPr>
              <p:custDataLst>
                <p:tags r:id="rId7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2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604782"/>
                  </a:moveTo>
                  <a:arcTo wR="317500" hR="317500" stAng="3888000" swAng="123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Harvey 44/100 [44]">
              <a:extLst>
                <a:ext uri="{FF2B5EF4-FFF2-40B4-BE49-F238E27FC236}">
                  <a16:creationId xmlns:a16="http://schemas.microsoft.com/office/drawing/2014/main" id="{4B57ADAF-4A83-4CB4-8920-E2B9F994E83E}"/>
                </a:ext>
              </a:extLst>
            </p:cNvPr>
            <p:cNvSpPr>
              <a:spLocks noChangeAspect="1"/>
            </p:cNvSpPr>
            <p:nvPr>
              <p:custDataLst>
                <p:tags r:id="rId7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5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612704"/>
                  </a:moveTo>
                  <a:arcTo wR="317500" hR="317500" stAng="4104000" swAng="120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Harvey 45/100 [45]">
              <a:extLst>
                <a:ext uri="{FF2B5EF4-FFF2-40B4-BE49-F238E27FC236}">
                  <a16:creationId xmlns:a16="http://schemas.microsoft.com/office/drawing/2014/main" id="{FF3E5416-AC43-4CBB-A32A-A966ED03106F}"/>
                </a:ext>
              </a:extLst>
            </p:cNvPr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7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619460"/>
                  </a:moveTo>
                  <a:arcTo wR="317500" hR="317500" stAng="4320000" swAng="118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Harvey 46/100 [46]">
              <a:extLst>
                <a:ext uri="{FF2B5EF4-FFF2-40B4-BE49-F238E27FC236}">
                  <a16:creationId xmlns:a16="http://schemas.microsoft.com/office/drawing/2014/main" id="{49AFF9C1-C19A-487C-A4C1-47DA87277C3B}"/>
                </a:ext>
              </a:extLst>
            </p:cNvPr>
            <p:cNvSpPr>
              <a:spLocks noChangeAspect="1"/>
            </p:cNvSpPr>
            <p:nvPr>
              <p:custDataLst>
                <p:tags r:id="rId7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9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625025"/>
                  </a:moveTo>
                  <a:arcTo wR="317500" hR="317500" stAng="4536000" swAng="116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Harvey 47/100 [47]">
              <a:extLst>
                <a:ext uri="{FF2B5EF4-FFF2-40B4-BE49-F238E27FC236}">
                  <a16:creationId xmlns:a16="http://schemas.microsoft.com/office/drawing/2014/main" id="{F35AEE09-D82F-438F-9D01-96C6876241F1}"/>
                </a:ext>
              </a:extLst>
            </p:cNvPr>
            <p:cNvSpPr>
              <a:spLocks noChangeAspect="1"/>
            </p:cNvSpPr>
            <p:nvPr>
              <p:custDataLst>
                <p:tags r:id="rId7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1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629376"/>
                  </a:moveTo>
                  <a:arcTo wR="317500" hR="317500" stAng="4751999" swAng="114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Harvey 48/100 [48]">
              <a:extLst>
                <a:ext uri="{FF2B5EF4-FFF2-40B4-BE49-F238E27FC236}">
                  <a16:creationId xmlns:a16="http://schemas.microsoft.com/office/drawing/2014/main" id="{4FC3325B-EEB2-4420-9715-1149CEACE9AC}"/>
                </a:ext>
              </a:extLst>
            </p:cNvPr>
            <p:cNvSpPr>
              <a:spLocks noChangeAspect="1"/>
            </p:cNvSpPr>
            <p:nvPr>
              <p:custDataLst>
                <p:tags r:id="rId7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36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632496"/>
                  </a:moveTo>
                  <a:arcTo wR="317500" hR="317500" stAng="4967999" swAng="112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Harvey 49/100 [49]">
              <a:extLst>
                <a:ext uri="{FF2B5EF4-FFF2-40B4-BE49-F238E27FC236}">
                  <a16:creationId xmlns:a16="http://schemas.microsoft.com/office/drawing/2014/main" id="{3BE00D50-8FCE-4E11-AA24-10B621732F20}"/>
                </a:ext>
              </a:extLst>
            </p:cNvPr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5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34373"/>
                  </a:moveTo>
                  <a:arcTo wR="317500" hR="317500" stAng="5184000" swAng="110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Harvey 50/100 [50]">
              <a:extLst>
                <a:ext uri="{FF2B5EF4-FFF2-40B4-BE49-F238E27FC236}">
                  <a16:creationId xmlns:a16="http://schemas.microsoft.com/office/drawing/2014/main" id="{97083993-8BFD-443F-A3A3-D28EF389CE2B}"/>
                </a:ext>
              </a:extLst>
            </p:cNvPr>
            <p:cNvSpPr>
              <a:spLocks noChangeAspect="1"/>
            </p:cNvSpPr>
            <p:nvPr>
              <p:custDataLst>
                <p:tags r:id="rId8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Harvey 51/100 [51]">
              <a:extLst>
                <a:ext uri="{FF2B5EF4-FFF2-40B4-BE49-F238E27FC236}">
                  <a16:creationId xmlns:a16="http://schemas.microsoft.com/office/drawing/2014/main" id="{BDE38762-18E9-47FF-895E-325F5976ECAA}"/>
                </a:ext>
              </a:extLst>
            </p:cNvPr>
            <p:cNvSpPr>
              <a:spLocks noChangeAspect="1"/>
            </p:cNvSpPr>
            <p:nvPr>
              <p:custDataLst>
                <p:tags r:id="rId8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0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34373"/>
                  </a:moveTo>
                  <a:arcTo wR="317500" hR="317500" stAng="5616000" swAng="105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Harvey 52/100 [52]">
              <a:extLst>
                <a:ext uri="{FF2B5EF4-FFF2-40B4-BE49-F238E27FC236}">
                  <a16:creationId xmlns:a16="http://schemas.microsoft.com/office/drawing/2014/main" id="{785EAA21-FBCD-46DC-8430-7AB12F5A66AF}"/>
                </a:ext>
              </a:extLst>
            </p:cNvPr>
            <p:cNvSpPr>
              <a:spLocks noChangeAspect="1"/>
            </p:cNvSpPr>
            <p:nvPr>
              <p:custDataLst>
                <p:tags r:id="rId8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2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632496"/>
                  </a:moveTo>
                  <a:arcTo wR="317500" hR="317500" stAng="5832000" swAng="1036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Harvey 53/100 [53]">
              <a:extLst>
                <a:ext uri="{FF2B5EF4-FFF2-40B4-BE49-F238E27FC236}">
                  <a16:creationId xmlns:a16="http://schemas.microsoft.com/office/drawing/2014/main" id="{858D54BA-F4A5-4C67-830E-E85FF6EE735D}"/>
                </a:ext>
              </a:extLst>
            </p:cNvPr>
            <p:cNvSpPr>
              <a:spLocks noChangeAspect="1"/>
            </p:cNvSpPr>
            <p:nvPr>
              <p:custDataLst>
                <p:tags r:id="rId8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4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629376"/>
                  </a:moveTo>
                  <a:arcTo wR="317500" hR="317500" stAng="6048000" swAng="101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Harvey 54/100 [54]">
              <a:extLst>
                <a:ext uri="{FF2B5EF4-FFF2-40B4-BE49-F238E27FC236}">
                  <a16:creationId xmlns:a16="http://schemas.microsoft.com/office/drawing/2014/main" id="{AC41BD7B-E1FA-4AED-B11C-E03936A672E6}"/>
                </a:ext>
              </a:extLst>
            </p:cNvPr>
            <p:cNvSpPr>
              <a:spLocks noChangeAspect="1"/>
            </p:cNvSpPr>
            <p:nvPr>
              <p:custDataLst>
                <p:tags r:id="rId8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6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625025"/>
                  </a:moveTo>
                  <a:arcTo wR="317500" hR="317500" stAng="6264000" swAng="99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Harvey 55/100 [55]">
              <a:extLst>
                <a:ext uri="{FF2B5EF4-FFF2-40B4-BE49-F238E27FC236}">
                  <a16:creationId xmlns:a16="http://schemas.microsoft.com/office/drawing/2014/main" id="{BAF901A0-5FD1-4B29-9AF9-DB8B19412429}"/>
                </a:ext>
              </a:extLst>
            </p:cNvPr>
            <p:cNvSpPr>
              <a:spLocks noChangeAspect="1"/>
            </p:cNvSpPr>
            <p:nvPr>
              <p:custDataLst>
                <p:tags r:id="rId8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8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619460"/>
                  </a:moveTo>
                  <a:arcTo wR="317500" hR="317500" stAng="6480000" swAng="97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Harvey 56/100 [56]">
              <a:extLst>
                <a:ext uri="{FF2B5EF4-FFF2-40B4-BE49-F238E27FC236}">
                  <a16:creationId xmlns:a16="http://schemas.microsoft.com/office/drawing/2014/main" id="{3EFF555D-6B7F-481F-ADC2-746953BA7F97}"/>
                </a:ext>
              </a:extLst>
            </p:cNvPr>
            <p:cNvSpPr>
              <a:spLocks noChangeAspect="1"/>
            </p:cNvSpPr>
            <p:nvPr>
              <p:custDataLst>
                <p:tags r:id="rId8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0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612704"/>
                  </a:moveTo>
                  <a:arcTo wR="317500" hR="317500" stAng="6696000" swAng="95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Harvey 57/100 [57]">
              <a:extLst>
                <a:ext uri="{FF2B5EF4-FFF2-40B4-BE49-F238E27FC236}">
                  <a16:creationId xmlns:a16="http://schemas.microsoft.com/office/drawing/2014/main" id="{A4D3BE31-8C07-4912-AB8B-8331A665C238}"/>
                </a:ext>
              </a:extLst>
            </p:cNvPr>
            <p:cNvSpPr>
              <a:spLocks noChangeAspect="1"/>
            </p:cNvSpPr>
            <p:nvPr>
              <p:custDataLst>
                <p:tags r:id="rId8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3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604782"/>
                  </a:moveTo>
                  <a:arcTo wR="317500" hR="317500" stAng="6911999" swAng="92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Harvey 58/100 [58]">
              <a:extLst>
                <a:ext uri="{FF2B5EF4-FFF2-40B4-BE49-F238E27FC236}">
                  <a16:creationId xmlns:a16="http://schemas.microsoft.com/office/drawing/2014/main" id="{E7B5A5D9-6DD2-4B0A-9557-7A7AF774103E}"/>
                </a:ext>
              </a:extLst>
            </p:cNvPr>
            <p:cNvSpPr>
              <a:spLocks noChangeAspect="1"/>
            </p:cNvSpPr>
            <p:nvPr>
              <p:custDataLst>
                <p:tags r:id="rId8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52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595727"/>
                  </a:moveTo>
                  <a:arcTo wR="317500" hR="317500" stAng="7127999" swAng="90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Harvey 59/100 [59]">
              <a:extLst>
                <a:ext uri="{FF2B5EF4-FFF2-40B4-BE49-F238E27FC236}">
                  <a16:creationId xmlns:a16="http://schemas.microsoft.com/office/drawing/2014/main" id="{88458C0E-D234-4C86-A6CC-B8CD6C445F00}"/>
                </a:ext>
              </a:extLst>
            </p:cNvPr>
            <p:cNvSpPr>
              <a:spLocks noChangeAspect="1"/>
            </p:cNvSpPr>
            <p:nvPr>
              <p:custDataLst>
                <p:tags r:id="rId9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74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585574"/>
                  </a:moveTo>
                  <a:arcTo wR="317500" hR="317500" stAng="7343999" swAng="88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Harvey 60/100 [60]">
              <a:extLst>
                <a:ext uri="{FF2B5EF4-FFF2-40B4-BE49-F238E27FC236}">
                  <a16:creationId xmlns:a16="http://schemas.microsoft.com/office/drawing/2014/main" id="{0924D2C6-D224-49FD-A4B8-312AFD605E78}"/>
                </a:ext>
              </a:extLst>
            </p:cNvPr>
            <p:cNvSpPr>
              <a:spLocks noChangeAspect="1"/>
            </p:cNvSpPr>
            <p:nvPr>
              <p:custDataLst>
                <p:tags r:id="rId9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574362"/>
                  </a:moveTo>
                  <a:arcTo wR="317500" hR="317500" stAng="7560000" swAng="86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Harvey 61/100 [61]">
              <a:extLst>
                <a:ext uri="{FF2B5EF4-FFF2-40B4-BE49-F238E27FC236}">
                  <a16:creationId xmlns:a16="http://schemas.microsoft.com/office/drawing/2014/main" id="{F9FB23C2-D568-49AC-B8FD-0480EB019739}"/>
                </a:ext>
              </a:extLst>
            </p:cNvPr>
            <p:cNvSpPr>
              <a:spLocks noChangeAspect="1"/>
            </p:cNvSpPr>
            <p:nvPr>
              <p:custDataLst>
                <p:tags r:id="rId9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1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562137"/>
                  </a:moveTo>
                  <a:arcTo wR="317500" hR="317500" stAng="7776000" swAng="84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Harvey 62/100 [62]">
              <a:extLst>
                <a:ext uri="{FF2B5EF4-FFF2-40B4-BE49-F238E27FC236}">
                  <a16:creationId xmlns:a16="http://schemas.microsoft.com/office/drawing/2014/main" id="{9EF3159D-F4FB-4032-BCCB-55E6ED5EEFC7}"/>
                </a:ext>
              </a:extLst>
            </p:cNvPr>
            <p:cNvSpPr>
              <a:spLocks noChangeAspect="1"/>
            </p:cNvSpPr>
            <p:nvPr>
              <p:custDataLst>
                <p:tags r:id="rId9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3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548947"/>
                  </a:moveTo>
                  <a:arcTo wR="317500" hR="317500" stAng="7991999" swAng="82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Harvey 63/100 [63]">
              <a:extLst>
                <a:ext uri="{FF2B5EF4-FFF2-40B4-BE49-F238E27FC236}">
                  <a16:creationId xmlns:a16="http://schemas.microsoft.com/office/drawing/2014/main" id="{9362C8EA-6D15-4E0C-8AE9-B1B50EB297B8}"/>
                </a:ext>
              </a:extLst>
            </p:cNvPr>
            <p:cNvSpPr>
              <a:spLocks noChangeAspect="1"/>
            </p:cNvSpPr>
            <p:nvPr>
              <p:custDataLst>
                <p:tags r:id="rId9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6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534843"/>
                  </a:moveTo>
                  <a:arcTo wR="317500" hR="317500" stAng="8208000" swAng="79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Harvey 64/100 [64]">
              <a:extLst>
                <a:ext uri="{FF2B5EF4-FFF2-40B4-BE49-F238E27FC236}">
                  <a16:creationId xmlns:a16="http://schemas.microsoft.com/office/drawing/2014/main" id="{91EB375D-1444-4BE3-A696-66272A1564CD}"/>
                </a:ext>
              </a:extLst>
            </p:cNvPr>
            <p:cNvSpPr>
              <a:spLocks noChangeAspect="1"/>
            </p:cNvSpPr>
            <p:nvPr>
              <p:custDataLst>
                <p:tags r:id="rId9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8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519882"/>
                  </a:moveTo>
                  <a:arcTo wR="317500" hR="317500" stAng="8424000" swAng="77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Harvey 65/100 [65]">
              <a:extLst>
                <a:ext uri="{FF2B5EF4-FFF2-40B4-BE49-F238E27FC236}">
                  <a16:creationId xmlns:a16="http://schemas.microsoft.com/office/drawing/2014/main" id="{9A3002B1-5D17-4BCB-9A44-B2FB4025D02F}"/>
                </a:ext>
              </a:extLst>
            </p:cNvPr>
            <p:cNvSpPr>
              <a:spLocks noChangeAspect="1"/>
            </p:cNvSpPr>
            <p:nvPr>
              <p:custDataLst>
                <p:tags r:id="rId9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0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504121"/>
                  </a:moveTo>
                  <a:arcTo wR="317500" hR="317500" stAng="8640000" swAng="75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Harvey 66/100 [66]">
              <a:extLst>
                <a:ext uri="{FF2B5EF4-FFF2-40B4-BE49-F238E27FC236}">
                  <a16:creationId xmlns:a16="http://schemas.microsoft.com/office/drawing/2014/main" id="{E5F2FDE4-04B2-4A45-A685-14E0C51883A5}"/>
                </a:ext>
              </a:extLst>
            </p:cNvPr>
            <p:cNvSpPr>
              <a:spLocks noChangeAspect="1"/>
            </p:cNvSpPr>
            <p:nvPr>
              <p:custDataLst>
                <p:tags r:id="rId9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2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487625"/>
                  </a:moveTo>
                  <a:arcTo wR="317500" hR="317500" stAng="8856000" swAng="73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Harvey 67/100 [67]">
              <a:extLst>
                <a:ext uri="{FF2B5EF4-FFF2-40B4-BE49-F238E27FC236}">
                  <a16:creationId xmlns:a16="http://schemas.microsoft.com/office/drawing/2014/main" id="{D399A169-3845-4CD5-A62C-F4586F1FAFE8}"/>
                </a:ext>
              </a:extLst>
            </p:cNvPr>
            <p:cNvSpPr>
              <a:spLocks noChangeAspect="1"/>
            </p:cNvSpPr>
            <p:nvPr>
              <p:custDataLst>
                <p:tags r:id="rId9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470456"/>
                  </a:moveTo>
                  <a:arcTo wR="317500" hR="317500" stAng="9072000" swAng="71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Harvey 68/100 [68]">
              <a:extLst>
                <a:ext uri="{FF2B5EF4-FFF2-40B4-BE49-F238E27FC236}">
                  <a16:creationId xmlns:a16="http://schemas.microsoft.com/office/drawing/2014/main" id="{E12F5173-9960-47F5-9A91-B043294E14CB}"/>
                </a:ext>
              </a:extLst>
            </p:cNvPr>
            <p:cNvSpPr>
              <a:spLocks noChangeAspect="1"/>
            </p:cNvSpPr>
            <p:nvPr>
              <p:custDataLst>
                <p:tags r:id="rId9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6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452684"/>
                  </a:moveTo>
                  <a:arcTo wR="317500" hR="317500" stAng="9288000" swAng="69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Harvey 69/100 [69]">
              <a:extLst>
                <a:ext uri="{FF2B5EF4-FFF2-40B4-BE49-F238E27FC236}">
                  <a16:creationId xmlns:a16="http://schemas.microsoft.com/office/drawing/2014/main" id="{DD9B9229-3D3A-4706-BEEC-04C19A30C5C3}"/>
                </a:ext>
              </a:extLst>
            </p:cNvPr>
            <p:cNvSpPr>
              <a:spLocks noChangeAspect="1"/>
            </p:cNvSpPr>
            <p:nvPr>
              <p:custDataLst>
                <p:tags r:id="rId10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90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434379"/>
                  </a:moveTo>
                  <a:arcTo wR="317500" hR="317500" stAng="9503999" swAng="66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Harvey 70/100 [70]">
              <a:extLst>
                <a:ext uri="{FF2B5EF4-FFF2-40B4-BE49-F238E27FC236}">
                  <a16:creationId xmlns:a16="http://schemas.microsoft.com/office/drawing/2014/main" id="{795A4CC8-0C08-491C-8D7F-95EC8E0E25B8}"/>
                </a:ext>
              </a:extLst>
            </p:cNvPr>
            <p:cNvSpPr>
              <a:spLocks noChangeAspect="1"/>
            </p:cNvSpPr>
            <p:nvPr>
              <p:custDataLst>
                <p:tags r:id="rId10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1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415612"/>
                  </a:moveTo>
                  <a:arcTo wR="317500" hR="317500" stAng="9719999" swAng="64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Harvey 71/100 [71]">
              <a:extLst>
                <a:ext uri="{FF2B5EF4-FFF2-40B4-BE49-F238E27FC236}">
                  <a16:creationId xmlns:a16="http://schemas.microsoft.com/office/drawing/2014/main" id="{91862A76-5FCC-4C25-9A3F-A10651AC7725}"/>
                </a:ext>
              </a:extLst>
            </p:cNvPr>
            <p:cNvSpPr>
              <a:spLocks noChangeAspect="1"/>
            </p:cNvSpPr>
            <p:nvPr>
              <p:custDataLst>
                <p:tags r:id="rId10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3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396459"/>
                  </a:moveTo>
                  <a:arcTo wR="317500" hR="317500" stAng="9936000" swAng="62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Harvey 72/100 [72]">
              <a:extLst>
                <a:ext uri="{FF2B5EF4-FFF2-40B4-BE49-F238E27FC236}">
                  <a16:creationId xmlns:a16="http://schemas.microsoft.com/office/drawing/2014/main" id="{46969644-17D9-45C9-A88A-9A88622DCE45}"/>
                </a:ext>
              </a:extLst>
            </p:cNvPr>
            <p:cNvSpPr>
              <a:spLocks noChangeAspect="1"/>
            </p:cNvSpPr>
            <p:nvPr>
              <p:custDataLst>
                <p:tags r:id="rId10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5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376993"/>
                  </a:moveTo>
                  <a:arcTo wR="317500" hR="317500" stAng="10152000" swAng="60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Harvey 73/100 [73]">
              <a:extLst>
                <a:ext uri="{FF2B5EF4-FFF2-40B4-BE49-F238E27FC236}">
                  <a16:creationId xmlns:a16="http://schemas.microsoft.com/office/drawing/2014/main" id="{F89621F9-3ABB-450D-913E-7B467F289A9B}"/>
                </a:ext>
              </a:extLst>
            </p:cNvPr>
            <p:cNvSpPr>
              <a:spLocks noChangeAspect="1"/>
            </p:cNvSpPr>
            <p:nvPr>
              <p:custDataLst>
                <p:tags r:id="rId10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7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357293"/>
                  </a:moveTo>
                  <a:arcTo wR="317500" hR="317500" stAng="10368000" swAng="58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Harvey 74/100 [74]">
              <a:extLst>
                <a:ext uri="{FF2B5EF4-FFF2-40B4-BE49-F238E27FC236}">
                  <a16:creationId xmlns:a16="http://schemas.microsoft.com/office/drawing/2014/main" id="{89EE4B1F-E703-471D-8307-BFB9EDEDB9F7}"/>
                </a:ext>
              </a:extLst>
            </p:cNvPr>
            <p:cNvSpPr>
              <a:spLocks noChangeAspect="1"/>
            </p:cNvSpPr>
            <p:nvPr>
              <p:custDataLst>
                <p:tags r:id="rId10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9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337435"/>
                  </a:moveTo>
                  <a:arcTo wR="317500" hR="317500" stAng="10583999" swAng="56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Harvey 75/100 [75]">
              <a:extLst>
                <a:ext uri="{FF2B5EF4-FFF2-40B4-BE49-F238E27FC236}">
                  <a16:creationId xmlns:a16="http://schemas.microsoft.com/office/drawing/2014/main" id="{8AB2EEA8-04AC-4B6C-8D90-28093DB647E6}"/>
                </a:ext>
              </a:extLst>
            </p:cNvPr>
            <p:cNvSpPr>
              <a:spLocks noChangeAspect="1"/>
            </p:cNvSpPr>
            <p:nvPr>
              <p:custDataLst>
                <p:tags r:id="rId10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Harvey 76/100 [76]">
              <a:extLst>
                <a:ext uri="{FF2B5EF4-FFF2-40B4-BE49-F238E27FC236}">
                  <a16:creationId xmlns:a16="http://schemas.microsoft.com/office/drawing/2014/main" id="{6F4E00F2-EA6F-4809-B2FD-4CE3ABE8C480}"/>
                </a:ext>
              </a:extLst>
            </p:cNvPr>
            <p:cNvSpPr>
              <a:spLocks noChangeAspect="1"/>
            </p:cNvSpPr>
            <p:nvPr>
              <p:custDataLst>
                <p:tags r:id="rId10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4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297564"/>
                  </a:moveTo>
                  <a:arcTo wR="317500" hR="317500" stAng="11016000" swAng="51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Harvey 77/100 [77]">
              <a:extLst>
                <a:ext uri="{FF2B5EF4-FFF2-40B4-BE49-F238E27FC236}">
                  <a16:creationId xmlns:a16="http://schemas.microsoft.com/office/drawing/2014/main" id="{CF5CA593-7B87-4492-9B35-2255514CB496}"/>
                </a:ext>
              </a:extLst>
            </p:cNvPr>
            <p:cNvSpPr>
              <a:spLocks noChangeAspect="1"/>
            </p:cNvSpPr>
            <p:nvPr>
              <p:custDataLst>
                <p:tags r:id="rId10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6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277706"/>
                  </a:moveTo>
                  <a:arcTo wR="317500" hR="317500" stAng="11232000" swAng="49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Harvey 78/100 [78]">
              <a:extLst>
                <a:ext uri="{FF2B5EF4-FFF2-40B4-BE49-F238E27FC236}">
                  <a16:creationId xmlns:a16="http://schemas.microsoft.com/office/drawing/2014/main" id="{8C036464-458E-48D4-BAC8-84819F820C60}"/>
                </a:ext>
              </a:extLst>
            </p:cNvPr>
            <p:cNvSpPr>
              <a:spLocks noChangeAspect="1"/>
            </p:cNvSpPr>
            <p:nvPr>
              <p:custDataLst>
                <p:tags r:id="rId10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8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258006"/>
                  </a:moveTo>
                  <a:arcTo wR="317500" hR="317500" stAng="11448000" swAng="475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Harvey 79/100 [79]">
              <a:extLst>
                <a:ext uri="{FF2B5EF4-FFF2-40B4-BE49-F238E27FC236}">
                  <a16:creationId xmlns:a16="http://schemas.microsoft.com/office/drawing/2014/main" id="{6FD5AC00-8293-447C-B728-B963DD67B1C2}"/>
                </a:ext>
              </a:extLst>
            </p:cNvPr>
            <p:cNvSpPr>
              <a:spLocks noChangeAspect="1"/>
            </p:cNvSpPr>
            <p:nvPr>
              <p:custDataLst>
                <p:tags r:id="rId11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0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238540"/>
                  </a:moveTo>
                  <a:arcTo wR="317500" hR="317500" stAng="11664000" swAng="45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Harvey 80/100 [80]">
              <a:extLst>
                <a:ext uri="{FF2B5EF4-FFF2-40B4-BE49-F238E27FC236}">
                  <a16:creationId xmlns:a16="http://schemas.microsoft.com/office/drawing/2014/main" id="{29C0F859-BC49-430F-8C59-C0B9109E47A3}"/>
                </a:ext>
              </a:extLst>
            </p:cNvPr>
            <p:cNvSpPr>
              <a:spLocks noChangeAspect="1"/>
            </p:cNvSpPr>
            <p:nvPr>
              <p:custDataLst>
                <p:tags r:id="rId11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219387"/>
                  </a:moveTo>
                  <a:arcTo wR="317500" hR="317500" stAng="11880000" swAng="43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Harvey 81/100 [81]">
              <a:extLst>
                <a:ext uri="{FF2B5EF4-FFF2-40B4-BE49-F238E27FC236}">
                  <a16:creationId xmlns:a16="http://schemas.microsoft.com/office/drawing/2014/main" id="{F78719E3-0417-4867-B70D-21538B3AC36E}"/>
                </a:ext>
              </a:extLst>
            </p:cNvPr>
            <p:cNvSpPr>
              <a:spLocks noChangeAspect="1"/>
            </p:cNvSpPr>
            <p:nvPr>
              <p:custDataLst>
                <p:tags r:id="rId11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4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200620"/>
                  </a:moveTo>
                  <a:arcTo wR="317500" hR="317500" stAng="12096000" swAng="41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Harvey 82/100 [82]">
              <a:extLst>
                <a:ext uri="{FF2B5EF4-FFF2-40B4-BE49-F238E27FC236}">
                  <a16:creationId xmlns:a16="http://schemas.microsoft.com/office/drawing/2014/main" id="{9C5D0905-7412-4C75-BC20-E51105CA783D}"/>
                </a:ext>
              </a:extLst>
            </p:cNvPr>
            <p:cNvSpPr>
              <a:spLocks noChangeAspect="1"/>
            </p:cNvSpPr>
            <p:nvPr>
              <p:custDataLst>
                <p:tags r:id="rId11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7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182315"/>
                  </a:moveTo>
                  <a:arcTo wR="317500" hR="317500" stAng="12312000" swAng="38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Harvey 83/100 [83]">
              <a:extLst>
                <a:ext uri="{FF2B5EF4-FFF2-40B4-BE49-F238E27FC236}">
                  <a16:creationId xmlns:a16="http://schemas.microsoft.com/office/drawing/2014/main" id="{96AA2E20-CC65-4632-B3D4-93E962B59D4C}"/>
                </a:ext>
              </a:extLst>
            </p:cNvPr>
            <p:cNvSpPr>
              <a:spLocks noChangeAspect="1"/>
            </p:cNvSpPr>
            <p:nvPr>
              <p:custDataLst>
                <p:tags r:id="rId11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9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164543"/>
                  </a:moveTo>
                  <a:arcTo wR="317500" hR="317500" stAng="12528000" swAng="36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Harvey 84/100 [84]">
              <a:extLst>
                <a:ext uri="{FF2B5EF4-FFF2-40B4-BE49-F238E27FC236}">
                  <a16:creationId xmlns:a16="http://schemas.microsoft.com/office/drawing/2014/main" id="{9B4360A3-E0B2-48F7-B5A8-D24513748A82}"/>
                </a:ext>
              </a:extLst>
            </p:cNvPr>
            <p:cNvSpPr>
              <a:spLocks noChangeAspect="1"/>
            </p:cNvSpPr>
            <p:nvPr>
              <p:custDataLst>
                <p:tags r:id="rId11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1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147374"/>
                  </a:moveTo>
                  <a:arcTo wR="317500" hR="317500" stAng="12743999" swAng="34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Harvey 85/100 [85]">
              <a:extLst>
                <a:ext uri="{FF2B5EF4-FFF2-40B4-BE49-F238E27FC236}">
                  <a16:creationId xmlns:a16="http://schemas.microsoft.com/office/drawing/2014/main" id="{D694B21E-EEA0-48FA-A35C-7B6570B3F861}"/>
                </a:ext>
              </a:extLst>
            </p:cNvPr>
            <p:cNvSpPr>
              <a:spLocks noChangeAspect="1"/>
            </p:cNvSpPr>
            <p:nvPr>
              <p:custDataLst>
                <p:tags r:id="rId11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3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130878"/>
                  </a:moveTo>
                  <a:arcTo wR="317500" hR="317500" stAng="12960000" swAng="32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Harvey 86/100 [86]">
              <a:extLst>
                <a:ext uri="{FF2B5EF4-FFF2-40B4-BE49-F238E27FC236}">
                  <a16:creationId xmlns:a16="http://schemas.microsoft.com/office/drawing/2014/main" id="{85E1AF41-C21D-4514-B37E-CC830BC09C0A}"/>
                </a:ext>
              </a:extLst>
            </p:cNvPr>
            <p:cNvSpPr>
              <a:spLocks noChangeAspect="1"/>
            </p:cNvSpPr>
            <p:nvPr>
              <p:custDataLst>
                <p:tags r:id="rId11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5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115117"/>
                  </a:moveTo>
                  <a:arcTo wR="317500" hR="317500" stAng="13176000" swAng="30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Harvey 87/100 [87]">
              <a:extLst>
                <a:ext uri="{FF2B5EF4-FFF2-40B4-BE49-F238E27FC236}">
                  <a16:creationId xmlns:a16="http://schemas.microsoft.com/office/drawing/2014/main" id="{E3948F2E-FD5F-4107-B122-9AC75FE0CD9E}"/>
                </a:ext>
              </a:extLst>
            </p:cNvPr>
            <p:cNvSpPr>
              <a:spLocks noChangeAspect="1"/>
            </p:cNvSpPr>
            <p:nvPr>
              <p:custDataLst>
                <p:tags r:id="rId11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7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100156"/>
                  </a:moveTo>
                  <a:arcTo wR="317500" hR="317500" stAng="13392000" swAng="28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Harvey 88/100 [88]">
              <a:extLst>
                <a:ext uri="{FF2B5EF4-FFF2-40B4-BE49-F238E27FC236}">
                  <a16:creationId xmlns:a16="http://schemas.microsoft.com/office/drawing/2014/main" id="{744E57ED-019F-4A8B-A06E-9FB965FEBB23}"/>
                </a:ext>
              </a:extLst>
            </p:cNvPr>
            <p:cNvSpPr>
              <a:spLocks noChangeAspect="1"/>
            </p:cNvSpPr>
            <p:nvPr>
              <p:custDataLst>
                <p:tags r:id="rId11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0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86052"/>
                  </a:moveTo>
                  <a:arcTo wR="317500" hR="317500" stAng="13608000" swAng="25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Harvey 89/100 [89]">
              <a:extLst>
                <a:ext uri="{FF2B5EF4-FFF2-40B4-BE49-F238E27FC236}">
                  <a16:creationId xmlns:a16="http://schemas.microsoft.com/office/drawing/2014/main" id="{5567719B-31CA-4A86-801E-E0531122E504}"/>
                </a:ext>
              </a:extLst>
            </p:cNvPr>
            <p:cNvSpPr>
              <a:spLocks noChangeAspect="1"/>
            </p:cNvSpPr>
            <p:nvPr>
              <p:custDataLst>
                <p:tags r:id="rId12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2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72862"/>
                  </a:moveTo>
                  <a:arcTo wR="317500" hR="317500" stAng="13823999" swAng="237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Harvey 90/100 [90]">
              <a:extLst>
                <a:ext uri="{FF2B5EF4-FFF2-40B4-BE49-F238E27FC236}">
                  <a16:creationId xmlns:a16="http://schemas.microsoft.com/office/drawing/2014/main" id="{2CD4B3A1-B882-43A6-A4CA-C9FCA394B28B}"/>
                </a:ext>
              </a:extLst>
            </p:cNvPr>
            <p:cNvSpPr>
              <a:spLocks noChangeAspect="1"/>
            </p:cNvSpPr>
            <p:nvPr>
              <p:custDataLst>
                <p:tags r:id="rId12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60637"/>
                  </a:moveTo>
                  <a:arcTo wR="317500" hR="317500" stAng="14040000" swAng="21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Harvey 91/100 [91]">
              <a:extLst>
                <a:ext uri="{FF2B5EF4-FFF2-40B4-BE49-F238E27FC236}">
                  <a16:creationId xmlns:a16="http://schemas.microsoft.com/office/drawing/2014/main" id="{68606D93-5175-4900-AD89-6D0710AFE75F}"/>
                </a:ext>
              </a:extLst>
            </p:cNvPr>
            <p:cNvSpPr>
              <a:spLocks noChangeAspect="1"/>
            </p:cNvSpPr>
            <p:nvPr>
              <p:custDataLst>
                <p:tags r:id="rId12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6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49425"/>
                  </a:moveTo>
                  <a:arcTo wR="317500" hR="317500" stAng="14256000" swAng="19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Harvey 92/100 [92]">
              <a:extLst>
                <a:ext uri="{FF2B5EF4-FFF2-40B4-BE49-F238E27FC236}">
                  <a16:creationId xmlns:a16="http://schemas.microsoft.com/office/drawing/2014/main" id="{7EE30864-DDCC-4BBA-B70A-48810E224581}"/>
                </a:ext>
              </a:extLst>
            </p:cNvPr>
            <p:cNvSpPr>
              <a:spLocks noChangeAspect="1"/>
            </p:cNvSpPr>
            <p:nvPr>
              <p:custDataLst>
                <p:tags r:id="rId12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8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39272"/>
                  </a:moveTo>
                  <a:arcTo wR="317500" hR="317500" stAng="14472000" swAng="17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Harvey 93/100 [93]">
              <a:extLst>
                <a:ext uri="{FF2B5EF4-FFF2-40B4-BE49-F238E27FC236}">
                  <a16:creationId xmlns:a16="http://schemas.microsoft.com/office/drawing/2014/main" id="{608CA488-A707-4C7A-9287-9DA9A38ED3D4}"/>
                </a:ext>
              </a:extLst>
            </p:cNvPr>
            <p:cNvSpPr>
              <a:spLocks noChangeAspect="1"/>
            </p:cNvSpPr>
            <p:nvPr>
              <p:custDataLst>
                <p:tags r:id="rId12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0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30217"/>
                  </a:moveTo>
                  <a:arcTo wR="317500" hR="317500" stAng="14688000" swAng="15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Harvey 94/100 [94]">
              <a:extLst>
                <a:ext uri="{FF2B5EF4-FFF2-40B4-BE49-F238E27FC236}">
                  <a16:creationId xmlns:a16="http://schemas.microsoft.com/office/drawing/2014/main" id="{FE1836A9-F92A-4F07-BBB8-2274E290E952}"/>
                </a:ext>
              </a:extLst>
            </p:cNvPr>
            <p:cNvSpPr>
              <a:spLocks noChangeAspect="1"/>
            </p:cNvSpPr>
            <p:nvPr>
              <p:custDataLst>
                <p:tags r:id="rId12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3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22295"/>
                  </a:moveTo>
                  <a:arcTo wR="317500" hR="317500" stAng="14903999" swAng="12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Harvey 95/100 [95]">
              <a:extLst>
                <a:ext uri="{FF2B5EF4-FFF2-40B4-BE49-F238E27FC236}">
                  <a16:creationId xmlns:a16="http://schemas.microsoft.com/office/drawing/2014/main" id="{3169BE73-7F99-46E3-BDA9-D9BB85BE343E}"/>
                </a:ext>
              </a:extLst>
            </p:cNvPr>
            <p:cNvSpPr>
              <a:spLocks noChangeAspect="1"/>
            </p:cNvSpPr>
            <p:nvPr>
              <p:custDataLst>
                <p:tags r:id="rId12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5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15539"/>
                  </a:moveTo>
                  <a:arcTo wR="317500" hR="317500" stAng="15120000" swAng="10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Harvey 96/100 [96]">
              <a:extLst>
                <a:ext uri="{FF2B5EF4-FFF2-40B4-BE49-F238E27FC236}">
                  <a16:creationId xmlns:a16="http://schemas.microsoft.com/office/drawing/2014/main" id="{12E3B5ED-B1AB-4A99-BD20-FF638135BE37}"/>
                </a:ext>
              </a:extLst>
            </p:cNvPr>
            <p:cNvSpPr>
              <a:spLocks noChangeAspect="1"/>
            </p:cNvSpPr>
            <p:nvPr>
              <p:custDataLst>
                <p:tags r:id="rId12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73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9974"/>
                  </a:moveTo>
                  <a:arcTo wR="317500" hR="317500" stAng="15335999" swAng="8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Harvey 97/100 [97]">
              <a:extLst>
                <a:ext uri="{FF2B5EF4-FFF2-40B4-BE49-F238E27FC236}">
                  <a16:creationId xmlns:a16="http://schemas.microsoft.com/office/drawing/2014/main" id="{75A7FEAD-6C4B-4F7A-BB60-3A68D96114DE}"/>
                </a:ext>
              </a:extLst>
            </p:cNvPr>
            <p:cNvSpPr>
              <a:spLocks noChangeAspect="1"/>
            </p:cNvSpPr>
            <p:nvPr>
              <p:custDataLst>
                <p:tags r:id="rId12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9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5623"/>
                  </a:moveTo>
                  <a:arcTo wR="317500" hR="317500" stAng="15552000" swAng="6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Harvey 98/100 [98]">
              <a:extLst>
                <a:ext uri="{FF2B5EF4-FFF2-40B4-BE49-F238E27FC236}">
                  <a16:creationId xmlns:a16="http://schemas.microsoft.com/office/drawing/2014/main" id="{C4B5128E-9380-4C38-A1EB-CB12E7401609}"/>
                </a:ext>
              </a:extLst>
            </p:cNvPr>
            <p:cNvSpPr>
              <a:spLocks noChangeAspect="1"/>
            </p:cNvSpPr>
            <p:nvPr>
              <p:custDataLst>
                <p:tags r:id="rId12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1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2503"/>
                  </a:moveTo>
                  <a:arcTo wR="317500" hR="317500" stAng="15768000" swAng="4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Harvey 99/100 [99]">
              <a:extLst>
                <a:ext uri="{FF2B5EF4-FFF2-40B4-BE49-F238E27FC236}">
                  <a16:creationId xmlns:a16="http://schemas.microsoft.com/office/drawing/2014/main" id="{50F634E4-E5B9-4DA6-9F91-8AF5B6ACF1FB}"/>
                </a:ext>
              </a:extLst>
            </p:cNvPr>
            <p:cNvSpPr>
              <a:spLocks noChangeAspect="1"/>
            </p:cNvSpPr>
            <p:nvPr>
              <p:custDataLst>
                <p:tags r:id="rId13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3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26"/>
                  </a:moveTo>
                  <a:arcTo wR="317500" hR="317500" stAng="15983999" swAng="2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Harvey 100/100 [100]">
              <a:extLst>
                <a:ext uri="{FF2B5EF4-FFF2-40B4-BE49-F238E27FC236}">
                  <a16:creationId xmlns:a16="http://schemas.microsoft.com/office/drawing/2014/main" id="{94AA53CD-8233-470E-AFEE-0BCC721BFAE9}"/>
                </a:ext>
              </a:extLst>
            </p:cNvPr>
            <p:cNvSpPr>
              <a:spLocks noChangeAspect="1"/>
            </p:cNvSpPr>
            <p:nvPr>
              <p:custDataLst>
                <p:tags r:id="rId13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31" name="Footnote [Placeholder]" hidden="1">
            <a:extLst>
              <a:ext uri="{FF2B5EF4-FFF2-40B4-BE49-F238E27FC236}">
                <a16:creationId xmlns:a16="http://schemas.microsoft.com/office/drawing/2014/main" id="{1B41FB17-6D57-4EE1-9C4C-9C305D5D6BEC}"/>
              </a:ext>
            </a:extLst>
          </p:cNvPr>
          <p:cNvSpPr txBox="1"/>
          <p:nvPr userDrawn="1"/>
        </p:nvSpPr>
        <p:spPr>
          <a:xfrm>
            <a:off x="503238" y="5984668"/>
            <a:ext cx="1018820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900" kern="0" dirty="0">
                <a:ea typeface="Arial Unicode MS" pitchFamily="34" charset="-128"/>
                <a:cs typeface="Arial Unicode MS" pitchFamily="34" charset="-128"/>
              </a:rPr>
              <a:t>(r) Footnote</a:t>
            </a:r>
          </a:p>
        </p:txBody>
      </p:sp>
      <p:sp>
        <p:nvSpPr>
          <p:cNvPr id="132" name="Responsible [Sticker]" hidden="1">
            <a:extLst>
              <a:ext uri="{FF2B5EF4-FFF2-40B4-BE49-F238E27FC236}">
                <a16:creationId xmlns:a16="http://schemas.microsoft.com/office/drawing/2014/main" id="{3CB674C2-91C9-46E6-8AB4-E90ABF1CAFE0}"/>
              </a:ext>
            </a:extLst>
          </p:cNvPr>
          <p:cNvSpPr>
            <a:spLocks/>
          </p:cNvSpPr>
          <p:nvPr userDrawn="1"/>
        </p:nvSpPr>
        <p:spPr>
          <a:xfrm>
            <a:off x="10071105" y="896931"/>
            <a:ext cx="2124070" cy="59540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Responsible: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Name Lastname</a:t>
            </a:r>
          </a:p>
        </p:txBody>
      </p:sp>
      <p:sp>
        <p:nvSpPr>
          <p:cNvPr id="133" name="Discussion [Sticker]" hidden="1">
            <a:extLst>
              <a:ext uri="{FF2B5EF4-FFF2-40B4-BE49-F238E27FC236}">
                <a16:creationId xmlns:a16="http://schemas.microsoft.com/office/drawing/2014/main" id="{7C793D27-9296-461C-878D-BA16CBD91587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+mn-cs"/>
              </a:rPr>
              <a:t>For discussion</a:t>
            </a:r>
          </a:p>
        </p:txBody>
      </p:sp>
      <p:sp>
        <p:nvSpPr>
          <p:cNvPr id="134" name="Internal [Sticker]" hidden="1">
            <a:extLst>
              <a:ext uri="{FF2B5EF4-FFF2-40B4-BE49-F238E27FC236}">
                <a16:creationId xmlns:a16="http://schemas.microsoft.com/office/drawing/2014/main" id="{704CE42F-5A9B-4CC0-8048-99928A53C0C4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Internal use only</a:t>
            </a:r>
          </a:p>
        </p:txBody>
      </p:sp>
      <p:sp>
        <p:nvSpPr>
          <p:cNvPr id="135" name="Final [Sticker]" hidden="1">
            <a:extLst>
              <a:ext uri="{FF2B5EF4-FFF2-40B4-BE49-F238E27FC236}">
                <a16:creationId xmlns:a16="http://schemas.microsoft.com/office/drawing/2014/main" id="{348603E9-9858-4213-9B5B-929AD136906A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Final slide</a:t>
            </a:r>
          </a:p>
        </p:txBody>
      </p:sp>
      <p:sp>
        <p:nvSpPr>
          <p:cNvPr id="136" name="Backup [Sticker]" hidden="1">
            <a:extLst>
              <a:ext uri="{FF2B5EF4-FFF2-40B4-BE49-F238E27FC236}">
                <a16:creationId xmlns:a16="http://schemas.microsoft.com/office/drawing/2014/main" id="{7EEB833A-9AFC-4A66-8469-9D3897CE1E66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Backup</a:t>
            </a:r>
          </a:p>
        </p:txBody>
      </p:sp>
      <p:sp>
        <p:nvSpPr>
          <p:cNvPr id="137" name="Update [Sticker]" hidden="1">
            <a:extLst>
              <a:ext uri="{FF2B5EF4-FFF2-40B4-BE49-F238E27FC236}">
                <a16:creationId xmlns:a16="http://schemas.microsoft.com/office/drawing/2014/main" id="{D41FF937-AB04-46EE-82EF-FCE26A919A7B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Update data</a:t>
            </a:r>
          </a:p>
        </p:txBody>
      </p:sp>
      <p:sp>
        <p:nvSpPr>
          <p:cNvPr id="138" name="Dummy [Sticker]" hidden="1">
            <a:extLst>
              <a:ext uri="{FF2B5EF4-FFF2-40B4-BE49-F238E27FC236}">
                <a16:creationId xmlns:a16="http://schemas.microsoft.com/office/drawing/2014/main" id="{06C5579C-7A02-48D6-A733-4B9E6D9F1443}"/>
              </a:ext>
            </a:extLst>
          </p:cNvPr>
          <p:cNvSpPr>
            <a:spLocks/>
          </p:cNvSpPr>
          <p:nvPr userDrawn="1"/>
        </p:nvSpPr>
        <p:spPr>
          <a:xfrm>
            <a:off x="10071105" y="896920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rPr>
              <a:t>Dummy data</a:t>
            </a:r>
          </a:p>
        </p:txBody>
      </p:sp>
      <p:sp>
        <p:nvSpPr>
          <p:cNvPr id="139" name="Formatting [Comment]" hidden="1">
            <a:extLst>
              <a:ext uri="{FF2B5EF4-FFF2-40B4-BE49-F238E27FC236}">
                <a16:creationId xmlns:a16="http://schemas.microsoft.com/office/drawing/2014/main" id="{89EB4C18-DFF3-4A27-ACBB-99DCDC8961A8}"/>
              </a:ext>
            </a:extLst>
          </p:cNvPr>
          <p:cNvSpPr>
            <a:spLocks/>
          </p:cNvSpPr>
          <p:nvPr userDrawn="1"/>
        </p:nvSpPr>
        <p:spPr>
          <a:xfrm>
            <a:off x="9483344" y="1097679"/>
            <a:ext cx="2479101" cy="1277432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&lt;/date&gt;: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</a:endParaRPr>
          </a:p>
        </p:txBody>
      </p:sp>
      <p:sp>
        <p:nvSpPr>
          <p:cNvPr id="140" name="Content [Comment]" hidden="1">
            <a:extLst>
              <a:ext uri="{FF2B5EF4-FFF2-40B4-BE49-F238E27FC236}">
                <a16:creationId xmlns:a16="http://schemas.microsoft.com/office/drawing/2014/main" id="{906252E7-98DB-45F0-8278-EB60F71B7340}"/>
              </a:ext>
            </a:extLst>
          </p:cNvPr>
          <p:cNvSpPr>
            <a:spLocks/>
          </p:cNvSpPr>
          <p:nvPr userDrawn="1"/>
        </p:nvSpPr>
        <p:spPr>
          <a:xfrm>
            <a:off x="9483344" y="1097671"/>
            <a:ext cx="2479101" cy="1277440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&lt;/date&gt;: </a:t>
            </a:r>
          </a:p>
        </p:txBody>
      </p:sp>
      <p:sp>
        <p:nvSpPr>
          <p:cNvPr id="141" name="Draft [Sticker]" hidden="1">
            <a:extLst>
              <a:ext uri="{FF2B5EF4-FFF2-40B4-BE49-F238E27FC236}">
                <a16:creationId xmlns:a16="http://schemas.microsoft.com/office/drawing/2014/main" id="{904633E3-6BC9-4C5E-B74A-8B9D4AE95B20}"/>
              </a:ext>
            </a:extLst>
          </p:cNvPr>
          <p:cNvSpPr/>
          <p:nvPr userDrawn="1"/>
        </p:nvSpPr>
        <p:spPr bwMode="gray">
          <a:xfrm rot="18900000">
            <a:off x="2916643" y="2819462"/>
            <a:ext cx="6361889" cy="121907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r>
              <a:rPr kumimoji="0" lang="en-US" sz="8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3408294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41" r:id="rId3"/>
    <p:sldLayoutId id="2147483765" r:id="rId4"/>
    <p:sldLayoutId id="2147483767" r:id="rId5"/>
    <p:sldLayoutId id="2147483743" r:id="rId6"/>
    <p:sldLayoutId id="2147483774" r:id="rId7"/>
    <p:sldLayoutId id="2147483745" r:id="rId8"/>
    <p:sldLayoutId id="2147483760" r:id="rId9"/>
    <p:sldLayoutId id="2147483768" r:id="rId10"/>
    <p:sldLayoutId id="2147483769" r:id="rId11"/>
    <p:sldLayoutId id="2147483770" r:id="rId12"/>
    <p:sldLayoutId id="2147483744" r:id="rId13"/>
    <p:sldLayoutId id="2147483757" r:id="rId14"/>
    <p:sldLayoutId id="2147483771" r:id="rId15"/>
    <p:sldLayoutId id="2147483763" r:id="rId16"/>
    <p:sldLayoutId id="2147483751" r:id="rId17"/>
    <p:sldLayoutId id="2147483756" r:id="rId18"/>
    <p:sldLayoutId id="2147483740" r:id="rId19"/>
    <p:sldLayoutId id="2147483892" r:id="rId20"/>
    <p:sldLayoutId id="2147483895" r:id="rId21"/>
    <p:sldLayoutId id="2147483897" r:id="rId22"/>
    <p:sldLayoutId id="2147483898" r:id="rId23"/>
    <p:sldLayoutId id="2147483938" r:id="rId24"/>
    <p:sldLayoutId id="2147483948" r:id="rId2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88558" rtl="0" eaLnBrk="1" latinLnBrk="0" hangingPunct="1">
        <a:spcBef>
          <a:spcPct val="0"/>
        </a:spcBef>
        <a:buNone/>
        <a:defRPr sz="24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088558" rtl="0" eaLnBrk="1" latinLnBrk="0" hangingPunct="1">
        <a:spcBef>
          <a:spcPts val="1800"/>
        </a:spcBef>
        <a:buClr>
          <a:schemeClr val="accent1"/>
        </a:buClr>
        <a:buSzPct val="80000"/>
        <a:buFontTx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79964" indent="-179964" algn="l" defTabSz="1088558" rtl="0" eaLnBrk="1" latinLnBrk="0" hangingPunct="1">
        <a:spcBef>
          <a:spcPts val="600"/>
        </a:spcBef>
        <a:buClr>
          <a:schemeClr val="accent1"/>
        </a:buClr>
        <a:buSzPct val="10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79388" algn="l" defTabSz="1088558" rtl="0" eaLnBrk="1" latinLnBrk="0" hangingPunct="1">
        <a:spcBef>
          <a:spcPts val="300"/>
        </a:spcBef>
        <a:buClr>
          <a:schemeClr val="tx1"/>
        </a:buClr>
        <a:buSzPct val="100000"/>
        <a:buFont typeface="Arial" panose="020B0604020202020204" pitchFamily="34" charset="0"/>
        <a:buChar char="–"/>
        <a:defRPr lang="en-US" sz="18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539892" indent="-179964" algn="l" defTabSz="1088558" rtl="0" eaLnBrk="1" latinLnBrk="0" hangingPunct="1">
        <a:spcBef>
          <a:spcPts val="300"/>
        </a:spcBef>
        <a:buClr>
          <a:schemeClr val="tx1"/>
        </a:buClr>
        <a:buSzPct val="120000"/>
        <a:buFont typeface="Arial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9856" indent="-179964" algn="l" defTabSz="1088558" rtl="0" eaLnBrk="1" latinLnBrk="0" hangingPunct="1">
        <a:spcBef>
          <a:spcPts val="100"/>
        </a:spcBef>
        <a:buClr>
          <a:schemeClr val="tx1"/>
        </a:buClr>
        <a:buSzPct val="100000"/>
        <a:buFont typeface="Symbol" panose="05050102010706020507" pitchFamily="18" charset="2"/>
        <a:buChar char="-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993535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814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09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37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79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58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837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11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39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675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954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233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 userDrawn="1"/>
        </p:nvSpPr>
        <p:spPr bwMode="black">
          <a:xfrm>
            <a:off x="11549413" y="6536751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marR="0" lvl="0" indent="0" algn="r" defTabSz="108877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Arial" pitchFamily="34" charset="0"/>
              <a:buNone/>
              <a:tabLst/>
              <a:defRPr/>
            </a:pPr>
            <a:fld id="{0BDC132A-5C91-4078-9777-31DA19A62E0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108877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Tx/>
                <a:buFont typeface="Arial" pitchFamily="34" charset="0"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Copyright Placeholder" descr="{&quot;templafy&quot;:{&quot;id&quot;:&quot;8fbd5a2d-94ea-4c26-bdb1-93549756f28c&quot;}}">
            <a:extLst>
              <a:ext uri="{FF2B5EF4-FFF2-40B4-BE49-F238E27FC236}">
                <a16:creationId xmlns:a16="http://schemas.microsoft.com/office/drawing/2014/main" id="{28F8FEF7-307E-4186-BE83-C7F901EBFBB2}"/>
              </a:ext>
            </a:extLst>
          </p:cNvPr>
          <p:cNvSpPr txBox="1">
            <a:spLocks/>
          </p:cNvSpPr>
          <p:nvPr userDrawn="1"/>
        </p:nvSpPr>
        <p:spPr>
          <a:xfrm>
            <a:off x="504001" y="6536750"/>
            <a:ext cx="10155600" cy="138499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88558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F0AB00"/>
              </a:buClr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INTERNAL – SAP and Customers Only</a:t>
            </a:r>
          </a:p>
        </p:txBody>
      </p:sp>
      <p:sp>
        <p:nvSpPr>
          <p:cNvPr id="3" name="Text Placeholder"/>
          <p:cNvSpPr>
            <a:spLocks noGrp="1"/>
          </p:cNvSpPr>
          <p:nvPr userDrawn="1">
            <p:ph type="body" idx="1"/>
          </p:nvPr>
        </p:nvSpPr>
        <p:spPr bwMode="black">
          <a:xfrm>
            <a:off x="504001" y="1620000"/>
            <a:ext cx="11186476" cy="471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Placeholder"/>
          <p:cNvSpPr>
            <a:spLocks noGrp="1"/>
          </p:cNvSpPr>
          <p:nvPr userDrawn="1">
            <p:ph type="title"/>
          </p:nvPr>
        </p:nvSpPr>
        <p:spPr bwMode="black">
          <a:xfrm>
            <a:off x="504001" y="504000"/>
            <a:ext cx="11186476" cy="36933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 noProof="0" dirty="0"/>
              <a:t>Insert page title (sentence case)</a:t>
            </a:r>
          </a:p>
        </p:txBody>
      </p:sp>
      <p:grpSp>
        <p:nvGrpSpPr>
          <p:cNvPr id="7" name="Harvey 3" hidden="1">
            <a:extLst>
              <a:ext uri="{FF2B5EF4-FFF2-40B4-BE49-F238E27FC236}">
                <a16:creationId xmlns:a16="http://schemas.microsoft.com/office/drawing/2014/main" id="{E2DD6C7F-2784-4085-B35E-D0CF93151D32}"/>
              </a:ext>
            </a:extLst>
          </p:cNvPr>
          <p:cNvGrpSpPr>
            <a:grpSpLocks/>
          </p:cNvGrpSpPr>
          <p:nvPr userDrawn="1">
            <p:custDataLst>
              <p:tags r:id="rId21"/>
            </p:custDataLst>
          </p:nvPr>
        </p:nvGrpSpPr>
        <p:grpSpPr>
          <a:xfrm>
            <a:off x="3938798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8" name="Harvey 0/3 [0]">
              <a:extLst>
                <a:ext uri="{FF2B5EF4-FFF2-40B4-BE49-F238E27FC236}">
                  <a16:creationId xmlns:a16="http://schemas.microsoft.com/office/drawing/2014/main" id="{76D1956A-873B-484E-BE75-6EDE3EFEDCC2}"/>
                </a:ext>
              </a:extLst>
            </p:cNvPr>
            <p:cNvSpPr>
              <a:spLocks noChangeAspect="1"/>
            </p:cNvSpPr>
            <p:nvPr>
              <p:custDataLst>
                <p:tags r:id="rId14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Harvey 1/3 [1]">
              <a:extLst>
                <a:ext uri="{FF2B5EF4-FFF2-40B4-BE49-F238E27FC236}">
                  <a16:creationId xmlns:a16="http://schemas.microsoft.com/office/drawing/2014/main" id="{7A8F53B0-6F79-4898-A0C4-A91F7DB00E6A}"/>
                </a:ext>
              </a:extLst>
            </p:cNvPr>
            <p:cNvSpPr>
              <a:spLocks noChangeAspect="1"/>
            </p:cNvSpPr>
            <p:nvPr>
              <p:custDataLst>
                <p:tags r:id="rId14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2463" y="476249"/>
                  </a:moveTo>
                  <a:arcTo wR="317500" hR="317500" stAng="1800000" swAng="14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Harvey 2/3 [2]">
              <a:extLst>
                <a:ext uri="{FF2B5EF4-FFF2-40B4-BE49-F238E27FC236}">
                  <a16:creationId xmlns:a16="http://schemas.microsoft.com/office/drawing/2014/main" id="{67E7417D-4B0A-4A13-A4D7-B51B7C58CC54}"/>
                </a:ext>
              </a:extLst>
            </p:cNvPr>
            <p:cNvSpPr>
              <a:spLocks noChangeAspect="1"/>
            </p:cNvSpPr>
            <p:nvPr>
              <p:custDataLst>
                <p:tags r:id="rId14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2536" y="476250"/>
                  </a:moveTo>
                  <a:arcTo wR="317500" hR="317500" stAng="9000000" swAng="7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Harvey 3/3 [3]">
              <a:extLst>
                <a:ext uri="{FF2B5EF4-FFF2-40B4-BE49-F238E27FC236}">
                  <a16:creationId xmlns:a16="http://schemas.microsoft.com/office/drawing/2014/main" id="{94AD8207-D125-429F-A09F-08C9EE19B157}"/>
                </a:ext>
              </a:extLst>
            </p:cNvPr>
            <p:cNvSpPr>
              <a:spLocks noChangeAspect="1"/>
            </p:cNvSpPr>
            <p:nvPr>
              <p:custDataLst>
                <p:tags r:id="rId14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Harvey 4" hidden="1">
            <a:extLst>
              <a:ext uri="{FF2B5EF4-FFF2-40B4-BE49-F238E27FC236}">
                <a16:creationId xmlns:a16="http://schemas.microsoft.com/office/drawing/2014/main" id="{6B608003-5C72-434E-8F1C-BF7F4CA4A26C}"/>
              </a:ext>
            </a:extLst>
          </p:cNvPr>
          <p:cNvGrpSpPr>
            <a:grpSpLocks/>
          </p:cNvGrpSpPr>
          <p:nvPr userDrawn="1">
            <p:custDataLst>
              <p:tags r:id="rId22"/>
            </p:custDataLst>
          </p:nvPr>
        </p:nvGrpSpPr>
        <p:grpSpPr>
          <a:xfrm>
            <a:off x="5391506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13" name="Harvey 0/4 [0]">
              <a:extLst>
                <a:ext uri="{FF2B5EF4-FFF2-40B4-BE49-F238E27FC236}">
                  <a16:creationId xmlns:a16="http://schemas.microsoft.com/office/drawing/2014/main" id="{0467B57E-FAD8-4950-97F9-ECAB5EC75227}"/>
                </a:ext>
              </a:extLst>
            </p:cNvPr>
            <p:cNvSpPr>
              <a:spLocks noChangeAspect="1"/>
            </p:cNvSpPr>
            <p:nvPr>
              <p:custDataLst>
                <p:tags r:id="rId13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Harvey 1/4 [1]">
              <a:extLst>
                <a:ext uri="{FF2B5EF4-FFF2-40B4-BE49-F238E27FC236}">
                  <a16:creationId xmlns:a16="http://schemas.microsoft.com/office/drawing/2014/main" id="{4737FDC8-754C-4807-899B-A34C337B435F}"/>
                </a:ext>
              </a:extLst>
            </p:cNvPr>
            <p:cNvSpPr>
              <a:spLocks noChangeAspect="1"/>
            </p:cNvSpPr>
            <p:nvPr>
              <p:custDataLst>
                <p:tags r:id="rId13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Harvey 2/4 [2]">
              <a:extLst>
                <a:ext uri="{FF2B5EF4-FFF2-40B4-BE49-F238E27FC236}">
                  <a16:creationId xmlns:a16="http://schemas.microsoft.com/office/drawing/2014/main" id="{500E3869-B32B-4A08-829A-07819962707F}"/>
                </a:ext>
              </a:extLst>
            </p:cNvPr>
            <p:cNvSpPr>
              <a:spLocks noChangeAspect="1"/>
            </p:cNvSpPr>
            <p:nvPr>
              <p:custDataLst>
                <p:tags r:id="rId13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Harvey 3/4 [3]">
              <a:extLst>
                <a:ext uri="{FF2B5EF4-FFF2-40B4-BE49-F238E27FC236}">
                  <a16:creationId xmlns:a16="http://schemas.microsoft.com/office/drawing/2014/main" id="{83770D17-214F-4DFB-8C4A-75BCB6FDCCF1}"/>
                </a:ext>
              </a:extLst>
            </p:cNvPr>
            <p:cNvSpPr>
              <a:spLocks noChangeAspect="1"/>
            </p:cNvSpPr>
            <p:nvPr>
              <p:custDataLst>
                <p:tags r:id="rId13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Harvey 4/4 [4]">
              <a:extLst>
                <a:ext uri="{FF2B5EF4-FFF2-40B4-BE49-F238E27FC236}">
                  <a16:creationId xmlns:a16="http://schemas.microsoft.com/office/drawing/2014/main" id="{2298CBDE-E2CD-44DD-81DA-565BDE17B854}"/>
                </a:ext>
              </a:extLst>
            </p:cNvPr>
            <p:cNvSpPr>
              <a:spLocks noChangeAspect="1"/>
            </p:cNvSpPr>
            <p:nvPr>
              <p:custDataLst>
                <p:tags r:id="rId13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Harvey 8" hidden="1">
            <a:extLst>
              <a:ext uri="{FF2B5EF4-FFF2-40B4-BE49-F238E27FC236}">
                <a16:creationId xmlns:a16="http://schemas.microsoft.com/office/drawing/2014/main" id="{65A741E4-88C1-4827-B19E-63A8295DED86}"/>
              </a:ext>
            </a:extLst>
          </p:cNvPr>
          <p:cNvGrpSpPr>
            <a:grpSpLocks/>
          </p:cNvGrpSpPr>
          <p:nvPr userDrawn="1">
            <p:custDataLst>
              <p:tags r:id="rId23"/>
            </p:custDataLst>
          </p:nvPr>
        </p:nvGrpSpPr>
        <p:grpSpPr>
          <a:xfrm>
            <a:off x="6844214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19" name="Harvey 0/8 [0]">
              <a:extLst>
                <a:ext uri="{FF2B5EF4-FFF2-40B4-BE49-F238E27FC236}">
                  <a16:creationId xmlns:a16="http://schemas.microsoft.com/office/drawing/2014/main" id="{D63D2936-46EA-44E4-95BC-083F8C581A0C}"/>
                </a:ext>
              </a:extLst>
            </p:cNvPr>
            <p:cNvSpPr>
              <a:spLocks noChangeAspect="1"/>
            </p:cNvSpPr>
            <p:nvPr>
              <p:custDataLst>
                <p:tags r:id="rId12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Harvey 1/8 [1]">
              <a:extLst>
                <a:ext uri="{FF2B5EF4-FFF2-40B4-BE49-F238E27FC236}">
                  <a16:creationId xmlns:a16="http://schemas.microsoft.com/office/drawing/2014/main" id="{D096D980-9CFC-4294-9B40-92841B87F312}"/>
                </a:ext>
              </a:extLst>
            </p:cNvPr>
            <p:cNvSpPr>
              <a:spLocks noChangeAspect="1"/>
            </p:cNvSpPr>
            <p:nvPr>
              <p:custDataLst>
                <p:tags r:id="rId12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7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92993"/>
                  </a:moveTo>
                  <a:arcTo wR="317500" hR="317500" stAng="-2700000" swAng="189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Harvey 2/8 [2]">
              <a:extLst>
                <a:ext uri="{FF2B5EF4-FFF2-40B4-BE49-F238E27FC236}">
                  <a16:creationId xmlns:a16="http://schemas.microsoft.com/office/drawing/2014/main" id="{F9B0FC65-F825-4960-BF8A-E86755376C2C}"/>
                </a:ext>
              </a:extLst>
            </p:cNvPr>
            <p:cNvSpPr>
              <a:spLocks noChangeAspect="1"/>
            </p:cNvSpPr>
            <p:nvPr>
              <p:custDataLst>
                <p:tags r:id="rId12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Harvey 3/8 [3]">
              <a:extLst>
                <a:ext uri="{FF2B5EF4-FFF2-40B4-BE49-F238E27FC236}">
                  <a16:creationId xmlns:a16="http://schemas.microsoft.com/office/drawing/2014/main" id="{72489F0D-9F1E-4F64-B7DC-7C979BD81FA6}"/>
                </a:ext>
              </a:extLst>
            </p:cNvPr>
            <p:cNvSpPr>
              <a:spLocks noChangeAspect="1"/>
            </p:cNvSpPr>
            <p:nvPr>
              <p:custDataLst>
                <p:tags r:id="rId12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1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542006"/>
                  </a:moveTo>
                  <a:arcTo wR="317500" hR="317500" stAng="2700000" swAng="135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Harvey 4/8 [4]">
              <a:extLst>
                <a:ext uri="{FF2B5EF4-FFF2-40B4-BE49-F238E27FC236}">
                  <a16:creationId xmlns:a16="http://schemas.microsoft.com/office/drawing/2014/main" id="{4F47161A-836E-4CB2-97C4-5ABCB035EE25}"/>
                </a:ext>
              </a:extLst>
            </p:cNvPr>
            <p:cNvSpPr>
              <a:spLocks noChangeAspect="1"/>
            </p:cNvSpPr>
            <p:nvPr>
              <p:custDataLst>
                <p:tags r:id="rId13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Harvey 5/8 [5]">
              <a:extLst>
                <a:ext uri="{FF2B5EF4-FFF2-40B4-BE49-F238E27FC236}">
                  <a16:creationId xmlns:a16="http://schemas.microsoft.com/office/drawing/2014/main" id="{D80539EF-20E9-4266-BD06-3959673E5243}"/>
                </a:ext>
              </a:extLst>
            </p:cNvPr>
            <p:cNvSpPr>
              <a:spLocks noChangeAspect="1"/>
            </p:cNvSpPr>
            <p:nvPr>
              <p:custDataLst>
                <p:tags r:id="rId13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5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542006"/>
                  </a:moveTo>
                  <a:arcTo wR="317500" hR="317500" stAng="8100000" swAng="81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Harvey 6/8 [6]">
              <a:extLst>
                <a:ext uri="{FF2B5EF4-FFF2-40B4-BE49-F238E27FC236}">
                  <a16:creationId xmlns:a16="http://schemas.microsoft.com/office/drawing/2014/main" id="{C88D2627-1A78-4152-B77C-58669AC49F36}"/>
                </a:ext>
              </a:extLst>
            </p:cNvPr>
            <p:cNvSpPr>
              <a:spLocks noChangeAspect="1"/>
            </p:cNvSpPr>
            <p:nvPr>
              <p:custDataLst>
                <p:tags r:id="rId13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Harvey 7/8 [7]">
              <a:extLst>
                <a:ext uri="{FF2B5EF4-FFF2-40B4-BE49-F238E27FC236}">
                  <a16:creationId xmlns:a16="http://schemas.microsoft.com/office/drawing/2014/main" id="{F8117399-4ECF-44E9-9BC8-A7C83760976C}"/>
                </a:ext>
              </a:extLst>
            </p:cNvPr>
            <p:cNvSpPr>
              <a:spLocks noChangeAspect="1"/>
            </p:cNvSpPr>
            <p:nvPr>
              <p:custDataLst>
                <p:tags r:id="rId13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9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92993"/>
                  </a:moveTo>
                  <a:arcTo wR="317500" hR="317500" stAng="13500000" swAng="27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Harvey 8/8 [8]">
              <a:extLst>
                <a:ext uri="{FF2B5EF4-FFF2-40B4-BE49-F238E27FC236}">
                  <a16:creationId xmlns:a16="http://schemas.microsoft.com/office/drawing/2014/main" id="{B912D41C-14ED-4BE0-96D3-6AEB2ED794D2}"/>
                </a:ext>
              </a:extLst>
            </p:cNvPr>
            <p:cNvSpPr>
              <a:spLocks noChangeAspect="1"/>
            </p:cNvSpPr>
            <p:nvPr>
              <p:custDataLst>
                <p:tags r:id="rId13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Harvey 100" hidden="1">
            <a:extLst>
              <a:ext uri="{FF2B5EF4-FFF2-40B4-BE49-F238E27FC236}">
                <a16:creationId xmlns:a16="http://schemas.microsoft.com/office/drawing/2014/main" id="{2C4AA9A9-EE14-41CD-8AD6-AC987D77FC05}"/>
              </a:ext>
            </a:extLst>
          </p:cNvPr>
          <p:cNvGrpSpPr/>
          <p:nvPr userDrawn="1">
            <p:custDataLst>
              <p:tags r:id="rId24"/>
            </p:custDataLst>
          </p:nvPr>
        </p:nvGrpSpPr>
        <p:grpSpPr>
          <a:xfrm>
            <a:off x="8296922" y="3978000"/>
            <a:ext cx="1024878" cy="1024878"/>
            <a:chOff x="4334905" y="3282696"/>
            <a:chExt cx="292608" cy="292608"/>
          </a:xfrm>
          <a:solidFill>
            <a:schemeClr val="accent1"/>
          </a:solidFill>
        </p:grpSpPr>
        <p:sp>
          <p:nvSpPr>
            <p:cNvPr id="29" name="Harvey 0/100 [0]">
              <a:extLst>
                <a:ext uri="{FF2B5EF4-FFF2-40B4-BE49-F238E27FC236}">
                  <a16:creationId xmlns:a16="http://schemas.microsoft.com/office/drawing/2014/main" id="{0B60B67C-997A-4EB0-98E0-CA4E4E4B5118}"/>
                </a:ext>
              </a:extLst>
            </p:cNvPr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Harvey 1/100 [1]">
              <a:extLst>
                <a:ext uri="{FF2B5EF4-FFF2-40B4-BE49-F238E27FC236}">
                  <a16:creationId xmlns:a16="http://schemas.microsoft.com/office/drawing/2014/main" id="{7DAEEFA9-09E0-4535-8058-345772E9D551}"/>
                </a:ext>
              </a:extLst>
            </p:cNvPr>
            <p:cNvSpPr>
              <a:spLocks noChangeAspect="1"/>
            </p:cNvSpPr>
            <p:nvPr>
              <p:custDataLst>
                <p:tags r:id="rId2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26"/>
                  </a:moveTo>
                  <a:arcTo wR="317500" hR="317500" stAng="-5184000" swAng="213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Harvey 2/100 [2]">
              <a:extLst>
                <a:ext uri="{FF2B5EF4-FFF2-40B4-BE49-F238E27FC236}">
                  <a16:creationId xmlns:a16="http://schemas.microsoft.com/office/drawing/2014/main" id="{C84C906D-AC0F-4F5B-B334-51FDEA499286}"/>
                </a:ext>
              </a:extLst>
            </p:cNvPr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2503"/>
                  </a:moveTo>
                  <a:arcTo wR="317500" hR="317500" stAng="-4968000" swAng="211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Harvey 3/100 [3]">
              <a:extLst>
                <a:ext uri="{FF2B5EF4-FFF2-40B4-BE49-F238E27FC236}">
                  <a16:creationId xmlns:a16="http://schemas.microsoft.com/office/drawing/2014/main" id="{5331B348-43F5-457E-9C20-7EAAD007F74A}"/>
                </a:ext>
              </a:extLst>
            </p:cNvPr>
            <p:cNvSpPr>
              <a:spLocks noChangeAspect="1"/>
            </p:cNvSpPr>
            <p:nvPr>
              <p:custDataLst>
                <p:tags r:id="rId2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5623"/>
                  </a:moveTo>
                  <a:arcTo wR="317500" hR="317500" stAng="-4752000" swAng="209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Harvey 4/100 [4]">
              <a:extLst>
                <a:ext uri="{FF2B5EF4-FFF2-40B4-BE49-F238E27FC236}">
                  <a16:creationId xmlns:a16="http://schemas.microsoft.com/office/drawing/2014/main" id="{18D263CF-2B62-4C47-BE83-FD72BDBDB277}"/>
                </a:ext>
              </a:extLst>
            </p:cNvPr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9974"/>
                  </a:moveTo>
                  <a:arcTo wR="317500" hR="317500" stAng="-4536000" swAng="2073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Harvey 5/100 [5]">
              <a:extLst>
                <a:ext uri="{FF2B5EF4-FFF2-40B4-BE49-F238E27FC236}">
                  <a16:creationId xmlns:a16="http://schemas.microsoft.com/office/drawing/2014/main" id="{DB8F581D-8CF4-44A7-B4F4-0DE74457F251}"/>
                </a:ext>
              </a:extLst>
            </p:cNvPr>
            <p:cNvSpPr>
              <a:spLocks noChangeAspect="1"/>
            </p:cNvSpPr>
            <p:nvPr>
              <p:custDataLst>
                <p:tags r:id="rId3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15539"/>
                  </a:moveTo>
                  <a:arcTo wR="317500" hR="317500" stAng="-4320000" swAng="2052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Harvey 6/100 [6]">
              <a:extLst>
                <a:ext uri="{FF2B5EF4-FFF2-40B4-BE49-F238E27FC236}">
                  <a16:creationId xmlns:a16="http://schemas.microsoft.com/office/drawing/2014/main" id="{383A6352-9EAD-4A05-8ABD-66158F752B74}"/>
                </a:ext>
              </a:extLst>
            </p:cNvPr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22295"/>
                  </a:moveTo>
                  <a:arcTo wR="317500" hR="317500" stAng="-4104000" swAng="2030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Harvey 7/100 [7]">
              <a:extLst>
                <a:ext uri="{FF2B5EF4-FFF2-40B4-BE49-F238E27FC236}">
                  <a16:creationId xmlns:a16="http://schemas.microsoft.com/office/drawing/2014/main" id="{AC78B9F4-DF17-4E2D-9790-668D5CEC3049}"/>
                </a:ext>
              </a:extLst>
            </p:cNvPr>
            <p:cNvSpPr>
              <a:spLocks noChangeAspect="1"/>
            </p:cNvSpPr>
            <p:nvPr>
              <p:custDataLst>
                <p:tags r:id="rId3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30217"/>
                  </a:moveTo>
                  <a:arcTo wR="317500" hR="317500" stAng="-3888000" swAng="200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Harvey 8/100 [8]">
              <a:extLst>
                <a:ext uri="{FF2B5EF4-FFF2-40B4-BE49-F238E27FC236}">
                  <a16:creationId xmlns:a16="http://schemas.microsoft.com/office/drawing/2014/main" id="{2577ED03-E1A5-42A1-8DCD-AEFD054EB873}"/>
                </a:ext>
              </a:extLst>
            </p:cNvPr>
            <p:cNvSpPr>
              <a:spLocks noChangeAspect="1"/>
            </p:cNvSpPr>
            <p:nvPr>
              <p:custDataLst>
                <p:tags r:id="rId3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39272"/>
                  </a:moveTo>
                  <a:arcTo wR="317500" hR="317500" stAng="-3672000" swAng="198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Harvey 9/100 [9]">
              <a:extLst>
                <a:ext uri="{FF2B5EF4-FFF2-40B4-BE49-F238E27FC236}">
                  <a16:creationId xmlns:a16="http://schemas.microsoft.com/office/drawing/2014/main" id="{9B167A94-DCC5-461B-9970-C5FFF47CB641}"/>
                </a:ext>
              </a:extLst>
            </p:cNvPr>
            <p:cNvSpPr>
              <a:spLocks noChangeAspect="1"/>
            </p:cNvSpPr>
            <p:nvPr>
              <p:custDataLst>
                <p:tags r:id="rId3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49425"/>
                  </a:moveTo>
                  <a:arcTo wR="317500" hR="317500" stAng="-3456000" swAng="196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Harvey 10/100 [10]">
              <a:extLst>
                <a:ext uri="{FF2B5EF4-FFF2-40B4-BE49-F238E27FC236}">
                  <a16:creationId xmlns:a16="http://schemas.microsoft.com/office/drawing/2014/main" id="{5A26E699-12E3-4167-ADED-3C1AF764FAA3}"/>
                </a:ext>
              </a:extLst>
            </p:cNvPr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60637"/>
                  </a:moveTo>
                  <a:arcTo wR="317500" hR="317500" stAng="-3240000" swAng="194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Harvey 11/100 [11]">
              <a:extLst>
                <a:ext uri="{FF2B5EF4-FFF2-40B4-BE49-F238E27FC236}">
                  <a16:creationId xmlns:a16="http://schemas.microsoft.com/office/drawing/2014/main" id="{F820A8FC-3CE4-4CBA-BAE6-398A7F026B55}"/>
                </a:ext>
              </a:extLst>
            </p:cNvPr>
            <p:cNvSpPr>
              <a:spLocks noChangeAspect="1"/>
            </p:cNvSpPr>
            <p:nvPr>
              <p:custDataLst>
                <p:tags r:id="rId3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3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72862"/>
                  </a:moveTo>
                  <a:arcTo wR="317500" hR="317500" stAng="-3024000" swAng="192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Harvey 12/100 [12]">
              <a:extLst>
                <a:ext uri="{FF2B5EF4-FFF2-40B4-BE49-F238E27FC236}">
                  <a16:creationId xmlns:a16="http://schemas.microsoft.com/office/drawing/2014/main" id="{31F16729-DFEC-43AE-96FD-5ADAD841109F}"/>
                </a:ext>
              </a:extLst>
            </p:cNvPr>
            <p:cNvSpPr>
              <a:spLocks noChangeAspect="1"/>
            </p:cNvSpPr>
            <p:nvPr>
              <p:custDataLst>
                <p:tags r:id="rId3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5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86052"/>
                  </a:moveTo>
                  <a:arcTo wR="317500" hR="317500" stAng="-2808000" swAng="190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Harvey 13/100 [13]">
              <a:extLst>
                <a:ext uri="{FF2B5EF4-FFF2-40B4-BE49-F238E27FC236}">
                  <a16:creationId xmlns:a16="http://schemas.microsoft.com/office/drawing/2014/main" id="{E4398C50-BFFD-487F-93AC-1F2177BB3B86}"/>
                </a:ext>
              </a:extLst>
            </p:cNvPr>
            <p:cNvSpPr>
              <a:spLocks noChangeAspect="1"/>
            </p:cNvSpPr>
            <p:nvPr>
              <p:custDataLst>
                <p:tags r:id="rId3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8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100156"/>
                  </a:moveTo>
                  <a:arcTo wR="317500" hR="317500" stAng="-2591999" swAng="187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Harvey 14/100 [14]">
              <a:extLst>
                <a:ext uri="{FF2B5EF4-FFF2-40B4-BE49-F238E27FC236}">
                  <a16:creationId xmlns:a16="http://schemas.microsoft.com/office/drawing/2014/main" id="{675D9417-20D9-4833-9CE5-50B086713780}"/>
                </a:ext>
              </a:extLst>
            </p:cNvPr>
            <p:cNvSpPr>
              <a:spLocks noChangeAspect="1"/>
            </p:cNvSpPr>
            <p:nvPr>
              <p:custDataLst>
                <p:tags r:id="rId3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0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115117"/>
                  </a:moveTo>
                  <a:arcTo wR="317500" hR="317500" stAng="-2375999" swAng="185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Harvey 15/100 [15]">
              <a:extLst>
                <a:ext uri="{FF2B5EF4-FFF2-40B4-BE49-F238E27FC236}">
                  <a16:creationId xmlns:a16="http://schemas.microsoft.com/office/drawing/2014/main" id="{3666FBE4-3CEE-43B7-83C1-0C2A47739511}"/>
                </a:ext>
              </a:extLst>
            </p:cNvPr>
            <p:cNvSpPr>
              <a:spLocks noChangeAspect="1"/>
            </p:cNvSpPr>
            <p:nvPr>
              <p:custDataLst>
                <p:tags r:id="rId4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2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130878"/>
                  </a:moveTo>
                  <a:arcTo wR="317500" hR="317500" stAng="-2160000" swAng="183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Harvey 16/100 [16]">
              <a:extLst>
                <a:ext uri="{FF2B5EF4-FFF2-40B4-BE49-F238E27FC236}">
                  <a16:creationId xmlns:a16="http://schemas.microsoft.com/office/drawing/2014/main" id="{F979B8E0-5904-481A-B1E1-9C6D95DF9F7C}"/>
                </a:ext>
              </a:extLst>
            </p:cNvPr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4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147374"/>
                  </a:moveTo>
                  <a:arcTo wR="317500" hR="317500" stAng="-1944000" swAng="181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Harvey 17/100 [17]">
              <a:extLst>
                <a:ext uri="{FF2B5EF4-FFF2-40B4-BE49-F238E27FC236}">
                  <a16:creationId xmlns:a16="http://schemas.microsoft.com/office/drawing/2014/main" id="{71716968-2083-4153-9DAA-3F8C26432ACE}"/>
                </a:ext>
              </a:extLst>
            </p:cNvPr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6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164543"/>
                  </a:moveTo>
                  <a:arcTo wR="317500" hR="317500" stAng="-1727999" swAng="179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Harvey 18/100 [18]">
              <a:extLst>
                <a:ext uri="{FF2B5EF4-FFF2-40B4-BE49-F238E27FC236}">
                  <a16:creationId xmlns:a16="http://schemas.microsoft.com/office/drawing/2014/main" id="{C1D12AF8-310A-4A60-A8D9-E26C9D0D94FD}"/>
                </a:ext>
              </a:extLst>
            </p:cNvPr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8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182315"/>
                  </a:moveTo>
                  <a:arcTo wR="317500" hR="317500" stAng="-1512000" swAng="177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Harvey 19/100 [19]">
              <a:extLst>
                <a:ext uri="{FF2B5EF4-FFF2-40B4-BE49-F238E27FC236}">
                  <a16:creationId xmlns:a16="http://schemas.microsoft.com/office/drawing/2014/main" id="{C587885C-11FD-4365-93C9-369845C5B1D3}"/>
                </a:ext>
              </a:extLst>
            </p:cNvPr>
            <p:cNvSpPr>
              <a:spLocks noChangeAspect="1"/>
            </p:cNvSpPr>
            <p:nvPr>
              <p:custDataLst>
                <p:tags r:id="rId4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1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200620"/>
                  </a:moveTo>
                  <a:arcTo wR="317500" hR="317500" stAng="-1295999" swAng="174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Harvey 20/100 [20]">
              <a:extLst>
                <a:ext uri="{FF2B5EF4-FFF2-40B4-BE49-F238E27FC236}">
                  <a16:creationId xmlns:a16="http://schemas.microsoft.com/office/drawing/2014/main" id="{0DFEA4D6-DB33-4BA0-9B39-C6DC449D6DCF}"/>
                </a:ext>
              </a:extLst>
            </p:cNvPr>
            <p:cNvSpPr>
              <a:spLocks noChangeAspect="1"/>
            </p:cNvSpPr>
            <p:nvPr>
              <p:custDataLst>
                <p:tags r:id="rId4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219387"/>
                  </a:moveTo>
                  <a:arcTo wR="317500" hR="317500" stAng="-1080000" swAng="172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Harvey 21/100 [21]">
              <a:extLst>
                <a:ext uri="{FF2B5EF4-FFF2-40B4-BE49-F238E27FC236}">
                  <a16:creationId xmlns:a16="http://schemas.microsoft.com/office/drawing/2014/main" id="{6B616720-F062-4402-A6C1-F4CBA52171D3}"/>
                </a:ext>
              </a:extLst>
            </p:cNvPr>
            <p:cNvSpPr>
              <a:spLocks noChangeAspect="1"/>
            </p:cNvSpPr>
            <p:nvPr>
              <p:custDataLst>
                <p:tags r:id="rId4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5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238540"/>
                  </a:moveTo>
                  <a:arcTo wR="317500" hR="317500" stAng="-864000" swAng="170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Harvey 22/100 [22]">
              <a:extLst>
                <a:ext uri="{FF2B5EF4-FFF2-40B4-BE49-F238E27FC236}">
                  <a16:creationId xmlns:a16="http://schemas.microsoft.com/office/drawing/2014/main" id="{2E4A5CA2-E839-4E73-A274-49DE99B1C50F}"/>
                </a:ext>
              </a:extLst>
            </p:cNvPr>
            <p:cNvSpPr>
              <a:spLocks noChangeAspect="1"/>
            </p:cNvSpPr>
            <p:nvPr>
              <p:custDataLst>
                <p:tags r:id="rId4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7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258006"/>
                  </a:moveTo>
                  <a:arcTo wR="317500" hR="317500" stAng="-647999" swAng="168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Harvey 23/100 [23]">
              <a:extLst>
                <a:ext uri="{FF2B5EF4-FFF2-40B4-BE49-F238E27FC236}">
                  <a16:creationId xmlns:a16="http://schemas.microsoft.com/office/drawing/2014/main" id="{3DCD53C2-A835-4CB8-9468-2C92013F44B5}"/>
                </a:ext>
              </a:extLst>
            </p:cNvPr>
            <p:cNvSpPr>
              <a:spLocks noChangeAspect="1"/>
            </p:cNvSpPr>
            <p:nvPr>
              <p:custDataLst>
                <p:tags r:id="rId4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9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277706"/>
                  </a:moveTo>
                  <a:arcTo wR="317500" hR="317500" stAng="-432000" swAng="166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Harvey 24/100 [24]">
              <a:extLst>
                <a:ext uri="{FF2B5EF4-FFF2-40B4-BE49-F238E27FC236}">
                  <a16:creationId xmlns:a16="http://schemas.microsoft.com/office/drawing/2014/main" id="{0BD9113F-8ACE-463E-BEF7-5D2C960A1E3D}"/>
                </a:ext>
              </a:extLst>
            </p:cNvPr>
            <p:cNvSpPr>
              <a:spLocks noChangeAspect="1"/>
            </p:cNvSpPr>
            <p:nvPr>
              <p:custDataLst>
                <p:tags r:id="rId4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1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297564"/>
                  </a:moveTo>
                  <a:arcTo wR="317500" hR="317500" stAng="-216000" swAng="164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Harvey 25/100 [25]">
              <a:extLst>
                <a:ext uri="{FF2B5EF4-FFF2-40B4-BE49-F238E27FC236}">
                  <a16:creationId xmlns:a16="http://schemas.microsoft.com/office/drawing/2014/main" id="{A0C79897-7FEB-441B-A4CB-F5B74F5352FA}"/>
                </a:ext>
              </a:extLst>
            </p:cNvPr>
            <p:cNvSpPr>
              <a:spLocks noChangeAspect="1"/>
            </p:cNvSpPr>
            <p:nvPr>
              <p:custDataLst>
                <p:tags r:id="rId5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Harvey 26/100 [26]">
              <a:extLst>
                <a:ext uri="{FF2B5EF4-FFF2-40B4-BE49-F238E27FC236}">
                  <a16:creationId xmlns:a16="http://schemas.microsoft.com/office/drawing/2014/main" id="{88DEA423-7272-4270-BD71-9ACAEB894DD2}"/>
                </a:ext>
              </a:extLst>
            </p:cNvPr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6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337435"/>
                  </a:moveTo>
                  <a:arcTo wR="317500" hR="317500" stAng="216000" swAng="159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Harvey 27/100 [27]">
              <a:extLst>
                <a:ext uri="{FF2B5EF4-FFF2-40B4-BE49-F238E27FC236}">
                  <a16:creationId xmlns:a16="http://schemas.microsoft.com/office/drawing/2014/main" id="{ABF9DC9D-9784-42F7-9BC1-D959BA5B29A9}"/>
                </a:ext>
              </a:extLst>
            </p:cNvPr>
            <p:cNvSpPr>
              <a:spLocks noChangeAspect="1"/>
            </p:cNvSpPr>
            <p:nvPr>
              <p:custDataLst>
                <p:tags r:id="rId5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8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357293"/>
                  </a:moveTo>
                  <a:arcTo wR="317500" hR="317500" stAng="432000" swAng="157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Harvey 28/100 [28]">
              <a:extLst>
                <a:ext uri="{FF2B5EF4-FFF2-40B4-BE49-F238E27FC236}">
                  <a16:creationId xmlns:a16="http://schemas.microsoft.com/office/drawing/2014/main" id="{253A0F1B-274A-4C2F-8909-10DCC3C664C8}"/>
                </a:ext>
              </a:extLst>
            </p:cNvPr>
            <p:cNvSpPr>
              <a:spLocks noChangeAspect="1"/>
            </p:cNvSpPr>
            <p:nvPr>
              <p:custDataLst>
                <p:tags r:id="rId5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0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376993"/>
                  </a:moveTo>
                  <a:arcTo wR="317500" hR="317500" stAng="648000" swAng="155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Harvey 29/100 [29]">
              <a:extLst>
                <a:ext uri="{FF2B5EF4-FFF2-40B4-BE49-F238E27FC236}">
                  <a16:creationId xmlns:a16="http://schemas.microsoft.com/office/drawing/2014/main" id="{F088766A-C09E-41AD-B4A8-037680E089A0}"/>
                </a:ext>
              </a:extLst>
            </p:cNvPr>
            <p:cNvSpPr>
              <a:spLocks noChangeAspect="1"/>
            </p:cNvSpPr>
            <p:nvPr>
              <p:custDataLst>
                <p:tags r:id="rId5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26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396459"/>
                  </a:moveTo>
                  <a:arcTo wR="317500" hR="317500" stAng="863999" swAng="153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Harvey 30/100 [30]">
              <a:extLst>
                <a:ext uri="{FF2B5EF4-FFF2-40B4-BE49-F238E27FC236}">
                  <a16:creationId xmlns:a16="http://schemas.microsoft.com/office/drawing/2014/main" id="{33917A65-AD51-4648-AAB4-80520AB0DF59}"/>
                </a:ext>
              </a:extLst>
            </p:cNvPr>
            <p:cNvSpPr>
              <a:spLocks noChangeAspect="1"/>
            </p:cNvSpPr>
            <p:nvPr>
              <p:custDataLst>
                <p:tags r:id="rId5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415612"/>
                  </a:moveTo>
                  <a:arcTo wR="317500" hR="317500" stAng="1080000" swAng="151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Harvey 31/100 [31]">
              <a:extLst>
                <a:ext uri="{FF2B5EF4-FFF2-40B4-BE49-F238E27FC236}">
                  <a16:creationId xmlns:a16="http://schemas.microsoft.com/office/drawing/2014/main" id="{60CB2766-A8A0-4EC5-93AC-A9FA9B2EDF87}"/>
                </a:ext>
              </a:extLst>
            </p:cNvPr>
            <p:cNvSpPr>
              <a:spLocks noChangeAspect="1"/>
            </p:cNvSpPr>
            <p:nvPr>
              <p:custDataLst>
                <p:tags r:id="rId5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6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434379"/>
                  </a:moveTo>
                  <a:arcTo wR="317500" hR="317500" stAng="1295999" swAng="149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Harvey 32/100 [32]">
              <a:extLst>
                <a:ext uri="{FF2B5EF4-FFF2-40B4-BE49-F238E27FC236}">
                  <a16:creationId xmlns:a16="http://schemas.microsoft.com/office/drawing/2014/main" id="{CAC81949-5BCB-4FFD-9284-D4C754DB7E63}"/>
                </a:ext>
              </a:extLst>
            </p:cNvPr>
            <p:cNvSpPr>
              <a:spLocks noChangeAspect="1"/>
            </p:cNvSpPr>
            <p:nvPr>
              <p:custDataLst>
                <p:tags r:id="rId5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9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452684"/>
                  </a:moveTo>
                  <a:arcTo wR="317500" hR="317500" stAng="1512000" swAng="146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Harvey 33/100 [33]">
              <a:extLst>
                <a:ext uri="{FF2B5EF4-FFF2-40B4-BE49-F238E27FC236}">
                  <a16:creationId xmlns:a16="http://schemas.microsoft.com/office/drawing/2014/main" id="{86CD47EE-4D9E-42B8-B6AB-5866BABF0A8C}"/>
                </a:ext>
              </a:extLst>
            </p:cNvPr>
            <p:cNvSpPr>
              <a:spLocks noChangeAspect="1"/>
            </p:cNvSpPr>
            <p:nvPr>
              <p:custDataLst>
                <p:tags r:id="rId5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1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470456"/>
                  </a:moveTo>
                  <a:arcTo wR="317500" hR="317500" stAng="1728000" swAng="144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Harvey 34/100 [34]">
              <a:extLst>
                <a:ext uri="{FF2B5EF4-FFF2-40B4-BE49-F238E27FC236}">
                  <a16:creationId xmlns:a16="http://schemas.microsoft.com/office/drawing/2014/main" id="{00F21930-7819-4484-8BC2-24ADAFBF4661}"/>
                </a:ext>
              </a:extLst>
            </p:cNvPr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3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487625"/>
                  </a:moveTo>
                  <a:arcTo wR="317500" hR="317500" stAng="1944000" swAng="1425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Harvey 35/100 [35]">
              <a:extLst>
                <a:ext uri="{FF2B5EF4-FFF2-40B4-BE49-F238E27FC236}">
                  <a16:creationId xmlns:a16="http://schemas.microsoft.com/office/drawing/2014/main" id="{6BAC333F-8F1A-461D-A13A-543036E6C360}"/>
                </a:ext>
              </a:extLst>
            </p:cNvPr>
            <p:cNvSpPr>
              <a:spLocks noChangeAspect="1"/>
            </p:cNvSpPr>
            <p:nvPr>
              <p:custDataLst>
                <p:tags r:id="rId6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55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504121"/>
                  </a:moveTo>
                  <a:arcTo wR="317500" hR="317500" stAng="2159999" swAng="140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Harvey 36/100 [36]">
              <a:extLst>
                <a:ext uri="{FF2B5EF4-FFF2-40B4-BE49-F238E27FC236}">
                  <a16:creationId xmlns:a16="http://schemas.microsoft.com/office/drawing/2014/main" id="{C3343ED1-4EC6-4E9E-B0D4-04063CCDCBA5}"/>
                </a:ext>
              </a:extLst>
            </p:cNvPr>
            <p:cNvSpPr>
              <a:spLocks noChangeAspect="1"/>
            </p:cNvSpPr>
            <p:nvPr>
              <p:custDataLst>
                <p:tags r:id="rId6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7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519882"/>
                  </a:moveTo>
                  <a:arcTo wR="317500" hR="317500" stAng="2375999" swAng="138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Harvey 37/100 [37]">
              <a:extLst>
                <a:ext uri="{FF2B5EF4-FFF2-40B4-BE49-F238E27FC236}">
                  <a16:creationId xmlns:a16="http://schemas.microsoft.com/office/drawing/2014/main" id="{A708B5F6-5DEF-4C81-B17E-B40298FAFF37}"/>
                </a:ext>
              </a:extLst>
            </p:cNvPr>
            <p:cNvSpPr>
              <a:spLocks noChangeAspect="1"/>
            </p:cNvSpPr>
            <p:nvPr>
              <p:custDataLst>
                <p:tags r:id="rId6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9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534843"/>
                  </a:moveTo>
                  <a:arcTo wR="317500" hR="317500" stAng="2591999" swAng="136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Harvey 38/100 [38]">
              <a:extLst>
                <a:ext uri="{FF2B5EF4-FFF2-40B4-BE49-F238E27FC236}">
                  <a16:creationId xmlns:a16="http://schemas.microsoft.com/office/drawing/2014/main" id="{A66921B0-1234-4643-AEDF-EA370AB72678}"/>
                </a:ext>
              </a:extLst>
            </p:cNvPr>
            <p:cNvSpPr>
              <a:spLocks noChangeAspect="1"/>
            </p:cNvSpPr>
            <p:nvPr>
              <p:custDataLst>
                <p:tags r:id="rId6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2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548947"/>
                  </a:moveTo>
                  <a:arcTo wR="317500" hR="317500" stAng="2808000" swAng="133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Harvey 39/100 [39]">
              <a:extLst>
                <a:ext uri="{FF2B5EF4-FFF2-40B4-BE49-F238E27FC236}">
                  <a16:creationId xmlns:a16="http://schemas.microsoft.com/office/drawing/2014/main" id="{33DF93CE-4BEC-4E23-B207-3A3D24BA88DB}"/>
                </a:ext>
              </a:extLst>
            </p:cNvPr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4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562137"/>
                  </a:moveTo>
                  <a:arcTo wR="317500" hR="317500" stAng="3024000" swAng="131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Harvey 40/100 [40]">
              <a:extLst>
                <a:ext uri="{FF2B5EF4-FFF2-40B4-BE49-F238E27FC236}">
                  <a16:creationId xmlns:a16="http://schemas.microsoft.com/office/drawing/2014/main" id="{743BBE64-E8AE-431B-A3F5-0BC3EFCF170A}"/>
                </a:ext>
              </a:extLst>
            </p:cNvPr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574362"/>
                  </a:moveTo>
                  <a:arcTo wR="317500" hR="317500" stAng="3240000" swAng="129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Harvey 41/100 [41]">
              <a:extLst>
                <a:ext uri="{FF2B5EF4-FFF2-40B4-BE49-F238E27FC236}">
                  <a16:creationId xmlns:a16="http://schemas.microsoft.com/office/drawing/2014/main" id="{9A92A148-61C9-4A68-B88F-DEBF70F366D4}"/>
                </a:ext>
              </a:extLst>
            </p:cNvPr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8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585574"/>
                  </a:moveTo>
                  <a:arcTo wR="317500" hR="317500" stAng="3455999" swAng="127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Harvey 42/100 [42]">
              <a:extLst>
                <a:ext uri="{FF2B5EF4-FFF2-40B4-BE49-F238E27FC236}">
                  <a16:creationId xmlns:a16="http://schemas.microsoft.com/office/drawing/2014/main" id="{E95B2275-79DF-4600-968F-4A342730E5D7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0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595727"/>
                  </a:moveTo>
                  <a:arcTo wR="317500" hR="317500" stAng="3671999" swAng="125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Harvey 43/100 [43]">
              <a:extLst>
                <a:ext uri="{FF2B5EF4-FFF2-40B4-BE49-F238E27FC236}">
                  <a16:creationId xmlns:a16="http://schemas.microsoft.com/office/drawing/2014/main" id="{0EDDDB89-4687-4E79-B4A5-CEA4DC104A0F}"/>
                </a:ext>
              </a:extLst>
            </p:cNvPr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2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604782"/>
                  </a:moveTo>
                  <a:arcTo wR="317500" hR="317500" stAng="3888000" swAng="123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Harvey 44/100 [44]">
              <a:extLst>
                <a:ext uri="{FF2B5EF4-FFF2-40B4-BE49-F238E27FC236}">
                  <a16:creationId xmlns:a16="http://schemas.microsoft.com/office/drawing/2014/main" id="{C55ACE0A-FE8C-4946-90E5-595C4B50ECB8}"/>
                </a:ext>
              </a:extLst>
            </p:cNvPr>
            <p:cNvSpPr>
              <a:spLocks noChangeAspect="1"/>
            </p:cNvSpPr>
            <p:nvPr>
              <p:custDataLst>
                <p:tags r:id="rId6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5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612704"/>
                  </a:moveTo>
                  <a:arcTo wR="317500" hR="317500" stAng="4104000" swAng="120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Harvey 45/100 [45]">
              <a:extLst>
                <a:ext uri="{FF2B5EF4-FFF2-40B4-BE49-F238E27FC236}">
                  <a16:creationId xmlns:a16="http://schemas.microsoft.com/office/drawing/2014/main" id="{C3C97B00-88DC-4936-B5A6-A08A75F0ABB5}"/>
                </a:ext>
              </a:extLst>
            </p:cNvPr>
            <p:cNvSpPr>
              <a:spLocks noChangeAspect="1"/>
            </p:cNvSpPr>
            <p:nvPr>
              <p:custDataLst>
                <p:tags r:id="rId7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7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619460"/>
                  </a:moveTo>
                  <a:arcTo wR="317500" hR="317500" stAng="4320000" swAng="118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Harvey 46/100 [46]">
              <a:extLst>
                <a:ext uri="{FF2B5EF4-FFF2-40B4-BE49-F238E27FC236}">
                  <a16:creationId xmlns:a16="http://schemas.microsoft.com/office/drawing/2014/main" id="{92F6FFA4-3CBC-4B59-9D72-AFC058739173}"/>
                </a:ext>
              </a:extLst>
            </p:cNvPr>
            <p:cNvSpPr>
              <a:spLocks noChangeAspect="1"/>
            </p:cNvSpPr>
            <p:nvPr>
              <p:custDataLst>
                <p:tags r:id="rId7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9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625025"/>
                  </a:moveTo>
                  <a:arcTo wR="317500" hR="317500" stAng="4536000" swAng="116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Harvey 47/100 [47]">
              <a:extLst>
                <a:ext uri="{FF2B5EF4-FFF2-40B4-BE49-F238E27FC236}">
                  <a16:creationId xmlns:a16="http://schemas.microsoft.com/office/drawing/2014/main" id="{4E849BB4-2601-4C2B-B994-35A1C0E7E5CA}"/>
                </a:ext>
              </a:extLst>
            </p:cNvPr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1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629376"/>
                  </a:moveTo>
                  <a:arcTo wR="317500" hR="317500" stAng="4751999" swAng="114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Harvey 48/100 [48]">
              <a:extLst>
                <a:ext uri="{FF2B5EF4-FFF2-40B4-BE49-F238E27FC236}">
                  <a16:creationId xmlns:a16="http://schemas.microsoft.com/office/drawing/2014/main" id="{94CAB759-7BC1-4DBC-B899-C726287011FE}"/>
                </a:ext>
              </a:extLst>
            </p:cNvPr>
            <p:cNvSpPr>
              <a:spLocks noChangeAspect="1"/>
            </p:cNvSpPr>
            <p:nvPr>
              <p:custDataLst>
                <p:tags r:id="rId7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36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632496"/>
                  </a:moveTo>
                  <a:arcTo wR="317500" hR="317500" stAng="4967999" swAng="112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Harvey 49/100 [49]">
              <a:extLst>
                <a:ext uri="{FF2B5EF4-FFF2-40B4-BE49-F238E27FC236}">
                  <a16:creationId xmlns:a16="http://schemas.microsoft.com/office/drawing/2014/main" id="{046DACFB-25FF-4C07-9C05-79EA15EE9F0E}"/>
                </a:ext>
              </a:extLst>
            </p:cNvPr>
            <p:cNvSpPr>
              <a:spLocks noChangeAspect="1"/>
            </p:cNvSpPr>
            <p:nvPr>
              <p:custDataLst>
                <p:tags r:id="rId7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5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34373"/>
                  </a:moveTo>
                  <a:arcTo wR="317500" hR="317500" stAng="5184000" swAng="110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Harvey 50/100 [50]">
              <a:extLst>
                <a:ext uri="{FF2B5EF4-FFF2-40B4-BE49-F238E27FC236}">
                  <a16:creationId xmlns:a16="http://schemas.microsoft.com/office/drawing/2014/main" id="{D5CE1598-6D7A-4D44-8C77-406476D5C522}"/>
                </a:ext>
              </a:extLst>
            </p:cNvPr>
            <p:cNvSpPr>
              <a:spLocks noChangeAspect="1"/>
            </p:cNvSpPr>
            <p:nvPr>
              <p:custDataLst>
                <p:tags r:id="rId7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Harvey 51/100 [51]">
              <a:extLst>
                <a:ext uri="{FF2B5EF4-FFF2-40B4-BE49-F238E27FC236}">
                  <a16:creationId xmlns:a16="http://schemas.microsoft.com/office/drawing/2014/main" id="{F2DF6732-AEFD-4697-BC9B-C58EB9BA8E40}"/>
                </a:ext>
              </a:extLst>
            </p:cNvPr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0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34373"/>
                  </a:moveTo>
                  <a:arcTo wR="317500" hR="317500" stAng="5616000" swAng="105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Harvey 52/100 [52]">
              <a:extLst>
                <a:ext uri="{FF2B5EF4-FFF2-40B4-BE49-F238E27FC236}">
                  <a16:creationId xmlns:a16="http://schemas.microsoft.com/office/drawing/2014/main" id="{16803592-72AA-4516-A884-525A808682B4}"/>
                </a:ext>
              </a:extLst>
            </p:cNvPr>
            <p:cNvSpPr>
              <a:spLocks noChangeAspect="1"/>
            </p:cNvSpPr>
            <p:nvPr>
              <p:custDataLst>
                <p:tags r:id="rId7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2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632496"/>
                  </a:moveTo>
                  <a:arcTo wR="317500" hR="317500" stAng="5832000" swAng="1036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Harvey 53/100 [53]">
              <a:extLst>
                <a:ext uri="{FF2B5EF4-FFF2-40B4-BE49-F238E27FC236}">
                  <a16:creationId xmlns:a16="http://schemas.microsoft.com/office/drawing/2014/main" id="{5F99AC13-0D56-4AE3-AEA7-5C4F5708B17A}"/>
                </a:ext>
              </a:extLst>
            </p:cNvPr>
            <p:cNvSpPr>
              <a:spLocks noChangeAspect="1"/>
            </p:cNvSpPr>
            <p:nvPr>
              <p:custDataLst>
                <p:tags r:id="rId7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4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629376"/>
                  </a:moveTo>
                  <a:arcTo wR="317500" hR="317500" stAng="6048000" swAng="101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Harvey 54/100 [54]">
              <a:extLst>
                <a:ext uri="{FF2B5EF4-FFF2-40B4-BE49-F238E27FC236}">
                  <a16:creationId xmlns:a16="http://schemas.microsoft.com/office/drawing/2014/main" id="{541F1DB6-93AE-4A84-AB2D-8BC8F86C3D84}"/>
                </a:ext>
              </a:extLst>
            </p:cNvPr>
            <p:cNvSpPr>
              <a:spLocks noChangeAspect="1"/>
            </p:cNvSpPr>
            <p:nvPr>
              <p:custDataLst>
                <p:tags r:id="rId7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6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625025"/>
                  </a:moveTo>
                  <a:arcTo wR="317500" hR="317500" stAng="6264000" swAng="99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Harvey 55/100 [55]">
              <a:extLst>
                <a:ext uri="{FF2B5EF4-FFF2-40B4-BE49-F238E27FC236}">
                  <a16:creationId xmlns:a16="http://schemas.microsoft.com/office/drawing/2014/main" id="{D502E6B1-F368-4550-A4D3-B3010A99F663}"/>
                </a:ext>
              </a:extLst>
            </p:cNvPr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8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619460"/>
                  </a:moveTo>
                  <a:arcTo wR="317500" hR="317500" stAng="6480000" swAng="97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Harvey 56/100 [56]">
              <a:extLst>
                <a:ext uri="{FF2B5EF4-FFF2-40B4-BE49-F238E27FC236}">
                  <a16:creationId xmlns:a16="http://schemas.microsoft.com/office/drawing/2014/main" id="{4720ED11-4A42-479C-84D4-DDDADFCA8B0B}"/>
                </a:ext>
              </a:extLst>
            </p:cNvPr>
            <p:cNvSpPr>
              <a:spLocks noChangeAspect="1"/>
            </p:cNvSpPr>
            <p:nvPr>
              <p:custDataLst>
                <p:tags r:id="rId8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0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612704"/>
                  </a:moveTo>
                  <a:arcTo wR="317500" hR="317500" stAng="6696000" swAng="95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Harvey 57/100 [57]">
              <a:extLst>
                <a:ext uri="{FF2B5EF4-FFF2-40B4-BE49-F238E27FC236}">
                  <a16:creationId xmlns:a16="http://schemas.microsoft.com/office/drawing/2014/main" id="{21A74775-B349-48A0-8EB3-EB08D561D6B0}"/>
                </a:ext>
              </a:extLst>
            </p:cNvPr>
            <p:cNvSpPr>
              <a:spLocks noChangeAspect="1"/>
            </p:cNvSpPr>
            <p:nvPr>
              <p:custDataLst>
                <p:tags r:id="rId8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3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604782"/>
                  </a:moveTo>
                  <a:arcTo wR="317500" hR="317500" stAng="6911999" swAng="92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Harvey 58/100 [58]">
              <a:extLst>
                <a:ext uri="{FF2B5EF4-FFF2-40B4-BE49-F238E27FC236}">
                  <a16:creationId xmlns:a16="http://schemas.microsoft.com/office/drawing/2014/main" id="{0B6A7A23-5EE1-4D66-89A0-9F9216A2BE97}"/>
                </a:ext>
              </a:extLst>
            </p:cNvPr>
            <p:cNvSpPr>
              <a:spLocks noChangeAspect="1"/>
            </p:cNvSpPr>
            <p:nvPr>
              <p:custDataLst>
                <p:tags r:id="rId8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52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595727"/>
                  </a:moveTo>
                  <a:arcTo wR="317500" hR="317500" stAng="7127999" swAng="90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Harvey 59/100 [59]">
              <a:extLst>
                <a:ext uri="{FF2B5EF4-FFF2-40B4-BE49-F238E27FC236}">
                  <a16:creationId xmlns:a16="http://schemas.microsoft.com/office/drawing/2014/main" id="{97A2BD28-5A14-44CC-AF36-E25E51CB04F9}"/>
                </a:ext>
              </a:extLst>
            </p:cNvPr>
            <p:cNvSpPr>
              <a:spLocks noChangeAspect="1"/>
            </p:cNvSpPr>
            <p:nvPr>
              <p:custDataLst>
                <p:tags r:id="rId8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74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585574"/>
                  </a:moveTo>
                  <a:arcTo wR="317500" hR="317500" stAng="7343999" swAng="88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Harvey 60/100 [60]">
              <a:extLst>
                <a:ext uri="{FF2B5EF4-FFF2-40B4-BE49-F238E27FC236}">
                  <a16:creationId xmlns:a16="http://schemas.microsoft.com/office/drawing/2014/main" id="{FD9F7980-1AFD-41C1-8F06-2BD58E9E7DB3}"/>
                </a:ext>
              </a:extLst>
            </p:cNvPr>
            <p:cNvSpPr>
              <a:spLocks noChangeAspect="1"/>
            </p:cNvSpPr>
            <p:nvPr>
              <p:custDataLst>
                <p:tags r:id="rId8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574362"/>
                  </a:moveTo>
                  <a:arcTo wR="317500" hR="317500" stAng="7560000" swAng="86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Harvey 61/100 [61]">
              <a:extLst>
                <a:ext uri="{FF2B5EF4-FFF2-40B4-BE49-F238E27FC236}">
                  <a16:creationId xmlns:a16="http://schemas.microsoft.com/office/drawing/2014/main" id="{1F6026E1-58EA-4165-9806-8320F1A2151F}"/>
                </a:ext>
              </a:extLst>
            </p:cNvPr>
            <p:cNvSpPr>
              <a:spLocks noChangeAspect="1"/>
            </p:cNvSpPr>
            <p:nvPr>
              <p:custDataLst>
                <p:tags r:id="rId8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1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562137"/>
                  </a:moveTo>
                  <a:arcTo wR="317500" hR="317500" stAng="7776000" swAng="84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Harvey 62/100 [62]">
              <a:extLst>
                <a:ext uri="{FF2B5EF4-FFF2-40B4-BE49-F238E27FC236}">
                  <a16:creationId xmlns:a16="http://schemas.microsoft.com/office/drawing/2014/main" id="{6D59B6D1-D4A0-486E-B6B9-3FE8ECF9C85C}"/>
                </a:ext>
              </a:extLst>
            </p:cNvPr>
            <p:cNvSpPr>
              <a:spLocks noChangeAspect="1"/>
            </p:cNvSpPr>
            <p:nvPr>
              <p:custDataLst>
                <p:tags r:id="rId8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3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548947"/>
                  </a:moveTo>
                  <a:arcTo wR="317500" hR="317500" stAng="7991999" swAng="82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Harvey 63/100 [63]">
              <a:extLst>
                <a:ext uri="{FF2B5EF4-FFF2-40B4-BE49-F238E27FC236}">
                  <a16:creationId xmlns:a16="http://schemas.microsoft.com/office/drawing/2014/main" id="{72CA5142-D8D9-42C7-8426-2AAC92BBC5C5}"/>
                </a:ext>
              </a:extLst>
            </p:cNvPr>
            <p:cNvSpPr>
              <a:spLocks noChangeAspect="1"/>
            </p:cNvSpPr>
            <p:nvPr>
              <p:custDataLst>
                <p:tags r:id="rId8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6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534843"/>
                  </a:moveTo>
                  <a:arcTo wR="317500" hR="317500" stAng="8208000" swAng="79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Harvey 64/100 [64]">
              <a:extLst>
                <a:ext uri="{FF2B5EF4-FFF2-40B4-BE49-F238E27FC236}">
                  <a16:creationId xmlns:a16="http://schemas.microsoft.com/office/drawing/2014/main" id="{8C402CD6-E17F-4364-A73B-136161E50AD6}"/>
                </a:ext>
              </a:extLst>
            </p:cNvPr>
            <p:cNvSpPr>
              <a:spLocks noChangeAspect="1"/>
            </p:cNvSpPr>
            <p:nvPr>
              <p:custDataLst>
                <p:tags r:id="rId8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8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519882"/>
                  </a:moveTo>
                  <a:arcTo wR="317500" hR="317500" stAng="8424000" swAng="77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Harvey 65/100 [65]">
              <a:extLst>
                <a:ext uri="{FF2B5EF4-FFF2-40B4-BE49-F238E27FC236}">
                  <a16:creationId xmlns:a16="http://schemas.microsoft.com/office/drawing/2014/main" id="{01BAEB30-CD03-4381-BDDE-20B657FE5739}"/>
                </a:ext>
              </a:extLst>
            </p:cNvPr>
            <p:cNvSpPr>
              <a:spLocks noChangeAspect="1"/>
            </p:cNvSpPr>
            <p:nvPr>
              <p:custDataLst>
                <p:tags r:id="rId9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0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504121"/>
                  </a:moveTo>
                  <a:arcTo wR="317500" hR="317500" stAng="8640000" swAng="75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Harvey 66/100 [66]">
              <a:extLst>
                <a:ext uri="{FF2B5EF4-FFF2-40B4-BE49-F238E27FC236}">
                  <a16:creationId xmlns:a16="http://schemas.microsoft.com/office/drawing/2014/main" id="{A3D46CD0-3F66-416E-BAFF-126E1A4784A7}"/>
                </a:ext>
              </a:extLst>
            </p:cNvPr>
            <p:cNvSpPr>
              <a:spLocks noChangeAspect="1"/>
            </p:cNvSpPr>
            <p:nvPr>
              <p:custDataLst>
                <p:tags r:id="rId9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2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487625"/>
                  </a:moveTo>
                  <a:arcTo wR="317500" hR="317500" stAng="8856000" swAng="73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Harvey 67/100 [67]">
              <a:extLst>
                <a:ext uri="{FF2B5EF4-FFF2-40B4-BE49-F238E27FC236}">
                  <a16:creationId xmlns:a16="http://schemas.microsoft.com/office/drawing/2014/main" id="{0F1B6B8A-04A8-44E5-84B4-58A3959BB46B}"/>
                </a:ext>
              </a:extLst>
            </p:cNvPr>
            <p:cNvSpPr>
              <a:spLocks noChangeAspect="1"/>
            </p:cNvSpPr>
            <p:nvPr>
              <p:custDataLst>
                <p:tags r:id="rId9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470456"/>
                  </a:moveTo>
                  <a:arcTo wR="317500" hR="317500" stAng="9072000" swAng="71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Harvey 68/100 [68]">
              <a:extLst>
                <a:ext uri="{FF2B5EF4-FFF2-40B4-BE49-F238E27FC236}">
                  <a16:creationId xmlns:a16="http://schemas.microsoft.com/office/drawing/2014/main" id="{06028C46-1883-45B7-8314-A8D2BF1FBD61}"/>
                </a:ext>
              </a:extLst>
            </p:cNvPr>
            <p:cNvSpPr>
              <a:spLocks noChangeAspect="1"/>
            </p:cNvSpPr>
            <p:nvPr>
              <p:custDataLst>
                <p:tags r:id="rId9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6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452684"/>
                  </a:moveTo>
                  <a:arcTo wR="317500" hR="317500" stAng="9288000" swAng="69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Harvey 69/100 [69]">
              <a:extLst>
                <a:ext uri="{FF2B5EF4-FFF2-40B4-BE49-F238E27FC236}">
                  <a16:creationId xmlns:a16="http://schemas.microsoft.com/office/drawing/2014/main" id="{F99BDCEF-D0B7-4B1D-9B03-512515EB7624}"/>
                </a:ext>
              </a:extLst>
            </p:cNvPr>
            <p:cNvSpPr>
              <a:spLocks noChangeAspect="1"/>
            </p:cNvSpPr>
            <p:nvPr>
              <p:custDataLst>
                <p:tags r:id="rId9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90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434379"/>
                  </a:moveTo>
                  <a:arcTo wR="317500" hR="317500" stAng="9503999" swAng="66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Harvey 70/100 [70]">
              <a:extLst>
                <a:ext uri="{FF2B5EF4-FFF2-40B4-BE49-F238E27FC236}">
                  <a16:creationId xmlns:a16="http://schemas.microsoft.com/office/drawing/2014/main" id="{CC7813EC-4BD1-43A5-BA1A-26ACB8B2E6FA}"/>
                </a:ext>
              </a:extLst>
            </p:cNvPr>
            <p:cNvSpPr>
              <a:spLocks noChangeAspect="1"/>
            </p:cNvSpPr>
            <p:nvPr>
              <p:custDataLst>
                <p:tags r:id="rId9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1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415612"/>
                  </a:moveTo>
                  <a:arcTo wR="317500" hR="317500" stAng="9719999" swAng="64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Harvey 71/100 [71]">
              <a:extLst>
                <a:ext uri="{FF2B5EF4-FFF2-40B4-BE49-F238E27FC236}">
                  <a16:creationId xmlns:a16="http://schemas.microsoft.com/office/drawing/2014/main" id="{8162D4CF-AA2B-4374-92D5-BD31E37529FF}"/>
                </a:ext>
              </a:extLst>
            </p:cNvPr>
            <p:cNvSpPr>
              <a:spLocks noChangeAspect="1"/>
            </p:cNvSpPr>
            <p:nvPr>
              <p:custDataLst>
                <p:tags r:id="rId9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3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396459"/>
                  </a:moveTo>
                  <a:arcTo wR="317500" hR="317500" stAng="9936000" swAng="62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Harvey 72/100 [72]">
              <a:extLst>
                <a:ext uri="{FF2B5EF4-FFF2-40B4-BE49-F238E27FC236}">
                  <a16:creationId xmlns:a16="http://schemas.microsoft.com/office/drawing/2014/main" id="{710989EA-C787-4E9F-8213-206712EC3CFE}"/>
                </a:ext>
              </a:extLst>
            </p:cNvPr>
            <p:cNvSpPr>
              <a:spLocks noChangeAspect="1"/>
            </p:cNvSpPr>
            <p:nvPr>
              <p:custDataLst>
                <p:tags r:id="rId9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5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376993"/>
                  </a:moveTo>
                  <a:arcTo wR="317500" hR="317500" stAng="10152000" swAng="60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Harvey 73/100 [73]">
              <a:extLst>
                <a:ext uri="{FF2B5EF4-FFF2-40B4-BE49-F238E27FC236}">
                  <a16:creationId xmlns:a16="http://schemas.microsoft.com/office/drawing/2014/main" id="{67A73065-5334-4F41-A369-8EB437B331D7}"/>
                </a:ext>
              </a:extLst>
            </p:cNvPr>
            <p:cNvSpPr>
              <a:spLocks noChangeAspect="1"/>
            </p:cNvSpPr>
            <p:nvPr>
              <p:custDataLst>
                <p:tags r:id="rId9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7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357293"/>
                  </a:moveTo>
                  <a:arcTo wR="317500" hR="317500" stAng="10368000" swAng="58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Harvey 74/100 [74]">
              <a:extLst>
                <a:ext uri="{FF2B5EF4-FFF2-40B4-BE49-F238E27FC236}">
                  <a16:creationId xmlns:a16="http://schemas.microsoft.com/office/drawing/2014/main" id="{14727066-BEC2-49F3-AA3E-E3A425402AE8}"/>
                </a:ext>
              </a:extLst>
            </p:cNvPr>
            <p:cNvSpPr>
              <a:spLocks noChangeAspect="1"/>
            </p:cNvSpPr>
            <p:nvPr>
              <p:custDataLst>
                <p:tags r:id="rId9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9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337435"/>
                  </a:moveTo>
                  <a:arcTo wR="317500" hR="317500" stAng="10583999" swAng="56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Harvey 75/100 [75]">
              <a:extLst>
                <a:ext uri="{FF2B5EF4-FFF2-40B4-BE49-F238E27FC236}">
                  <a16:creationId xmlns:a16="http://schemas.microsoft.com/office/drawing/2014/main" id="{113B9B44-4595-4732-933D-6C0AA7F533BB}"/>
                </a:ext>
              </a:extLst>
            </p:cNvPr>
            <p:cNvSpPr>
              <a:spLocks noChangeAspect="1"/>
            </p:cNvSpPr>
            <p:nvPr>
              <p:custDataLst>
                <p:tags r:id="rId10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Harvey 76/100 [76]">
              <a:extLst>
                <a:ext uri="{FF2B5EF4-FFF2-40B4-BE49-F238E27FC236}">
                  <a16:creationId xmlns:a16="http://schemas.microsoft.com/office/drawing/2014/main" id="{06EBC64F-EA62-4482-A2A7-5939C0723B11}"/>
                </a:ext>
              </a:extLst>
            </p:cNvPr>
            <p:cNvSpPr>
              <a:spLocks noChangeAspect="1"/>
            </p:cNvSpPr>
            <p:nvPr>
              <p:custDataLst>
                <p:tags r:id="rId10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4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297564"/>
                  </a:moveTo>
                  <a:arcTo wR="317500" hR="317500" stAng="11016000" swAng="51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Harvey 77/100 [77]">
              <a:extLst>
                <a:ext uri="{FF2B5EF4-FFF2-40B4-BE49-F238E27FC236}">
                  <a16:creationId xmlns:a16="http://schemas.microsoft.com/office/drawing/2014/main" id="{33897A80-E31B-4861-AB97-6833FD1866E7}"/>
                </a:ext>
              </a:extLst>
            </p:cNvPr>
            <p:cNvSpPr>
              <a:spLocks noChangeAspect="1"/>
            </p:cNvSpPr>
            <p:nvPr>
              <p:custDataLst>
                <p:tags r:id="rId10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6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277706"/>
                  </a:moveTo>
                  <a:arcTo wR="317500" hR="317500" stAng="11232000" swAng="49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Harvey 78/100 [78]">
              <a:extLst>
                <a:ext uri="{FF2B5EF4-FFF2-40B4-BE49-F238E27FC236}">
                  <a16:creationId xmlns:a16="http://schemas.microsoft.com/office/drawing/2014/main" id="{B0225A30-1CA9-4637-83EA-DCD6E18DED7D}"/>
                </a:ext>
              </a:extLst>
            </p:cNvPr>
            <p:cNvSpPr>
              <a:spLocks noChangeAspect="1"/>
            </p:cNvSpPr>
            <p:nvPr>
              <p:custDataLst>
                <p:tags r:id="rId10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8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258006"/>
                  </a:moveTo>
                  <a:arcTo wR="317500" hR="317500" stAng="11448000" swAng="475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Harvey 79/100 [79]">
              <a:extLst>
                <a:ext uri="{FF2B5EF4-FFF2-40B4-BE49-F238E27FC236}">
                  <a16:creationId xmlns:a16="http://schemas.microsoft.com/office/drawing/2014/main" id="{97423E78-84B8-41A4-88C0-2B85AECC0B84}"/>
                </a:ext>
              </a:extLst>
            </p:cNvPr>
            <p:cNvSpPr>
              <a:spLocks noChangeAspect="1"/>
            </p:cNvSpPr>
            <p:nvPr>
              <p:custDataLst>
                <p:tags r:id="rId10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0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238540"/>
                  </a:moveTo>
                  <a:arcTo wR="317500" hR="317500" stAng="11664000" swAng="45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Harvey 80/100 [80]">
              <a:extLst>
                <a:ext uri="{FF2B5EF4-FFF2-40B4-BE49-F238E27FC236}">
                  <a16:creationId xmlns:a16="http://schemas.microsoft.com/office/drawing/2014/main" id="{290A0180-433B-47A5-BF80-1EEB17480B28}"/>
                </a:ext>
              </a:extLst>
            </p:cNvPr>
            <p:cNvSpPr>
              <a:spLocks noChangeAspect="1"/>
            </p:cNvSpPr>
            <p:nvPr>
              <p:custDataLst>
                <p:tags r:id="rId10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219387"/>
                  </a:moveTo>
                  <a:arcTo wR="317500" hR="317500" stAng="11880000" swAng="43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Harvey 81/100 [81]">
              <a:extLst>
                <a:ext uri="{FF2B5EF4-FFF2-40B4-BE49-F238E27FC236}">
                  <a16:creationId xmlns:a16="http://schemas.microsoft.com/office/drawing/2014/main" id="{9926ED4B-698A-4425-A478-27C93E5CE58B}"/>
                </a:ext>
              </a:extLst>
            </p:cNvPr>
            <p:cNvSpPr>
              <a:spLocks noChangeAspect="1"/>
            </p:cNvSpPr>
            <p:nvPr>
              <p:custDataLst>
                <p:tags r:id="rId10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4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200620"/>
                  </a:moveTo>
                  <a:arcTo wR="317500" hR="317500" stAng="12096000" swAng="41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Harvey 82/100 [82]">
              <a:extLst>
                <a:ext uri="{FF2B5EF4-FFF2-40B4-BE49-F238E27FC236}">
                  <a16:creationId xmlns:a16="http://schemas.microsoft.com/office/drawing/2014/main" id="{7D7BFD81-01C8-4719-9A58-A31303343AA6}"/>
                </a:ext>
              </a:extLst>
            </p:cNvPr>
            <p:cNvSpPr>
              <a:spLocks noChangeAspect="1"/>
            </p:cNvSpPr>
            <p:nvPr>
              <p:custDataLst>
                <p:tags r:id="rId10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7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182315"/>
                  </a:moveTo>
                  <a:arcTo wR="317500" hR="317500" stAng="12312000" swAng="38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Harvey 83/100 [83]">
              <a:extLst>
                <a:ext uri="{FF2B5EF4-FFF2-40B4-BE49-F238E27FC236}">
                  <a16:creationId xmlns:a16="http://schemas.microsoft.com/office/drawing/2014/main" id="{C087B679-2D15-4E9F-B11A-BB0FE103AF93}"/>
                </a:ext>
              </a:extLst>
            </p:cNvPr>
            <p:cNvSpPr>
              <a:spLocks noChangeAspect="1"/>
            </p:cNvSpPr>
            <p:nvPr>
              <p:custDataLst>
                <p:tags r:id="rId10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9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164543"/>
                  </a:moveTo>
                  <a:arcTo wR="317500" hR="317500" stAng="12528000" swAng="36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Harvey 84/100 [84]">
              <a:extLst>
                <a:ext uri="{FF2B5EF4-FFF2-40B4-BE49-F238E27FC236}">
                  <a16:creationId xmlns:a16="http://schemas.microsoft.com/office/drawing/2014/main" id="{11D03C6A-977B-4008-8A7A-3E2151BE46B2}"/>
                </a:ext>
              </a:extLst>
            </p:cNvPr>
            <p:cNvSpPr>
              <a:spLocks noChangeAspect="1"/>
            </p:cNvSpPr>
            <p:nvPr>
              <p:custDataLst>
                <p:tags r:id="rId10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1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147374"/>
                  </a:moveTo>
                  <a:arcTo wR="317500" hR="317500" stAng="12743999" swAng="34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Harvey 85/100 [85]">
              <a:extLst>
                <a:ext uri="{FF2B5EF4-FFF2-40B4-BE49-F238E27FC236}">
                  <a16:creationId xmlns:a16="http://schemas.microsoft.com/office/drawing/2014/main" id="{082E0242-5963-4F00-A534-FEF1C51B9AFA}"/>
                </a:ext>
              </a:extLst>
            </p:cNvPr>
            <p:cNvSpPr>
              <a:spLocks noChangeAspect="1"/>
            </p:cNvSpPr>
            <p:nvPr>
              <p:custDataLst>
                <p:tags r:id="rId11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3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130878"/>
                  </a:moveTo>
                  <a:arcTo wR="317500" hR="317500" stAng="12960000" swAng="32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Harvey 86/100 [86]">
              <a:extLst>
                <a:ext uri="{FF2B5EF4-FFF2-40B4-BE49-F238E27FC236}">
                  <a16:creationId xmlns:a16="http://schemas.microsoft.com/office/drawing/2014/main" id="{52079047-834D-4C25-BFD9-12E3AD917B28}"/>
                </a:ext>
              </a:extLst>
            </p:cNvPr>
            <p:cNvSpPr>
              <a:spLocks noChangeAspect="1"/>
            </p:cNvSpPr>
            <p:nvPr>
              <p:custDataLst>
                <p:tags r:id="rId11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5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115117"/>
                  </a:moveTo>
                  <a:arcTo wR="317500" hR="317500" stAng="13176000" swAng="30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Harvey 87/100 [87]">
              <a:extLst>
                <a:ext uri="{FF2B5EF4-FFF2-40B4-BE49-F238E27FC236}">
                  <a16:creationId xmlns:a16="http://schemas.microsoft.com/office/drawing/2014/main" id="{E203379C-10FF-442E-9FC3-2B647AC3BDFD}"/>
                </a:ext>
              </a:extLst>
            </p:cNvPr>
            <p:cNvSpPr>
              <a:spLocks noChangeAspect="1"/>
            </p:cNvSpPr>
            <p:nvPr>
              <p:custDataLst>
                <p:tags r:id="rId11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7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100156"/>
                  </a:moveTo>
                  <a:arcTo wR="317500" hR="317500" stAng="13392000" swAng="28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Harvey 88/100 [88]">
              <a:extLst>
                <a:ext uri="{FF2B5EF4-FFF2-40B4-BE49-F238E27FC236}">
                  <a16:creationId xmlns:a16="http://schemas.microsoft.com/office/drawing/2014/main" id="{92333550-029A-4109-95FE-C047B815C2DF}"/>
                </a:ext>
              </a:extLst>
            </p:cNvPr>
            <p:cNvSpPr>
              <a:spLocks noChangeAspect="1"/>
            </p:cNvSpPr>
            <p:nvPr>
              <p:custDataLst>
                <p:tags r:id="rId11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0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86052"/>
                  </a:moveTo>
                  <a:arcTo wR="317500" hR="317500" stAng="13608000" swAng="25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Harvey 89/100 [89]">
              <a:extLst>
                <a:ext uri="{FF2B5EF4-FFF2-40B4-BE49-F238E27FC236}">
                  <a16:creationId xmlns:a16="http://schemas.microsoft.com/office/drawing/2014/main" id="{1F32300F-FDD5-4B38-864C-CB443526AD71}"/>
                </a:ext>
              </a:extLst>
            </p:cNvPr>
            <p:cNvSpPr>
              <a:spLocks noChangeAspect="1"/>
            </p:cNvSpPr>
            <p:nvPr>
              <p:custDataLst>
                <p:tags r:id="rId11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2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72862"/>
                  </a:moveTo>
                  <a:arcTo wR="317500" hR="317500" stAng="13823999" swAng="237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Harvey 90/100 [90]">
              <a:extLst>
                <a:ext uri="{FF2B5EF4-FFF2-40B4-BE49-F238E27FC236}">
                  <a16:creationId xmlns:a16="http://schemas.microsoft.com/office/drawing/2014/main" id="{697ADF22-F97D-4F1C-BCC7-E4612CB741D3}"/>
                </a:ext>
              </a:extLst>
            </p:cNvPr>
            <p:cNvSpPr>
              <a:spLocks noChangeAspect="1"/>
            </p:cNvSpPr>
            <p:nvPr>
              <p:custDataLst>
                <p:tags r:id="rId11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60637"/>
                  </a:moveTo>
                  <a:arcTo wR="317500" hR="317500" stAng="14040000" swAng="21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Harvey 91/100 [91]">
              <a:extLst>
                <a:ext uri="{FF2B5EF4-FFF2-40B4-BE49-F238E27FC236}">
                  <a16:creationId xmlns:a16="http://schemas.microsoft.com/office/drawing/2014/main" id="{9056A6F9-3DA3-4E9B-9E20-5113253AFD24}"/>
                </a:ext>
              </a:extLst>
            </p:cNvPr>
            <p:cNvSpPr>
              <a:spLocks noChangeAspect="1"/>
            </p:cNvSpPr>
            <p:nvPr>
              <p:custDataLst>
                <p:tags r:id="rId11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6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49425"/>
                  </a:moveTo>
                  <a:arcTo wR="317500" hR="317500" stAng="14256000" swAng="19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Harvey 92/100 [92]">
              <a:extLst>
                <a:ext uri="{FF2B5EF4-FFF2-40B4-BE49-F238E27FC236}">
                  <a16:creationId xmlns:a16="http://schemas.microsoft.com/office/drawing/2014/main" id="{AE2D63FA-5325-44CA-8AD7-EF0DF6F08E63}"/>
                </a:ext>
              </a:extLst>
            </p:cNvPr>
            <p:cNvSpPr>
              <a:spLocks noChangeAspect="1"/>
            </p:cNvSpPr>
            <p:nvPr>
              <p:custDataLst>
                <p:tags r:id="rId11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8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39272"/>
                  </a:moveTo>
                  <a:arcTo wR="317500" hR="317500" stAng="14472000" swAng="17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Harvey 93/100 [93]">
              <a:extLst>
                <a:ext uri="{FF2B5EF4-FFF2-40B4-BE49-F238E27FC236}">
                  <a16:creationId xmlns:a16="http://schemas.microsoft.com/office/drawing/2014/main" id="{FAC70D65-FE27-4362-B6CB-C8E98F2364A0}"/>
                </a:ext>
              </a:extLst>
            </p:cNvPr>
            <p:cNvSpPr>
              <a:spLocks noChangeAspect="1"/>
            </p:cNvSpPr>
            <p:nvPr>
              <p:custDataLst>
                <p:tags r:id="rId11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0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30217"/>
                  </a:moveTo>
                  <a:arcTo wR="317500" hR="317500" stAng="14688000" swAng="15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Harvey 94/100 [94]">
              <a:extLst>
                <a:ext uri="{FF2B5EF4-FFF2-40B4-BE49-F238E27FC236}">
                  <a16:creationId xmlns:a16="http://schemas.microsoft.com/office/drawing/2014/main" id="{81AD4C59-EFEF-459D-A27F-15A146895412}"/>
                </a:ext>
              </a:extLst>
            </p:cNvPr>
            <p:cNvSpPr>
              <a:spLocks noChangeAspect="1"/>
            </p:cNvSpPr>
            <p:nvPr>
              <p:custDataLst>
                <p:tags r:id="rId11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3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22295"/>
                  </a:moveTo>
                  <a:arcTo wR="317500" hR="317500" stAng="14903999" swAng="12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Harvey 95/100 [95]">
              <a:extLst>
                <a:ext uri="{FF2B5EF4-FFF2-40B4-BE49-F238E27FC236}">
                  <a16:creationId xmlns:a16="http://schemas.microsoft.com/office/drawing/2014/main" id="{10332771-7241-4A69-9E3B-39EE0DD599DB}"/>
                </a:ext>
              </a:extLst>
            </p:cNvPr>
            <p:cNvSpPr>
              <a:spLocks noChangeAspect="1"/>
            </p:cNvSpPr>
            <p:nvPr>
              <p:custDataLst>
                <p:tags r:id="rId12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5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15539"/>
                  </a:moveTo>
                  <a:arcTo wR="317500" hR="317500" stAng="15120000" swAng="10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Harvey 96/100 [96]">
              <a:extLst>
                <a:ext uri="{FF2B5EF4-FFF2-40B4-BE49-F238E27FC236}">
                  <a16:creationId xmlns:a16="http://schemas.microsoft.com/office/drawing/2014/main" id="{ECCA8BB1-856A-44D2-836F-0D09CCB6E639}"/>
                </a:ext>
              </a:extLst>
            </p:cNvPr>
            <p:cNvSpPr>
              <a:spLocks noChangeAspect="1"/>
            </p:cNvSpPr>
            <p:nvPr>
              <p:custDataLst>
                <p:tags r:id="rId12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73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9974"/>
                  </a:moveTo>
                  <a:arcTo wR="317500" hR="317500" stAng="15335999" swAng="8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Harvey 97/100 [97]">
              <a:extLst>
                <a:ext uri="{FF2B5EF4-FFF2-40B4-BE49-F238E27FC236}">
                  <a16:creationId xmlns:a16="http://schemas.microsoft.com/office/drawing/2014/main" id="{817876D5-B5AE-4CB9-91F0-3216E405ABFC}"/>
                </a:ext>
              </a:extLst>
            </p:cNvPr>
            <p:cNvSpPr>
              <a:spLocks noChangeAspect="1"/>
            </p:cNvSpPr>
            <p:nvPr>
              <p:custDataLst>
                <p:tags r:id="rId12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9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5623"/>
                  </a:moveTo>
                  <a:arcTo wR="317500" hR="317500" stAng="15552000" swAng="6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Harvey 98/100 [98]">
              <a:extLst>
                <a:ext uri="{FF2B5EF4-FFF2-40B4-BE49-F238E27FC236}">
                  <a16:creationId xmlns:a16="http://schemas.microsoft.com/office/drawing/2014/main" id="{590CBEB8-26D2-44A7-AFC9-3B1CFAFBFD58}"/>
                </a:ext>
              </a:extLst>
            </p:cNvPr>
            <p:cNvSpPr>
              <a:spLocks noChangeAspect="1"/>
            </p:cNvSpPr>
            <p:nvPr>
              <p:custDataLst>
                <p:tags r:id="rId12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1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2503"/>
                  </a:moveTo>
                  <a:arcTo wR="317500" hR="317500" stAng="15768000" swAng="4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Harvey 99/100 [99]">
              <a:extLst>
                <a:ext uri="{FF2B5EF4-FFF2-40B4-BE49-F238E27FC236}">
                  <a16:creationId xmlns:a16="http://schemas.microsoft.com/office/drawing/2014/main" id="{9E11B621-B7C7-42B9-B8C0-3204D6DB8B09}"/>
                </a:ext>
              </a:extLst>
            </p:cNvPr>
            <p:cNvSpPr>
              <a:spLocks noChangeAspect="1"/>
            </p:cNvSpPr>
            <p:nvPr>
              <p:custDataLst>
                <p:tags r:id="rId12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3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26"/>
                  </a:moveTo>
                  <a:arcTo wR="317500" hR="317500" stAng="15983999" swAng="2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Harvey 100/100 [100]">
              <a:extLst>
                <a:ext uri="{FF2B5EF4-FFF2-40B4-BE49-F238E27FC236}">
                  <a16:creationId xmlns:a16="http://schemas.microsoft.com/office/drawing/2014/main" id="{D0CABEAB-553B-494A-B777-460445E83DC6}"/>
                </a:ext>
              </a:extLst>
            </p:cNvPr>
            <p:cNvSpPr>
              <a:spLocks noChangeAspect="1"/>
            </p:cNvSpPr>
            <p:nvPr>
              <p:custDataLst>
                <p:tags r:id="rId12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31" name="Footnote [Placeholder]" hidden="1">
            <a:extLst>
              <a:ext uri="{FF2B5EF4-FFF2-40B4-BE49-F238E27FC236}">
                <a16:creationId xmlns:a16="http://schemas.microsoft.com/office/drawing/2014/main" id="{68B218BD-395A-4502-A94E-A08DE8654F26}"/>
              </a:ext>
            </a:extLst>
          </p:cNvPr>
          <p:cNvSpPr txBox="1"/>
          <p:nvPr userDrawn="1"/>
        </p:nvSpPr>
        <p:spPr>
          <a:xfrm>
            <a:off x="503238" y="5984668"/>
            <a:ext cx="1018820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900" kern="0" dirty="0">
                <a:ea typeface="Arial Unicode MS" pitchFamily="34" charset="-128"/>
                <a:cs typeface="Arial Unicode MS" pitchFamily="34" charset="-128"/>
              </a:rPr>
              <a:t>(r) Footnote</a:t>
            </a:r>
          </a:p>
        </p:txBody>
      </p:sp>
      <p:sp>
        <p:nvSpPr>
          <p:cNvPr id="132" name="Responsible [Sticker]" hidden="1">
            <a:extLst>
              <a:ext uri="{FF2B5EF4-FFF2-40B4-BE49-F238E27FC236}">
                <a16:creationId xmlns:a16="http://schemas.microsoft.com/office/drawing/2014/main" id="{A7961E44-961D-4848-8CEB-1EFCB33CB293}"/>
              </a:ext>
            </a:extLst>
          </p:cNvPr>
          <p:cNvSpPr>
            <a:spLocks/>
          </p:cNvSpPr>
          <p:nvPr userDrawn="1"/>
        </p:nvSpPr>
        <p:spPr>
          <a:xfrm>
            <a:off x="10071105" y="896931"/>
            <a:ext cx="2124070" cy="59540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Responsible: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Name Lastname</a:t>
            </a:r>
          </a:p>
        </p:txBody>
      </p:sp>
      <p:sp>
        <p:nvSpPr>
          <p:cNvPr id="133" name="Discussion [Sticker]" hidden="1">
            <a:extLst>
              <a:ext uri="{FF2B5EF4-FFF2-40B4-BE49-F238E27FC236}">
                <a16:creationId xmlns:a16="http://schemas.microsoft.com/office/drawing/2014/main" id="{37E592D2-D46E-4E6F-83FE-862FA73EFB57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+mn-cs"/>
              </a:rPr>
              <a:t>For discussion</a:t>
            </a:r>
          </a:p>
        </p:txBody>
      </p:sp>
      <p:sp>
        <p:nvSpPr>
          <p:cNvPr id="134" name="Internal [Sticker]" hidden="1">
            <a:extLst>
              <a:ext uri="{FF2B5EF4-FFF2-40B4-BE49-F238E27FC236}">
                <a16:creationId xmlns:a16="http://schemas.microsoft.com/office/drawing/2014/main" id="{4CFF5549-C64F-4551-8F2F-5D3B660A3675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Internal use only</a:t>
            </a:r>
          </a:p>
        </p:txBody>
      </p:sp>
      <p:sp>
        <p:nvSpPr>
          <p:cNvPr id="135" name="Final [Sticker]" hidden="1">
            <a:extLst>
              <a:ext uri="{FF2B5EF4-FFF2-40B4-BE49-F238E27FC236}">
                <a16:creationId xmlns:a16="http://schemas.microsoft.com/office/drawing/2014/main" id="{8FE9E35B-59B2-4A10-A724-3DFA5A54B446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Final slide</a:t>
            </a:r>
          </a:p>
        </p:txBody>
      </p:sp>
      <p:sp>
        <p:nvSpPr>
          <p:cNvPr id="136" name="Backup [Sticker]" hidden="1">
            <a:extLst>
              <a:ext uri="{FF2B5EF4-FFF2-40B4-BE49-F238E27FC236}">
                <a16:creationId xmlns:a16="http://schemas.microsoft.com/office/drawing/2014/main" id="{A4D308D9-9560-4C6C-90F4-615C4E747CF1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Backup</a:t>
            </a:r>
          </a:p>
        </p:txBody>
      </p:sp>
      <p:sp>
        <p:nvSpPr>
          <p:cNvPr id="137" name="Update [Sticker]" hidden="1">
            <a:extLst>
              <a:ext uri="{FF2B5EF4-FFF2-40B4-BE49-F238E27FC236}">
                <a16:creationId xmlns:a16="http://schemas.microsoft.com/office/drawing/2014/main" id="{27E0EE38-41B7-4F78-8FF1-CBCB26374803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Update data</a:t>
            </a:r>
          </a:p>
        </p:txBody>
      </p:sp>
      <p:sp>
        <p:nvSpPr>
          <p:cNvPr id="138" name="Dummy [Sticker]" hidden="1">
            <a:extLst>
              <a:ext uri="{FF2B5EF4-FFF2-40B4-BE49-F238E27FC236}">
                <a16:creationId xmlns:a16="http://schemas.microsoft.com/office/drawing/2014/main" id="{2FE8C0B9-ACE9-4D2C-ADF2-5408026F7DD3}"/>
              </a:ext>
            </a:extLst>
          </p:cNvPr>
          <p:cNvSpPr>
            <a:spLocks/>
          </p:cNvSpPr>
          <p:nvPr userDrawn="1"/>
        </p:nvSpPr>
        <p:spPr>
          <a:xfrm>
            <a:off x="10071105" y="896920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rPr>
              <a:t>Dummy data</a:t>
            </a:r>
          </a:p>
        </p:txBody>
      </p:sp>
      <p:sp>
        <p:nvSpPr>
          <p:cNvPr id="139" name="Formatting [Comment]" hidden="1">
            <a:extLst>
              <a:ext uri="{FF2B5EF4-FFF2-40B4-BE49-F238E27FC236}">
                <a16:creationId xmlns:a16="http://schemas.microsoft.com/office/drawing/2014/main" id="{8C71CC93-5EE5-4874-AD2D-4189352D970E}"/>
              </a:ext>
            </a:extLst>
          </p:cNvPr>
          <p:cNvSpPr>
            <a:spLocks/>
          </p:cNvSpPr>
          <p:nvPr userDrawn="1"/>
        </p:nvSpPr>
        <p:spPr>
          <a:xfrm>
            <a:off x="9483344" y="1097679"/>
            <a:ext cx="2479101" cy="1277432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&lt;/date&gt;: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</a:endParaRPr>
          </a:p>
        </p:txBody>
      </p:sp>
      <p:sp>
        <p:nvSpPr>
          <p:cNvPr id="140" name="Content [Comment]" hidden="1">
            <a:extLst>
              <a:ext uri="{FF2B5EF4-FFF2-40B4-BE49-F238E27FC236}">
                <a16:creationId xmlns:a16="http://schemas.microsoft.com/office/drawing/2014/main" id="{48CE323D-DC14-4B3E-B71E-DD8022C75652}"/>
              </a:ext>
            </a:extLst>
          </p:cNvPr>
          <p:cNvSpPr>
            <a:spLocks/>
          </p:cNvSpPr>
          <p:nvPr userDrawn="1"/>
        </p:nvSpPr>
        <p:spPr>
          <a:xfrm>
            <a:off x="9483344" y="1097671"/>
            <a:ext cx="2479101" cy="1277440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&lt;/date&gt;: </a:t>
            </a:r>
          </a:p>
        </p:txBody>
      </p:sp>
      <p:sp>
        <p:nvSpPr>
          <p:cNvPr id="141" name="Draft [Sticker]" hidden="1">
            <a:extLst>
              <a:ext uri="{FF2B5EF4-FFF2-40B4-BE49-F238E27FC236}">
                <a16:creationId xmlns:a16="http://schemas.microsoft.com/office/drawing/2014/main" id="{15AE75A8-6AB5-4AF9-9E1C-D8D161F64E60}"/>
              </a:ext>
            </a:extLst>
          </p:cNvPr>
          <p:cNvSpPr/>
          <p:nvPr userDrawn="1"/>
        </p:nvSpPr>
        <p:spPr bwMode="gray">
          <a:xfrm rot="18900000">
            <a:off x="2916643" y="2819462"/>
            <a:ext cx="6361889" cy="121907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r>
              <a:rPr kumimoji="0" lang="en-US" sz="8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40601717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4" r:id="rId15"/>
    <p:sldLayoutId id="2147483835" r:id="rId16"/>
    <p:sldLayoutId id="2147483836" r:id="rId17"/>
    <p:sldLayoutId id="2147483837" r:id="rId18"/>
    <p:sldLayoutId id="2147483838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88558" rtl="0" eaLnBrk="1" latinLnBrk="0" hangingPunct="1">
        <a:spcBef>
          <a:spcPct val="0"/>
        </a:spcBef>
        <a:buNone/>
        <a:defRPr sz="24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088558" rtl="0" eaLnBrk="1" latinLnBrk="0" hangingPunct="1">
        <a:spcBef>
          <a:spcPts val="1800"/>
        </a:spcBef>
        <a:buClr>
          <a:schemeClr val="accent1"/>
        </a:buClr>
        <a:buSzPct val="80000"/>
        <a:buFontTx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79964" indent="-179964" algn="l" defTabSz="1088558" rtl="0" eaLnBrk="1" latinLnBrk="0" hangingPunct="1">
        <a:spcBef>
          <a:spcPts val="600"/>
        </a:spcBef>
        <a:buClr>
          <a:schemeClr val="accent1"/>
        </a:buClr>
        <a:buSzPct val="10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79388" algn="l" defTabSz="1088558" rtl="0" eaLnBrk="1" latinLnBrk="0" hangingPunct="1">
        <a:spcBef>
          <a:spcPts val="300"/>
        </a:spcBef>
        <a:buClr>
          <a:schemeClr val="tx1"/>
        </a:buClr>
        <a:buSzPct val="100000"/>
        <a:buFont typeface="Arial" panose="020B0604020202020204" pitchFamily="34" charset="0"/>
        <a:buChar char="–"/>
        <a:defRPr lang="en-US" sz="18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539892" indent="-179964" algn="l" defTabSz="1088558" rtl="0" eaLnBrk="1" latinLnBrk="0" hangingPunct="1">
        <a:spcBef>
          <a:spcPts val="300"/>
        </a:spcBef>
        <a:buClr>
          <a:schemeClr val="tx1"/>
        </a:buClr>
        <a:buSzPct val="120000"/>
        <a:buFont typeface="Arial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9856" indent="-179964" algn="l" defTabSz="1088558" rtl="0" eaLnBrk="1" latinLnBrk="0" hangingPunct="1">
        <a:spcBef>
          <a:spcPts val="100"/>
        </a:spcBef>
        <a:buClr>
          <a:schemeClr val="tx1"/>
        </a:buClr>
        <a:buSzPct val="100000"/>
        <a:buFont typeface="Symbol" panose="05050102010706020507" pitchFamily="18" charset="2"/>
        <a:buChar char="-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993535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814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09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37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79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58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837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11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39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675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954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233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19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"/>
          <p:cNvSpPr>
            <a:spLocks noGrp="1"/>
          </p:cNvSpPr>
          <p:nvPr userDrawn="1">
            <p:ph type="body" idx="1"/>
          </p:nvPr>
        </p:nvSpPr>
        <p:spPr bwMode="black">
          <a:xfrm>
            <a:off x="504001" y="1620000"/>
            <a:ext cx="11186476" cy="471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Placeholder"/>
          <p:cNvSpPr>
            <a:spLocks noGrp="1"/>
          </p:cNvSpPr>
          <p:nvPr userDrawn="1">
            <p:ph type="title"/>
          </p:nvPr>
        </p:nvSpPr>
        <p:spPr bwMode="black">
          <a:xfrm>
            <a:off x="504001" y="504000"/>
            <a:ext cx="11186476" cy="36933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 noProof="0" dirty="0"/>
              <a:t>Insert page title (sentence case)</a:t>
            </a:r>
          </a:p>
        </p:txBody>
      </p:sp>
      <p:sp>
        <p:nvSpPr>
          <p:cNvPr id="13" name="Slide number">
            <a:extLst>
              <a:ext uri="{FF2B5EF4-FFF2-40B4-BE49-F238E27FC236}">
                <a16:creationId xmlns:a16="http://schemas.microsoft.com/office/drawing/2014/main" id="{6F6D7778-F272-4F12-ADD2-8AE6FF10DDDC}"/>
              </a:ext>
            </a:extLst>
          </p:cNvPr>
          <p:cNvSpPr txBox="1"/>
          <p:nvPr userDrawn="1"/>
        </p:nvSpPr>
        <p:spPr bwMode="black">
          <a:xfrm>
            <a:off x="11549413" y="6536751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lvl="0" indent="0" algn="r">
              <a:buNone/>
            </a:pPr>
            <a:fld id="{0BDC132A-5C91-4078-9777-31DA19A62E0A}" type="slidenum">
              <a:rPr lang="en-US" sz="900" noProof="0" smtClean="0"/>
              <a:pPr marL="0" lvl="0" indent="0" algn="r">
                <a:buNone/>
              </a:pPr>
              <a:t>‹#›</a:t>
            </a:fld>
            <a:endParaRPr lang="en-US" sz="900" noProof="0" dirty="0"/>
          </a:p>
        </p:txBody>
      </p:sp>
      <p:sp>
        <p:nvSpPr>
          <p:cNvPr id="8" name="Text Placeholder 9" descr="{&quot;templafy&quot;:{&quot;id&quot;:&quot;6601b8f7-881a-4386-add4-e174256ca952&quot;}}">
            <a:extLst>
              <a:ext uri="{FF2B5EF4-FFF2-40B4-BE49-F238E27FC236}">
                <a16:creationId xmlns:a16="http://schemas.microsoft.com/office/drawing/2014/main" id="{E2298AE1-CDB8-4D61-8E3E-B33DFA9BF7BF}"/>
              </a:ext>
            </a:extLst>
          </p:cNvPr>
          <p:cNvSpPr txBox="1">
            <a:spLocks/>
          </p:cNvSpPr>
          <p:nvPr userDrawn="1"/>
        </p:nvSpPr>
        <p:spPr>
          <a:xfrm>
            <a:off x="504001" y="6536751"/>
            <a:ext cx="10155600" cy="1384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600" dirty="0"/>
              <a:t>INTERNAL – SAP and Customers Only</a:t>
            </a:r>
          </a:p>
        </p:txBody>
      </p:sp>
      <p:grpSp>
        <p:nvGrpSpPr>
          <p:cNvPr id="6" name="Harvey 3" hidden="1">
            <a:extLst>
              <a:ext uri="{FF2B5EF4-FFF2-40B4-BE49-F238E27FC236}">
                <a16:creationId xmlns:a16="http://schemas.microsoft.com/office/drawing/2014/main" id="{8DC1505A-D53E-46CB-98E1-B26FE6EF50E2}"/>
              </a:ext>
            </a:extLst>
          </p:cNvPr>
          <p:cNvGrpSpPr>
            <a:grpSpLocks/>
          </p:cNvGrpSpPr>
          <p:nvPr userDrawn="1">
            <p:custDataLst>
              <p:tags r:id="rId5"/>
            </p:custDataLst>
          </p:nvPr>
        </p:nvGrpSpPr>
        <p:grpSpPr>
          <a:xfrm>
            <a:off x="3938798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7" name="Harvey 0/3 [0]">
              <a:extLst>
                <a:ext uri="{FF2B5EF4-FFF2-40B4-BE49-F238E27FC236}">
                  <a16:creationId xmlns:a16="http://schemas.microsoft.com/office/drawing/2014/main" id="{B03385C0-FA62-482E-86F8-51D141991BAA}"/>
                </a:ext>
              </a:extLst>
            </p:cNvPr>
            <p:cNvSpPr>
              <a:spLocks noChangeAspect="1"/>
            </p:cNvSpPr>
            <p:nvPr>
              <p:custDataLst>
                <p:tags r:id="rId12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Harvey 1/3 [1]">
              <a:extLst>
                <a:ext uri="{FF2B5EF4-FFF2-40B4-BE49-F238E27FC236}">
                  <a16:creationId xmlns:a16="http://schemas.microsoft.com/office/drawing/2014/main" id="{2AF839AF-2E27-4E20-AC45-63BF5A3D6D5B}"/>
                </a:ext>
              </a:extLst>
            </p:cNvPr>
            <p:cNvSpPr>
              <a:spLocks noChangeAspect="1"/>
            </p:cNvSpPr>
            <p:nvPr>
              <p:custDataLst>
                <p:tags r:id="rId12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2463" y="476249"/>
                  </a:moveTo>
                  <a:arcTo wR="317500" hR="317500" stAng="1800000" swAng="14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Harvey 2/3 [2]">
              <a:extLst>
                <a:ext uri="{FF2B5EF4-FFF2-40B4-BE49-F238E27FC236}">
                  <a16:creationId xmlns:a16="http://schemas.microsoft.com/office/drawing/2014/main" id="{2BBEF0FA-98A4-41EB-8C3C-CDC4A9952293}"/>
                </a:ext>
              </a:extLst>
            </p:cNvPr>
            <p:cNvSpPr>
              <a:spLocks noChangeAspect="1"/>
            </p:cNvSpPr>
            <p:nvPr>
              <p:custDataLst>
                <p:tags r:id="rId12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2536" y="476250"/>
                  </a:moveTo>
                  <a:arcTo wR="317500" hR="317500" stAng="9000000" swAng="7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Harvey 3/3 [3]">
              <a:extLst>
                <a:ext uri="{FF2B5EF4-FFF2-40B4-BE49-F238E27FC236}">
                  <a16:creationId xmlns:a16="http://schemas.microsoft.com/office/drawing/2014/main" id="{588E309A-5C95-4579-A744-8BCF77C6484D}"/>
                </a:ext>
              </a:extLst>
            </p:cNvPr>
            <p:cNvSpPr>
              <a:spLocks noChangeAspect="1"/>
            </p:cNvSpPr>
            <p:nvPr>
              <p:custDataLst>
                <p:tags r:id="rId12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Harvey 4" hidden="1">
            <a:extLst>
              <a:ext uri="{FF2B5EF4-FFF2-40B4-BE49-F238E27FC236}">
                <a16:creationId xmlns:a16="http://schemas.microsoft.com/office/drawing/2014/main" id="{FAAF2626-AAF4-4D60-8827-D9A28E763C6A}"/>
              </a:ext>
            </a:extLst>
          </p:cNvPr>
          <p:cNvGrpSpPr>
            <a:grpSpLocks/>
          </p:cNvGrpSpPr>
          <p:nvPr userDrawn="1">
            <p:custDataLst>
              <p:tags r:id="rId6"/>
            </p:custDataLst>
          </p:nvPr>
        </p:nvGrpSpPr>
        <p:grpSpPr>
          <a:xfrm>
            <a:off x="5391506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14" name="Harvey 0/4 [0]">
              <a:extLst>
                <a:ext uri="{FF2B5EF4-FFF2-40B4-BE49-F238E27FC236}">
                  <a16:creationId xmlns:a16="http://schemas.microsoft.com/office/drawing/2014/main" id="{2DF0EC80-934B-46F9-B89F-1A2188954F1C}"/>
                </a:ext>
              </a:extLst>
            </p:cNvPr>
            <p:cNvSpPr>
              <a:spLocks noChangeAspect="1"/>
            </p:cNvSpPr>
            <p:nvPr>
              <p:custDataLst>
                <p:tags r:id="rId11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Harvey 1/4 [1]">
              <a:extLst>
                <a:ext uri="{FF2B5EF4-FFF2-40B4-BE49-F238E27FC236}">
                  <a16:creationId xmlns:a16="http://schemas.microsoft.com/office/drawing/2014/main" id="{1A34F556-9FC3-43DE-B08C-349BA9AF8100}"/>
                </a:ext>
              </a:extLst>
            </p:cNvPr>
            <p:cNvSpPr>
              <a:spLocks noChangeAspect="1"/>
            </p:cNvSpPr>
            <p:nvPr>
              <p:custDataLst>
                <p:tags r:id="rId12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Harvey 2/4 [2]">
              <a:extLst>
                <a:ext uri="{FF2B5EF4-FFF2-40B4-BE49-F238E27FC236}">
                  <a16:creationId xmlns:a16="http://schemas.microsoft.com/office/drawing/2014/main" id="{B4650B2C-1EE2-4EBC-AAA6-824B8B062675}"/>
                </a:ext>
              </a:extLst>
            </p:cNvPr>
            <p:cNvSpPr>
              <a:spLocks noChangeAspect="1"/>
            </p:cNvSpPr>
            <p:nvPr>
              <p:custDataLst>
                <p:tags r:id="rId12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7" name="Harvey 3/4 [3]">
              <a:extLst>
                <a:ext uri="{FF2B5EF4-FFF2-40B4-BE49-F238E27FC236}">
                  <a16:creationId xmlns:a16="http://schemas.microsoft.com/office/drawing/2014/main" id="{E1D9DFDA-DACB-4022-B941-267860F50122}"/>
                </a:ext>
              </a:extLst>
            </p:cNvPr>
            <p:cNvSpPr>
              <a:spLocks noChangeAspect="1"/>
            </p:cNvSpPr>
            <p:nvPr>
              <p:custDataLst>
                <p:tags r:id="rId12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8" name="Harvey 4/4 [4]">
              <a:extLst>
                <a:ext uri="{FF2B5EF4-FFF2-40B4-BE49-F238E27FC236}">
                  <a16:creationId xmlns:a16="http://schemas.microsoft.com/office/drawing/2014/main" id="{535A9AAC-D900-41AC-A7D2-7B637F94A431}"/>
                </a:ext>
              </a:extLst>
            </p:cNvPr>
            <p:cNvSpPr>
              <a:spLocks noChangeAspect="1"/>
            </p:cNvSpPr>
            <p:nvPr>
              <p:custDataLst>
                <p:tags r:id="rId12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Harvey 8" hidden="1">
            <a:extLst>
              <a:ext uri="{FF2B5EF4-FFF2-40B4-BE49-F238E27FC236}">
                <a16:creationId xmlns:a16="http://schemas.microsoft.com/office/drawing/2014/main" id="{ED8A5D7C-2D26-46E7-AB93-04C15BD4F716}"/>
              </a:ext>
            </a:extLst>
          </p:cNvPr>
          <p:cNvGrpSpPr>
            <a:grpSpLocks/>
          </p:cNvGrpSpPr>
          <p:nvPr userDrawn="1">
            <p:custDataLst>
              <p:tags r:id="rId7"/>
            </p:custDataLst>
          </p:nvPr>
        </p:nvGrpSpPr>
        <p:grpSpPr>
          <a:xfrm>
            <a:off x="6844214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20" name="Harvey 0/8 [0]">
              <a:extLst>
                <a:ext uri="{FF2B5EF4-FFF2-40B4-BE49-F238E27FC236}">
                  <a16:creationId xmlns:a16="http://schemas.microsoft.com/office/drawing/2014/main" id="{7D039D96-0D6A-4F0E-B841-1D6BDE482450}"/>
                </a:ext>
              </a:extLst>
            </p:cNvPr>
            <p:cNvSpPr>
              <a:spLocks noChangeAspect="1"/>
            </p:cNvSpPr>
            <p:nvPr>
              <p:custDataLst>
                <p:tags r:id="rId11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Harvey 1/8 [1]">
              <a:extLst>
                <a:ext uri="{FF2B5EF4-FFF2-40B4-BE49-F238E27FC236}">
                  <a16:creationId xmlns:a16="http://schemas.microsoft.com/office/drawing/2014/main" id="{B3C7964C-88AB-43A7-A51A-B4AB84CE7A54}"/>
                </a:ext>
              </a:extLst>
            </p:cNvPr>
            <p:cNvSpPr>
              <a:spLocks noChangeAspect="1"/>
            </p:cNvSpPr>
            <p:nvPr>
              <p:custDataLst>
                <p:tags r:id="rId11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7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92993"/>
                  </a:moveTo>
                  <a:arcTo wR="317500" hR="317500" stAng="-2700000" swAng="189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Harvey 2/8 [2]">
              <a:extLst>
                <a:ext uri="{FF2B5EF4-FFF2-40B4-BE49-F238E27FC236}">
                  <a16:creationId xmlns:a16="http://schemas.microsoft.com/office/drawing/2014/main" id="{C7AE6770-5215-45FF-B014-86AA2ECC4829}"/>
                </a:ext>
              </a:extLst>
            </p:cNvPr>
            <p:cNvSpPr>
              <a:spLocks noChangeAspect="1"/>
            </p:cNvSpPr>
            <p:nvPr>
              <p:custDataLst>
                <p:tags r:id="rId11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Harvey 3/8 [3]">
              <a:extLst>
                <a:ext uri="{FF2B5EF4-FFF2-40B4-BE49-F238E27FC236}">
                  <a16:creationId xmlns:a16="http://schemas.microsoft.com/office/drawing/2014/main" id="{E8B0F36E-0ABF-4BAA-A7DF-E85B8A54FB43}"/>
                </a:ext>
              </a:extLst>
            </p:cNvPr>
            <p:cNvSpPr>
              <a:spLocks noChangeAspect="1"/>
            </p:cNvSpPr>
            <p:nvPr>
              <p:custDataLst>
                <p:tags r:id="rId11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1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542006"/>
                  </a:moveTo>
                  <a:arcTo wR="317500" hR="317500" stAng="2700000" swAng="135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Harvey 4/8 [4]">
              <a:extLst>
                <a:ext uri="{FF2B5EF4-FFF2-40B4-BE49-F238E27FC236}">
                  <a16:creationId xmlns:a16="http://schemas.microsoft.com/office/drawing/2014/main" id="{E3A6F114-74F3-42E9-A2FB-6219EF85DF8F}"/>
                </a:ext>
              </a:extLst>
            </p:cNvPr>
            <p:cNvSpPr>
              <a:spLocks noChangeAspect="1"/>
            </p:cNvSpPr>
            <p:nvPr>
              <p:custDataLst>
                <p:tags r:id="rId11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Harvey 5/8 [5]">
              <a:extLst>
                <a:ext uri="{FF2B5EF4-FFF2-40B4-BE49-F238E27FC236}">
                  <a16:creationId xmlns:a16="http://schemas.microsoft.com/office/drawing/2014/main" id="{12F75908-AEE9-43DD-AD5A-408EF10384C2}"/>
                </a:ext>
              </a:extLst>
            </p:cNvPr>
            <p:cNvSpPr>
              <a:spLocks noChangeAspect="1"/>
            </p:cNvSpPr>
            <p:nvPr>
              <p:custDataLst>
                <p:tags r:id="rId11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5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542006"/>
                  </a:moveTo>
                  <a:arcTo wR="317500" hR="317500" stAng="8100000" swAng="81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Harvey 6/8 [6]">
              <a:extLst>
                <a:ext uri="{FF2B5EF4-FFF2-40B4-BE49-F238E27FC236}">
                  <a16:creationId xmlns:a16="http://schemas.microsoft.com/office/drawing/2014/main" id="{E082B21E-784F-4399-879D-0628B9A6CA6A}"/>
                </a:ext>
              </a:extLst>
            </p:cNvPr>
            <p:cNvSpPr>
              <a:spLocks noChangeAspect="1"/>
            </p:cNvSpPr>
            <p:nvPr>
              <p:custDataLst>
                <p:tags r:id="rId11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Harvey 7/8 [7]">
              <a:extLst>
                <a:ext uri="{FF2B5EF4-FFF2-40B4-BE49-F238E27FC236}">
                  <a16:creationId xmlns:a16="http://schemas.microsoft.com/office/drawing/2014/main" id="{3D4BC633-AE3B-406A-9741-3CECDA703A70}"/>
                </a:ext>
              </a:extLst>
            </p:cNvPr>
            <p:cNvSpPr>
              <a:spLocks noChangeAspect="1"/>
            </p:cNvSpPr>
            <p:nvPr>
              <p:custDataLst>
                <p:tags r:id="rId11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9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92993"/>
                  </a:moveTo>
                  <a:arcTo wR="317500" hR="317500" stAng="13500000" swAng="27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Harvey 8/8 [8]">
              <a:extLst>
                <a:ext uri="{FF2B5EF4-FFF2-40B4-BE49-F238E27FC236}">
                  <a16:creationId xmlns:a16="http://schemas.microsoft.com/office/drawing/2014/main" id="{FB04349D-8A21-4FA2-8C36-160BB39F77DB}"/>
                </a:ext>
              </a:extLst>
            </p:cNvPr>
            <p:cNvSpPr>
              <a:spLocks noChangeAspect="1"/>
            </p:cNvSpPr>
            <p:nvPr>
              <p:custDataLst>
                <p:tags r:id="rId11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Harvey 100" hidden="1">
            <a:extLst>
              <a:ext uri="{FF2B5EF4-FFF2-40B4-BE49-F238E27FC236}">
                <a16:creationId xmlns:a16="http://schemas.microsoft.com/office/drawing/2014/main" id="{FEA31CD5-AF74-430B-8937-99211CF7A86A}"/>
              </a:ext>
            </a:extLst>
          </p:cNvPr>
          <p:cNvGrpSpPr/>
          <p:nvPr userDrawn="1">
            <p:custDataLst>
              <p:tags r:id="rId8"/>
            </p:custDataLst>
          </p:nvPr>
        </p:nvGrpSpPr>
        <p:grpSpPr>
          <a:xfrm>
            <a:off x="8296922" y="3978000"/>
            <a:ext cx="1024878" cy="1024878"/>
            <a:chOff x="4334905" y="3282696"/>
            <a:chExt cx="292608" cy="292608"/>
          </a:xfrm>
          <a:solidFill>
            <a:schemeClr val="accent1"/>
          </a:solidFill>
        </p:grpSpPr>
        <p:sp>
          <p:nvSpPr>
            <p:cNvPr id="30" name="Harvey 0/100 [0]">
              <a:extLst>
                <a:ext uri="{FF2B5EF4-FFF2-40B4-BE49-F238E27FC236}">
                  <a16:creationId xmlns:a16="http://schemas.microsoft.com/office/drawing/2014/main" id="{5F002AD4-5F39-46E2-9F29-123EB3332123}"/>
                </a:ext>
              </a:extLst>
            </p:cNvPr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Harvey 1/100 [1]">
              <a:extLst>
                <a:ext uri="{FF2B5EF4-FFF2-40B4-BE49-F238E27FC236}">
                  <a16:creationId xmlns:a16="http://schemas.microsoft.com/office/drawing/2014/main" id="{DABA7BE6-CDF6-4FF3-B498-95C4AE35FF74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26"/>
                  </a:moveTo>
                  <a:arcTo wR="317500" hR="317500" stAng="-5184000" swAng="213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Harvey 2/100 [2]">
              <a:extLst>
                <a:ext uri="{FF2B5EF4-FFF2-40B4-BE49-F238E27FC236}">
                  <a16:creationId xmlns:a16="http://schemas.microsoft.com/office/drawing/2014/main" id="{82A87DF7-E27E-4604-A2B7-629CBBFE62FF}"/>
                </a:ext>
              </a:extLst>
            </p:cNvPr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2503"/>
                  </a:moveTo>
                  <a:arcTo wR="317500" hR="317500" stAng="-4968000" swAng="211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Harvey 3/100 [3]">
              <a:extLst>
                <a:ext uri="{FF2B5EF4-FFF2-40B4-BE49-F238E27FC236}">
                  <a16:creationId xmlns:a16="http://schemas.microsoft.com/office/drawing/2014/main" id="{4317D585-B3EC-4DA3-8086-AAC424E42AC8}"/>
                </a:ext>
              </a:extLst>
            </p:cNvPr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5623"/>
                  </a:moveTo>
                  <a:arcTo wR="317500" hR="317500" stAng="-4752000" swAng="209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Harvey 4/100 [4]">
              <a:extLst>
                <a:ext uri="{FF2B5EF4-FFF2-40B4-BE49-F238E27FC236}">
                  <a16:creationId xmlns:a16="http://schemas.microsoft.com/office/drawing/2014/main" id="{C3DDBA3C-91F3-4FDD-93EF-64F1A71E4620}"/>
                </a:ext>
              </a:extLst>
            </p:cNvPr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9974"/>
                  </a:moveTo>
                  <a:arcTo wR="317500" hR="317500" stAng="-4536000" swAng="2073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Harvey 5/100 [5]">
              <a:extLst>
                <a:ext uri="{FF2B5EF4-FFF2-40B4-BE49-F238E27FC236}">
                  <a16:creationId xmlns:a16="http://schemas.microsoft.com/office/drawing/2014/main" id="{955D9A72-A1B1-4430-8899-6EA8CDB57BC4}"/>
                </a:ext>
              </a:extLst>
            </p:cNvPr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15539"/>
                  </a:moveTo>
                  <a:arcTo wR="317500" hR="317500" stAng="-4320000" swAng="2052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Harvey 6/100 [6]">
              <a:extLst>
                <a:ext uri="{FF2B5EF4-FFF2-40B4-BE49-F238E27FC236}">
                  <a16:creationId xmlns:a16="http://schemas.microsoft.com/office/drawing/2014/main" id="{F17AA925-8E7C-4E48-9B34-CEB374E4482F}"/>
                </a:ext>
              </a:extLst>
            </p:cNvPr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22295"/>
                  </a:moveTo>
                  <a:arcTo wR="317500" hR="317500" stAng="-4104000" swAng="2030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Harvey 7/100 [7]">
              <a:extLst>
                <a:ext uri="{FF2B5EF4-FFF2-40B4-BE49-F238E27FC236}">
                  <a16:creationId xmlns:a16="http://schemas.microsoft.com/office/drawing/2014/main" id="{F0D10FB2-DDAD-4A9A-97DC-337072825B76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30217"/>
                  </a:moveTo>
                  <a:arcTo wR="317500" hR="317500" stAng="-3888000" swAng="200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Harvey 8/100 [8]">
              <a:extLst>
                <a:ext uri="{FF2B5EF4-FFF2-40B4-BE49-F238E27FC236}">
                  <a16:creationId xmlns:a16="http://schemas.microsoft.com/office/drawing/2014/main" id="{3C8B0442-BB66-4269-8B84-78DFFC9B5D03}"/>
                </a:ext>
              </a:extLst>
            </p:cNvPr>
            <p:cNvSpPr>
              <a:spLocks noChangeAspect="1"/>
            </p:cNvSpPr>
            <p:nvPr>
              <p:custDataLst>
                <p:tags r:id="rId1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39272"/>
                  </a:moveTo>
                  <a:arcTo wR="317500" hR="317500" stAng="-3672000" swAng="198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Harvey 9/100 [9]">
              <a:extLst>
                <a:ext uri="{FF2B5EF4-FFF2-40B4-BE49-F238E27FC236}">
                  <a16:creationId xmlns:a16="http://schemas.microsoft.com/office/drawing/2014/main" id="{6FC76F65-3AF9-4E83-89E6-4625A93ACC44}"/>
                </a:ext>
              </a:extLst>
            </p:cNvPr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49425"/>
                  </a:moveTo>
                  <a:arcTo wR="317500" hR="317500" stAng="-3456000" swAng="196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Harvey 10/100 [10]">
              <a:extLst>
                <a:ext uri="{FF2B5EF4-FFF2-40B4-BE49-F238E27FC236}">
                  <a16:creationId xmlns:a16="http://schemas.microsoft.com/office/drawing/2014/main" id="{A551B3DC-E53E-48F4-9837-11D36FEFD185}"/>
                </a:ext>
              </a:extLst>
            </p:cNvPr>
            <p:cNvSpPr>
              <a:spLocks noChangeAspect="1"/>
            </p:cNvSpPr>
            <p:nvPr>
              <p:custDataLst>
                <p:tags r:id="rId1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60637"/>
                  </a:moveTo>
                  <a:arcTo wR="317500" hR="317500" stAng="-3240000" swAng="194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Harvey 11/100 [11]">
              <a:extLst>
                <a:ext uri="{FF2B5EF4-FFF2-40B4-BE49-F238E27FC236}">
                  <a16:creationId xmlns:a16="http://schemas.microsoft.com/office/drawing/2014/main" id="{1AA92C73-78F8-4C49-8B1C-F9D7FDF29119}"/>
                </a:ext>
              </a:extLst>
            </p:cNvPr>
            <p:cNvSpPr>
              <a:spLocks noChangeAspect="1"/>
            </p:cNvSpPr>
            <p:nvPr>
              <p:custDataLst>
                <p:tags r:id="rId2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3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72862"/>
                  </a:moveTo>
                  <a:arcTo wR="317500" hR="317500" stAng="-3024000" swAng="192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Harvey 12/100 [12]">
              <a:extLst>
                <a:ext uri="{FF2B5EF4-FFF2-40B4-BE49-F238E27FC236}">
                  <a16:creationId xmlns:a16="http://schemas.microsoft.com/office/drawing/2014/main" id="{A5815C32-B3F1-4806-B3FC-0B34A002B9A8}"/>
                </a:ext>
              </a:extLst>
            </p:cNvPr>
            <p:cNvSpPr>
              <a:spLocks noChangeAspect="1"/>
            </p:cNvSpPr>
            <p:nvPr>
              <p:custDataLst>
                <p:tags r:id="rId2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5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86052"/>
                  </a:moveTo>
                  <a:arcTo wR="317500" hR="317500" stAng="-2808000" swAng="190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Harvey 13/100 [13]">
              <a:extLst>
                <a:ext uri="{FF2B5EF4-FFF2-40B4-BE49-F238E27FC236}">
                  <a16:creationId xmlns:a16="http://schemas.microsoft.com/office/drawing/2014/main" id="{BCB20F8A-9ED2-456B-B77B-D0ED64F5F8D6}"/>
                </a:ext>
              </a:extLst>
            </p:cNvPr>
            <p:cNvSpPr>
              <a:spLocks noChangeAspect="1"/>
            </p:cNvSpPr>
            <p:nvPr>
              <p:custDataLst>
                <p:tags r:id="rId2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8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100156"/>
                  </a:moveTo>
                  <a:arcTo wR="317500" hR="317500" stAng="-2591999" swAng="187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Harvey 14/100 [14]">
              <a:extLst>
                <a:ext uri="{FF2B5EF4-FFF2-40B4-BE49-F238E27FC236}">
                  <a16:creationId xmlns:a16="http://schemas.microsoft.com/office/drawing/2014/main" id="{BB501452-143B-4646-AFAA-19BBA74E5EEF}"/>
                </a:ext>
              </a:extLst>
            </p:cNvPr>
            <p:cNvSpPr>
              <a:spLocks noChangeAspect="1"/>
            </p:cNvSpPr>
            <p:nvPr>
              <p:custDataLst>
                <p:tags r:id="rId2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0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115117"/>
                  </a:moveTo>
                  <a:arcTo wR="317500" hR="317500" stAng="-2375999" swAng="185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Harvey 15/100 [15]">
              <a:extLst>
                <a:ext uri="{FF2B5EF4-FFF2-40B4-BE49-F238E27FC236}">
                  <a16:creationId xmlns:a16="http://schemas.microsoft.com/office/drawing/2014/main" id="{4E1610D0-A2F8-40E5-B9E9-B9F4ADE84C4F}"/>
                </a:ext>
              </a:extLst>
            </p:cNvPr>
            <p:cNvSpPr>
              <a:spLocks noChangeAspect="1"/>
            </p:cNvSpPr>
            <p:nvPr>
              <p:custDataLst>
                <p:tags r:id="rId2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2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130878"/>
                  </a:moveTo>
                  <a:arcTo wR="317500" hR="317500" stAng="-2160000" swAng="183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Harvey 16/100 [16]">
              <a:extLst>
                <a:ext uri="{FF2B5EF4-FFF2-40B4-BE49-F238E27FC236}">
                  <a16:creationId xmlns:a16="http://schemas.microsoft.com/office/drawing/2014/main" id="{7D546B0D-BEEC-4402-9C93-0F0A501089DF}"/>
                </a:ext>
              </a:extLst>
            </p:cNvPr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4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147374"/>
                  </a:moveTo>
                  <a:arcTo wR="317500" hR="317500" stAng="-1944000" swAng="181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Harvey 17/100 [17]">
              <a:extLst>
                <a:ext uri="{FF2B5EF4-FFF2-40B4-BE49-F238E27FC236}">
                  <a16:creationId xmlns:a16="http://schemas.microsoft.com/office/drawing/2014/main" id="{96054A1A-69A4-4D72-80DA-B36810A13E31}"/>
                </a:ext>
              </a:extLst>
            </p:cNvPr>
            <p:cNvSpPr>
              <a:spLocks noChangeAspect="1"/>
            </p:cNvSpPr>
            <p:nvPr>
              <p:custDataLst>
                <p:tags r:id="rId2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6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164543"/>
                  </a:moveTo>
                  <a:arcTo wR="317500" hR="317500" stAng="-1727999" swAng="179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Harvey 18/100 [18]">
              <a:extLst>
                <a:ext uri="{FF2B5EF4-FFF2-40B4-BE49-F238E27FC236}">
                  <a16:creationId xmlns:a16="http://schemas.microsoft.com/office/drawing/2014/main" id="{A255192B-3D4F-4F14-8B7E-7D5B27AF8124}"/>
                </a:ext>
              </a:extLst>
            </p:cNvPr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8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182315"/>
                  </a:moveTo>
                  <a:arcTo wR="317500" hR="317500" stAng="-1512000" swAng="177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Harvey 19/100 [19]">
              <a:extLst>
                <a:ext uri="{FF2B5EF4-FFF2-40B4-BE49-F238E27FC236}">
                  <a16:creationId xmlns:a16="http://schemas.microsoft.com/office/drawing/2014/main" id="{2463C1CE-78FE-4461-A9B7-C75EA8A9BB11}"/>
                </a:ext>
              </a:extLst>
            </p:cNvPr>
            <p:cNvSpPr>
              <a:spLocks noChangeAspect="1"/>
            </p:cNvSpPr>
            <p:nvPr>
              <p:custDataLst>
                <p:tags r:id="rId2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1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200620"/>
                  </a:moveTo>
                  <a:arcTo wR="317500" hR="317500" stAng="-1295999" swAng="174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Harvey 20/100 [20]">
              <a:extLst>
                <a:ext uri="{FF2B5EF4-FFF2-40B4-BE49-F238E27FC236}">
                  <a16:creationId xmlns:a16="http://schemas.microsoft.com/office/drawing/2014/main" id="{4728CF39-D3DE-423C-8161-15E78C37CF68}"/>
                </a:ext>
              </a:extLst>
            </p:cNvPr>
            <p:cNvSpPr>
              <a:spLocks noChangeAspect="1"/>
            </p:cNvSpPr>
            <p:nvPr>
              <p:custDataLst>
                <p:tags r:id="rId2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219387"/>
                  </a:moveTo>
                  <a:arcTo wR="317500" hR="317500" stAng="-1080000" swAng="172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Harvey 21/100 [21]">
              <a:extLst>
                <a:ext uri="{FF2B5EF4-FFF2-40B4-BE49-F238E27FC236}">
                  <a16:creationId xmlns:a16="http://schemas.microsoft.com/office/drawing/2014/main" id="{AB9FECCB-7845-4DC1-A3DF-794D6C20BAFA}"/>
                </a:ext>
              </a:extLst>
            </p:cNvPr>
            <p:cNvSpPr>
              <a:spLocks noChangeAspect="1"/>
            </p:cNvSpPr>
            <p:nvPr>
              <p:custDataLst>
                <p:tags r:id="rId3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5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238540"/>
                  </a:moveTo>
                  <a:arcTo wR="317500" hR="317500" stAng="-864000" swAng="170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Harvey 22/100 [22]">
              <a:extLst>
                <a:ext uri="{FF2B5EF4-FFF2-40B4-BE49-F238E27FC236}">
                  <a16:creationId xmlns:a16="http://schemas.microsoft.com/office/drawing/2014/main" id="{23173878-638A-447C-87AE-DA1B71FFED22}"/>
                </a:ext>
              </a:extLst>
            </p:cNvPr>
            <p:cNvSpPr>
              <a:spLocks noChangeAspect="1"/>
            </p:cNvSpPr>
            <p:nvPr>
              <p:custDataLst>
                <p:tags r:id="rId3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7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258006"/>
                  </a:moveTo>
                  <a:arcTo wR="317500" hR="317500" stAng="-647999" swAng="168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Harvey 23/100 [23]">
              <a:extLst>
                <a:ext uri="{FF2B5EF4-FFF2-40B4-BE49-F238E27FC236}">
                  <a16:creationId xmlns:a16="http://schemas.microsoft.com/office/drawing/2014/main" id="{E9414276-F6FB-4251-AD20-EEB07DC67FA7}"/>
                </a:ext>
              </a:extLst>
            </p:cNvPr>
            <p:cNvSpPr>
              <a:spLocks noChangeAspect="1"/>
            </p:cNvSpPr>
            <p:nvPr>
              <p:custDataLst>
                <p:tags r:id="rId3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9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277706"/>
                  </a:moveTo>
                  <a:arcTo wR="317500" hR="317500" stAng="-432000" swAng="166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Harvey 24/100 [24]">
              <a:extLst>
                <a:ext uri="{FF2B5EF4-FFF2-40B4-BE49-F238E27FC236}">
                  <a16:creationId xmlns:a16="http://schemas.microsoft.com/office/drawing/2014/main" id="{6743654D-4BD9-4688-87D0-A555060F7F44}"/>
                </a:ext>
              </a:extLst>
            </p:cNvPr>
            <p:cNvSpPr>
              <a:spLocks noChangeAspect="1"/>
            </p:cNvSpPr>
            <p:nvPr>
              <p:custDataLst>
                <p:tags r:id="rId3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1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297564"/>
                  </a:moveTo>
                  <a:arcTo wR="317500" hR="317500" stAng="-216000" swAng="164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Harvey 25/100 [25]">
              <a:extLst>
                <a:ext uri="{FF2B5EF4-FFF2-40B4-BE49-F238E27FC236}">
                  <a16:creationId xmlns:a16="http://schemas.microsoft.com/office/drawing/2014/main" id="{63728644-05FA-4385-B2AE-51BDE2F500AF}"/>
                </a:ext>
              </a:extLst>
            </p:cNvPr>
            <p:cNvSpPr>
              <a:spLocks noChangeAspect="1"/>
            </p:cNvSpPr>
            <p:nvPr>
              <p:custDataLst>
                <p:tags r:id="rId3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Harvey 26/100 [26]">
              <a:extLst>
                <a:ext uri="{FF2B5EF4-FFF2-40B4-BE49-F238E27FC236}">
                  <a16:creationId xmlns:a16="http://schemas.microsoft.com/office/drawing/2014/main" id="{48BAA2F8-77AD-4F0E-BAB8-E0B69855A783}"/>
                </a:ext>
              </a:extLst>
            </p:cNvPr>
            <p:cNvSpPr>
              <a:spLocks noChangeAspect="1"/>
            </p:cNvSpPr>
            <p:nvPr>
              <p:custDataLst>
                <p:tags r:id="rId3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6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337435"/>
                  </a:moveTo>
                  <a:arcTo wR="317500" hR="317500" stAng="216000" swAng="159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Harvey 27/100 [27]">
              <a:extLst>
                <a:ext uri="{FF2B5EF4-FFF2-40B4-BE49-F238E27FC236}">
                  <a16:creationId xmlns:a16="http://schemas.microsoft.com/office/drawing/2014/main" id="{96219058-74F9-4FB6-B3DF-396DDEA8C820}"/>
                </a:ext>
              </a:extLst>
            </p:cNvPr>
            <p:cNvSpPr>
              <a:spLocks noChangeAspect="1"/>
            </p:cNvSpPr>
            <p:nvPr>
              <p:custDataLst>
                <p:tags r:id="rId3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8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357293"/>
                  </a:moveTo>
                  <a:arcTo wR="317500" hR="317500" stAng="432000" swAng="157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Harvey 28/100 [28]">
              <a:extLst>
                <a:ext uri="{FF2B5EF4-FFF2-40B4-BE49-F238E27FC236}">
                  <a16:creationId xmlns:a16="http://schemas.microsoft.com/office/drawing/2014/main" id="{53EB2F4A-330A-4D2D-BDCA-00ADB39E35A4}"/>
                </a:ext>
              </a:extLst>
            </p:cNvPr>
            <p:cNvSpPr>
              <a:spLocks noChangeAspect="1"/>
            </p:cNvSpPr>
            <p:nvPr>
              <p:custDataLst>
                <p:tags r:id="rId3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0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376993"/>
                  </a:moveTo>
                  <a:arcTo wR="317500" hR="317500" stAng="648000" swAng="155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Harvey 29/100 [29]">
              <a:extLst>
                <a:ext uri="{FF2B5EF4-FFF2-40B4-BE49-F238E27FC236}">
                  <a16:creationId xmlns:a16="http://schemas.microsoft.com/office/drawing/2014/main" id="{11BFFC4F-82C0-48FC-9731-68ED638028E2}"/>
                </a:ext>
              </a:extLst>
            </p:cNvPr>
            <p:cNvSpPr>
              <a:spLocks noChangeAspect="1"/>
            </p:cNvSpPr>
            <p:nvPr>
              <p:custDataLst>
                <p:tags r:id="rId3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26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396459"/>
                  </a:moveTo>
                  <a:arcTo wR="317500" hR="317500" stAng="863999" swAng="153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Harvey 30/100 [30]">
              <a:extLst>
                <a:ext uri="{FF2B5EF4-FFF2-40B4-BE49-F238E27FC236}">
                  <a16:creationId xmlns:a16="http://schemas.microsoft.com/office/drawing/2014/main" id="{B86820E6-F331-4956-BB3C-F026503EC773}"/>
                </a:ext>
              </a:extLst>
            </p:cNvPr>
            <p:cNvSpPr>
              <a:spLocks noChangeAspect="1"/>
            </p:cNvSpPr>
            <p:nvPr>
              <p:custDataLst>
                <p:tags r:id="rId3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415612"/>
                  </a:moveTo>
                  <a:arcTo wR="317500" hR="317500" stAng="1080000" swAng="151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Harvey 31/100 [31]">
              <a:extLst>
                <a:ext uri="{FF2B5EF4-FFF2-40B4-BE49-F238E27FC236}">
                  <a16:creationId xmlns:a16="http://schemas.microsoft.com/office/drawing/2014/main" id="{04E8E28D-6A69-48B9-BD5A-627B016DEC30}"/>
                </a:ext>
              </a:extLst>
            </p:cNvPr>
            <p:cNvSpPr>
              <a:spLocks noChangeAspect="1"/>
            </p:cNvSpPr>
            <p:nvPr>
              <p:custDataLst>
                <p:tags r:id="rId4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6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434379"/>
                  </a:moveTo>
                  <a:arcTo wR="317500" hR="317500" stAng="1295999" swAng="149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Harvey 32/100 [32]">
              <a:extLst>
                <a:ext uri="{FF2B5EF4-FFF2-40B4-BE49-F238E27FC236}">
                  <a16:creationId xmlns:a16="http://schemas.microsoft.com/office/drawing/2014/main" id="{D4F055B1-57CA-468B-BFF5-B09CC09B7F8E}"/>
                </a:ext>
              </a:extLst>
            </p:cNvPr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9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452684"/>
                  </a:moveTo>
                  <a:arcTo wR="317500" hR="317500" stAng="1512000" swAng="146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Harvey 33/100 [33]">
              <a:extLst>
                <a:ext uri="{FF2B5EF4-FFF2-40B4-BE49-F238E27FC236}">
                  <a16:creationId xmlns:a16="http://schemas.microsoft.com/office/drawing/2014/main" id="{A13FE822-6756-41D8-9FEE-CDCCCFD70D4E}"/>
                </a:ext>
              </a:extLst>
            </p:cNvPr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1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470456"/>
                  </a:moveTo>
                  <a:arcTo wR="317500" hR="317500" stAng="1728000" swAng="144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Harvey 34/100 [34]">
              <a:extLst>
                <a:ext uri="{FF2B5EF4-FFF2-40B4-BE49-F238E27FC236}">
                  <a16:creationId xmlns:a16="http://schemas.microsoft.com/office/drawing/2014/main" id="{C0428AB4-531C-4FB0-BEE9-A34E1CE3DFDB}"/>
                </a:ext>
              </a:extLst>
            </p:cNvPr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3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487625"/>
                  </a:moveTo>
                  <a:arcTo wR="317500" hR="317500" stAng="1944000" swAng="1425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Harvey 35/100 [35]">
              <a:extLst>
                <a:ext uri="{FF2B5EF4-FFF2-40B4-BE49-F238E27FC236}">
                  <a16:creationId xmlns:a16="http://schemas.microsoft.com/office/drawing/2014/main" id="{FE3AA9F5-25B0-4D0A-BA39-80AE52C31FD6}"/>
                </a:ext>
              </a:extLst>
            </p:cNvPr>
            <p:cNvSpPr>
              <a:spLocks noChangeAspect="1"/>
            </p:cNvSpPr>
            <p:nvPr>
              <p:custDataLst>
                <p:tags r:id="rId4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55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504121"/>
                  </a:moveTo>
                  <a:arcTo wR="317500" hR="317500" stAng="2159999" swAng="140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Harvey 36/100 [36]">
              <a:extLst>
                <a:ext uri="{FF2B5EF4-FFF2-40B4-BE49-F238E27FC236}">
                  <a16:creationId xmlns:a16="http://schemas.microsoft.com/office/drawing/2014/main" id="{8671F1B4-3564-48D3-80D9-366792282DB0}"/>
                </a:ext>
              </a:extLst>
            </p:cNvPr>
            <p:cNvSpPr>
              <a:spLocks noChangeAspect="1"/>
            </p:cNvSpPr>
            <p:nvPr>
              <p:custDataLst>
                <p:tags r:id="rId4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7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519882"/>
                  </a:moveTo>
                  <a:arcTo wR="317500" hR="317500" stAng="2375999" swAng="138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Harvey 37/100 [37]">
              <a:extLst>
                <a:ext uri="{FF2B5EF4-FFF2-40B4-BE49-F238E27FC236}">
                  <a16:creationId xmlns:a16="http://schemas.microsoft.com/office/drawing/2014/main" id="{3A63619A-8CA1-4B1A-85CD-335017F977BB}"/>
                </a:ext>
              </a:extLst>
            </p:cNvPr>
            <p:cNvSpPr>
              <a:spLocks noChangeAspect="1"/>
            </p:cNvSpPr>
            <p:nvPr>
              <p:custDataLst>
                <p:tags r:id="rId4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9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534843"/>
                  </a:moveTo>
                  <a:arcTo wR="317500" hR="317500" stAng="2591999" swAng="136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Harvey 38/100 [38]">
              <a:extLst>
                <a:ext uri="{FF2B5EF4-FFF2-40B4-BE49-F238E27FC236}">
                  <a16:creationId xmlns:a16="http://schemas.microsoft.com/office/drawing/2014/main" id="{F07198F2-D644-45A1-B0C6-9AAA450B0B4F}"/>
                </a:ext>
              </a:extLst>
            </p:cNvPr>
            <p:cNvSpPr>
              <a:spLocks noChangeAspect="1"/>
            </p:cNvSpPr>
            <p:nvPr>
              <p:custDataLst>
                <p:tags r:id="rId4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2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548947"/>
                  </a:moveTo>
                  <a:arcTo wR="317500" hR="317500" stAng="2808000" swAng="133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Harvey 39/100 [39]">
              <a:extLst>
                <a:ext uri="{FF2B5EF4-FFF2-40B4-BE49-F238E27FC236}">
                  <a16:creationId xmlns:a16="http://schemas.microsoft.com/office/drawing/2014/main" id="{D66457F8-1D40-4CF6-BE06-BF2C73978B03}"/>
                </a:ext>
              </a:extLst>
            </p:cNvPr>
            <p:cNvSpPr>
              <a:spLocks noChangeAspect="1"/>
            </p:cNvSpPr>
            <p:nvPr>
              <p:custDataLst>
                <p:tags r:id="rId4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4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562137"/>
                  </a:moveTo>
                  <a:arcTo wR="317500" hR="317500" stAng="3024000" swAng="131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Harvey 40/100 [40]">
              <a:extLst>
                <a:ext uri="{FF2B5EF4-FFF2-40B4-BE49-F238E27FC236}">
                  <a16:creationId xmlns:a16="http://schemas.microsoft.com/office/drawing/2014/main" id="{400C163E-457D-4851-8DE9-6044378DACD8}"/>
                </a:ext>
              </a:extLst>
            </p:cNvPr>
            <p:cNvSpPr>
              <a:spLocks noChangeAspect="1"/>
            </p:cNvSpPr>
            <p:nvPr>
              <p:custDataLst>
                <p:tags r:id="rId4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574362"/>
                  </a:moveTo>
                  <a:arcTo wR="317500" hR="317500" stAng="3240000" swAng="129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Harvey 41/100 [41]">
              <a:extLst>
                <a:ext uri="{FF2B5EF4-FFF2-40B4-BE49-F238E27FC236}">
                  <a16:creationId xmlns:a16="http://schemas.microsoft.com/office/drawing/2014/main" id="{400ECAC2-B757-45C2-8548-03D5903937F8}"/>
                </a:ext>
              </a:extLst>
            </p:cNvPr>
            <p:cNvSpPr>
              <a:spLocks noChangeAspect="1"/>
            </p:cNvSpPr>
            <p:nvPr>
              <p:custDataLst>
                <p:tags r:id="rId5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8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585574"/>
                  </a:moveTo>
                  <a:arcTo wR="317500" hR="317500" stAng="3455999" swAng="127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Harvey 42/100 [42]">
              <a:extLst>
                <a:ext uri="{FF2B5EF4-FFF2-40B4-BE49-F238E27FC236}">
                  <a16:creationId xmlns:a16="http://schemas.microsoft.com/office/drawing/2014/main" id="{EB940494-301C-49A5-B898-9E2F6AD8C751}"/>
                </a:ext>
              </a:extLst>
            </p:cNvPr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0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595727"/>
                  </a:moveTo>
                  <a:arcTo wR="317500" hR="317500" stAng="3671999" swAng="125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Harvey 43/100 [43]">
              <a:extLst>
                <a:ext uri="{FF2B5EF4-FFF2-40B4-BE49-F238E27FC236}">
                  <a16:creationId xmlns:a16="http://schemas.microsoft.com/office/drawing/2014/main" id="{E38BF466-C8AC-4453-964C-0721723B3488}"/>
                </a:ext>
              </a:extLst>
            </p:cNvPr>
            <p:cNvSpPr>
              <a:spLocks noChangeAspect="1"/>
            </p:cNvSpPr>
            <p:nvPr>
              <p:custDataLst>
                <p:tags r:id="rId5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2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604782"/>
                  </a:moveTo>
                  <a:arcTo wR="317500" hR="317500" stAng="3888000" swAng="123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Harvey 44/100 [44]">
              <a:extLst>
                <a:ext uri="{FF2B5EF4-FFF2-40B4-BE49-F238E27FC236}">
                  <a16:creationId xmlns:a16="http://schemas.microsoft.com/office/drawing/2014/main" id="{DF49DF1E-332B-43E4-9F7D-89231565DE6E}"/>
                </a:ext>
              </a:extLst>
            </p:cNvPr>
            <p:cNvSpPr>
              <a:spLocks noChangeAspect="1"/>
            </p:cNvSpPr>
            <p:nvPr>
              <p:custDataLst>
                <p:tags r:id="rId5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5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612704"/>
                  </a:moveTo>
                  <a:arcTo wR="317500" hR="317500" stAng="4104000" swAng="120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Harvey 45/100 [45]">
              <a:extLst>
                <a:ext uri="{FF2B5EF4-FFF2-40B4-BE49-F238E27FC236}">
                  <a16:creationId xmlns:a16="http://schemas.microsoft.com/office/drawing/2014/main" id="{42546EA4-E042-4C37-B531-00EA031B1081}"/>
                </a:ext>
              </a:extLst>
            </p:cNvPr>
            <p:cNvSpPr>
              <a:spLocks noChangeAspect="1"/>
            </p:cNvSpPr>
            <p:nvPr>
              <p:custDataLst>
                <p:tags r:id="rId5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7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619460"/>
                  </a:moveTo>
                  <a:arcTo wR="317500" hR="317500" stAng="4320000" swAng="118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Harvey 46/100 [46]">
              <a:extLst>
                <a:ext uri="{FF2B5EF4-FFF2-40B4-BE49-F238E27FC236}">
                  <a16:creationId xmlns:a16="http://schemas.microsoft.com/office/drawing/2014/main" id="{336A402D-2A22-4FA9-94E3-3417999DF4C6}"/>
                </a:ext>
              </a:extLst>
            </p:cNvPr>
            <p:cNvSpPr>
              <a:spLocks noChangeAspect="1"/>
            </p:cNvSpPr>
            <p:nvPr>
              <p:custDataLst>
                <p:tags r:id="rId5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9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625025"/>
                  </a:moveTo>
                  <a:arcTo wR="317500" hR="317500" stAng="4536000" swAng="116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Harvey 47/100 [47]">
              <a:extLst>
                <a:ext uri="{FF2B5EF4-FFF2-40B4-BE49-F238E27FC236}">
                  <a16:creationId xmlns:a16="http://schemas.microsoft.com/office/drawing/2014/main" id="{B77E3120-DBD8-46FF-8E81-468CB9CA5556}"/>
                </a:ext>
              </a:extLst>
            </p:cNvPr>
            <p:cNvSpPr>
              <a:spLocks noChangeAspect="1"/>
            </p:cNvSpPr>
            <p:nvPr>
              <p:custDataLst>
                <p:tags r:id="rId5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1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629376"/>
                  </a:moveTo>
                  <a:arcTo wR="317500" hR="317500" stAng="4751999" swAng="114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Harvey 48/100 [48]">
              <a:extLst>
                <a:ext uri="{FF2B5EF4-FFF2-40B4-BE49-F238E27FC236}">
                  <a16:creationId xmlns:a16="http://schemas.microsoft.com/office/drawing/2014/main" id="{C7DE051B-949B-435F-8FE3-5AC23BD79F00}"/>
                </a:ext>
              </a:extLst>
            </p:cNvPr>
            <p:cNvSpPr>
              <a:spLocks noChangeAspect="1"/>
            </p:cNvSpPr>
            <p:nvPr>
              <p:custDataLst>
                <p:tags r:id="rId5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36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632496"/>
                  </a:moveTo>
                  <a:arcTo wR="317500" hR="317500" stAng="4967999" swAng="112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Harvey 49/100 [49]">
              <a:extLst>
                <a:ext uri="{FF2B5EF4-FFF2-40B4-BE49-F238E27FC236}">
                  <a16:creationId xmlns:a16="http://schemas.microsoft.com/office/drawing/2014/main" id="{CE87981A-50DC-469B-9BED-E410D9C4523C}"/>
                </a:ext>
              </a:extLst>
            </p:cNvPr>
            <p:cNvSpPr>
              <a:spLocks noChangeAspect="1"/>
            </p:cNvSpPr>
            <p:nvPr>
              <p:custDataLst>
                <p:tags r:id="rId5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5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34373"/>
                  </a:moveTo>
                  <a:arcTo wR="317500" hR="317500" stAng="5184000" swAng="110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Harvey 50/100 [50]">
              <a:extLst>
                <a:ext uri="{FF2B5EF4-FFF2-40B4-BE49-F238E27FC236}">
                  <a16:creationId xmlns:a16="http://schemas.microsoft.com/office/drawing/2014/main" id="{09000150-37F1-44E7-90CE-823F3D818627}"/>
                </a:ext>
              </a:extLst>
            </p:cNvPr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Harvey 51/100 [51]">
              <a:extLst>
                <a:ext uri="{FF2B5EF4-FFF2-40B4-BE49-F238E27FC236}">
                  <a16:creationId xmlns:a16="http://schemas.microsoft.com/office/drawing/2014/main" id="{7C390C9B-400C-4298-9451-DDA21AE072A5}"/>
                </a:ext>
              </a:extLst>
            </p:cNvPr>
            <p:cNvSpPr>
              <a:spLocks noChangeAspect="1"/>
            </p:cNvSpPr>
            <p:nvPr>
              <p:custDataLst>
                <p:tags r:id="rId6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0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34373"/>
                  </a:moveTo>
                  <a:arcTo wR="317500" hR="317500" stAng="5616000" swAng="105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Harvey 52/100 [52]">
              <a:extLst>
                <a:ext uri="{FF2B5EF4-FFF2-40B4-BE49-F238E27FC236}">
                  <a16:creationId xmlns:a16="http://schemas.microsoft.com/office/drawing/2014/main" id="{CD74444C-FD06-494D-A86F-F5A9EF3DF948}"/>
                </a:ext>
              </a:extLst>
            </p:cNvPr>
            <p:cNvSpPr>
              <a:spLocks noChangeAspect="1"/>
            </p:cNvSpPr>
            <p:nvPr>
              <p:custDataLst>
                <p:tags r:id="rId6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2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632496"/>
                  </a:moveTo>
                  <a:arcTo wR="317500" hR="317500" stAng="5832000" swAng="1036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Harvey 53/100 [53]">
              <a:extLst>
                <a:ext uri="{FF2B5EF4-FFF2-40B4-BE49-F238E27FC236}">
                  <a16:creationId xmlns:a16="http://schemas.microsoft.com/office/drawing/2014/main" id="{71C059AD-2B8D-4AC3-97AC-1C49D7484794}"/>
                </a:ext>
              </a:extLst>
            </p:cNvPr>
            <p:cNvSpPr>
              <a:spLocks noChangeAspect="1"/>
            </p:cNvSpPr>
            <p:nvPr>
              <p:custDataLst>
                <p:tags r:id="rId6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4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629376"/>
                  </a:moveTo>
                  <a:arcTo wR="317500" hR="317500" stAng="6048000" swAng="101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Harvey 54/100 [54]">
              <a:extLst>
                <a:ext uri="{FF2B5EF4-FFF2-40B4-BE49-F238E27FC236}">
                  <a16:creationId xmlns:a16="http://schemas.microsoft.com/office/drawing/2014/main" id="{B31C6B8A-F9DD-4E14-B631-766D96C68862}"/>
                </a:ext>
              </a:extLst>
            </p:cNvPr>
            <p:cNvSpPr>
              <a:spLocks noChangeAspect="1"/>
            </p:cNvSpPr>
            <p:nvPr>
              <p:custDataLst>
                <p:tags r:id="rId6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6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625025"/>
                  </a:moveTo>
                  <a:arcTo wR="317500" hR="317500" stAng="6264000" swAng="99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Harvey 55/100 [55]">
              <a:extLst>
                <a:ext uri="{FF2B5EF4-FFF2-40B4-BE49-F238E27FC236}">
                  <a16:creationId xmlns:a16="http://schemas.microsoft.com/office/drawing/2014/main" id="{0BD4C0AF-89CD-4C1B-957F-8CA5A314A7FE}"/>
                </a:ext>
              </a:extLst>
            </p:cNvPr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8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619460"/>
                  </a:moveTo>
                  <a:arcTo wR="317500" hR="317500" stAng="6480000" swAng="97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Harvey 56/100 [56]">
              <a:extLst>
                <a:ext uri="{FF2B5EF4-FFF2-40B4-BE49-F238E27FC236}">
                  <a16:creationId xmlns:a16="http://schemas.microsoft.com/office/drawing/2014/main" id="{91B10105-1727-4B9C-8FCD-3D334C87BDE6}"/>
                </a:ext>
              </a:extLst>
            </p:cNvPr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0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612704"/>
                  </a:moveTo>
                  <a:arcTo wR="317500" hR="317500" stAng="6696000" swAng="95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Harvey 57/100 [57]">
              <a:extLst>
                <a:ext uri="{FF2B5EF4-FFF2-40B4-BE49-F238E27FC236}">
                  <a16:creationId xmlns:a16="http://schemas.microsoft.com/office/drawing/2014/main" id="{10898073-8095-4DE7-AD95-0F8C96BC360A}"/>
                </a:ext>
              </a:extLst>
            </p:cNvPr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3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604782"/>
                  </a:moveTo>
                  <a:arcTo wR="317500" hR="317500" stAng="6911999" swAng="92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Harvey 58/100 [58]">
              <a:extLst>
                <a:ext uri="{FF2B5EF4-FFF2-40B4-BE49-F238E27FC236}">
                  <a16:creationId xmlns:a16="http://schemas.microsoft.com/office/drawing/2014/main" id="{6DAC7101-D4D8-448C-A304-03FD92F4726B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52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595727"/>
                  </a:moveTo>
                  <a:arcTo wR="317500" hR="317500" stAng="7127999" swAng="90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Harvey 59/100 [59]">
              <a:extLst>
                <a:ext uri="{FF2B5EF4-FFF2-40B4-BE49-F238E27FC236}">
                  <a16:creationId xmlns:a16="http://schemas.microsoft.com/office/drawing/2014/main" id="{217FF511-93A0-4626-AD9A-E3C9223AB082}"/>
                </a:ext>
              </a:extLst>
            </p:cNvPr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74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585574"/>
                  </a:moveTo>
                  <a:arcTo wR="317500" hR="317500" stAng="7343999" swAng="88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Harvey 60/100 [60]">
              <a:extLst>
                <a:ext uri="{FF2B5EF4-FFF2-40B4-BE49-F238E27FC236}">
                  <a16:creationId xmlns:a16="http://schemas.microsoft.com/office/drawing/2014/main" id="{B174582B-2B02-49C0-BF3C-2F590DA4B376}"/>
                </a:ext>
              </a:extLst>
            </p:cNvPr>
            <p:cNvSpPr>
              <a:spLocks noChangeAspect="1"/>
            </p:cNvSpPr>
            <p:nvPr>
              <p:custDataLst>
                <p:tags r:id="rId6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574362"/>
                  </a:moveTo>
                  <a:arcTo wR="317500" hR="317500" stAng="7560000" swAng="86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Harvey 61/100 [61]">
              <a:extLst>
                <a:ext uri="{FF2B5EF4-FFF2-40B4-BE49-F238E27FC236}">
                  <a16:creationId xmlns:a16="http://schemas.microsoft.com/office/drawing/2014/main" id="{33DB99C1-7490-4472-9497-92CB0A05D37F}"/>
                </a:ext>
              </a:extLst>
            </p:cNvPr>
            <p:cNvSpPr>
              <a:spLocks noChangeAspect="1"/>
            </p:cNvSpPr>
            <p:nvPr>
              <p:custDataLst>
                <p:tags r:id="rId7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1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562137"/>
                  </a:moveTo>
                  <a:arcTo wR="317500" hR="317500" stAng="7776000" swAng="84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Harvey 62/100 [62]">
              <a:extLst>
                <a:ext uri="{FF2B5EF4-FFF2-40B4-BE49-F238E27FC236}">
                  <a16:creationId xmlns:a16="http://schemas.microsoft.com/office/drawing/2014/main" id="{5B3273E3-981C-4F41-B7C3-9586D2DDB606}"/>
                </a:ext>
              </a:extLst>
            </p:cNvPr>
            <p:cNvSpPr>
              <a:spLocks noChangeAspect="1"/>
            </p:cNvSpPr>
            <p:nvPr>
              <p:custDataLst>
                <p:tags r:id="rId7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3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548947"/>
                  </a:moveTo>
                  <a:arcTo wR="317500" hR="317500" stAng="7991999" swAng="82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Harvey 63/100 [63]">
              <a:extLst>
                <a:ext uri="{FF2B5EF4-FFF2-40B4-BE49-F238E27FC236}">
                  <a16:creationId xmlns:a16="http://schemas.microsoft.com/office/drawing/2014/main" id="{B054D749-7282-4A1A-A3AE-FCEA23483CB5}"/>
                </a:ext>
              </a:extLst>
            </p:cNvPr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6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534843"/>
                  </a:moveTo>
                  <a:arcTo wR="317500" hR="317500" stAng="8208000" swAng="79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Harvey 64/100 [64]">
              <a:extLst>
                <a:ext uri="{FF2B5EF4-FFF2-40B4-BE49-F238E27FC236}">
                  <a16:creationId xmlns:a16="http://schemas.microsoft.com/office/drawing/2014/main" id="{FAD20644-5B4D-4DCF-905C-ADF42E9EB48E}"/>
                </a:ext>
              </a:extLst>
            </p:cNvPr>
            <p:cNvSpPr>
              <a:spLocks noChangeAspect="1"/>
            </p:cNvSpPr>
            <p:nvPr>
              <p:custDataLst>
                <p:tags r:id="rId7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8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519882"/>
                  </a:moveTo>
                  <a:arcTo wR="317500" hR="317500" stAng="8424000" swAng="77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Harvey 65/100 [65]">
              <a:extLst>
                <a:ext uri="{FF2B5EF4-FFF2-40B4-BE49-F238E27FC236}">
                  <a16:creationId xmlns:a16="http://schemas.microsoft.com/office/drawing/2014/main" id="{209F7C97-D7C7-4B24-BA42-05A1577E875F}"/>
                </a:ext>
              </a:extLst>
            </p:cNvPr>
            <p:cNvSpPr>
              <a:spLocks noChangeAspect="1"/>
            </p:cNvSpPr>
            <p:nvPr>
              <p:custDataLst>
                <p:tags r:id="rId7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0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504121"/>
                  </a:moveTo>
                  <a:arcTo wR="317500" hR="317500" stAng="8640000" swAng="75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Harvey 66/100 [66]">
              <a:extLst>
                <a:ext uri="{FF2B5EF4-FFF2-40B4-BE49-F238E27FC236}">
                  <a16:creationId xmlns:a16="http://schemas.microsoft.com/office/drawing/2014/main" id="{DF1C9977-12F0-4A6D-80C6-EE308E12725D}"/>
                </a:ext>
              </a:extLst>
            </p:cNvPr>
            <p:cNvSpPr>
              <a:spLocks noChangeAspect="1"/>
            </p:cNvSpPr>
            <p:nvPr>
              <p:custDataLst>
                <p:tags r:id="rId7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2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487625"/>
                  </a:moveTo>
                  <a:arcTo wR="317500" hR="317500" stAng="8856000" swAng="73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Harvey 67/100 [67]">
              <a:extLst>
                <a:ext uri="{FF2B5EF4-FFF2-40B4-BE49-F238E27FC236}">
                  <a16:creationId xmlns:a16="http://schemas.microsoft.com/office/drawing/2014/main" id="{A71F6A66-C058-4F2F-B290-FA1CC991F642}"/>
                </a:ext>
              </a:extLst>
            </p:cNvPr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470456"/>
                  </a:moveTo>
                  <a:arcTo wR="317500" hR="317500" stAng="9072000" swAng="71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Harvey 68/100 [68]">
              <a:extLst>
                <a:ext uri="{FF2B5EF4-FFF2-40B4-BE49-F238E27FC236}">
                  <a16:creationId xmlns:a16="http://schemas.microsoft.com/office/drawing/2014/main" id="{3DEC417F-7D71-4C5B-8085-B1583B2FCCC6}"/>
                </a:ext>
              </a:extLst>
            </p:cNvPr>
            <p:cNvSpPr>
              <a:spLocks noChangeAspect="1"/>
            </p:cNvSpPr>
            <p:nvPr>
              <p:custDataLst>
                <p:tags r:id="rId7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6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452684"/>
                  </a:moveTo>
                  <a:arcTo wR="317500" hR="317500" stAng="9288000" swAng="69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Harvey 69/100 [69]">
              <a:extLst>
                <a:ext uri="{FF2B5EF4-FFF2-40B4-BE49-F238E27FC236}">
                  <a16:creationId xmlns:a16="http://schemas.microsoft.com/office/drawing/2014/main" id="{96A13EE1-EC22-4C01-B4AB-3EF6602FDFBA}"/>
                </a:ext>
              </a:extLst>
            </p:cNvPr>
            <p:cNvSpPr>
              <a:spLocks noChangeAspect="1"/>
            </p:cNvSpPr>
            <p:nvPr>
              <p:custDataLst>
                <p:tags r:id="rId7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90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434379"/>
                  </a:moveTo>
                  <a:arcTo wR="317500" hR="317500" stAng="9503999" swAng="66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Harvey 70/100 [70]">
              <a:extLst>
                <a:ext uri="{FF2B5EF4-FFF2-40B4-BE49-F238E27FC236}">
                  <a16:creationId xmlns:a16="http://schemas.microsoft.com/office/drawing/2014/main" id="{EFB4A714-9F67-4868-825D-66C4F537A5E2}"/>
                </a:ext>
              </a:extLst>
            </p:cNvPr>
            <p:cNvSpPr>
              <a:spLocks noChangeAspect="1"/>
            </p:cNvSpPr>
            <p:nvPr>
              <p:custDataLst>
                <p:tags r:id="rId7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1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415612"/>
                  </a:moveTo>
                  <a:arcTo wR="317500" hR="317500" stAng="9719999" swAng="64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Harvey 71/100 [71]">
              <a:extLst>
                <a:ext uri="{FF2B5EF4-FFF2-40B4-BE49-F238E27FC236}">
                  <a16:creationId xmlns:a16="http://schemas.microsoft.com/office/drawing/2014/main" id="{F19A226F-E078-4A46-A954-75FADD25402D}"/>
                </a:ext>
              </a:extLst>
            </p:cNvPr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3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396459"/>
                  </a:moveTo>
                  <a:arcTo wR="317500" hR="317500" stAng="9936000" swAng="62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Harvey 72/100 [72]">
              <a:extLst>
                <a:ext uri="{FF2B5EF4-FFF2-40B4-BE49-F238E27FC236}">
                  <a16:creationId xmlns:a16="http://schemas.microsoft.com/office/drawing/2014/main" id="{756F7D21-1D93-4B57-ABFA-EE5584CBC7E6}"/>
                </a:ext>
              </a:extLst>
            </p:cNvPr>
            <p:cNvSpPr>
              <a:spLocks noChangeAspect="1"/>
            </p:cNvSpPr>
            <p:nvPr>
              <p:custDataLst>
                <p:tags r:id="rId8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5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376993"/>
                  </a:moveTo>
                  <a:arcTo wR="317500" hR="317500" stAng="10152000" swAng="60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Harvey 73/100 [73]">
              <a:extLst>
                <a:ext uri="{FF2B5EF4-FFF2-40B4-BE49-F238E27FC236}">
                  <a16:creationId xmlns:a16="http://schemas.microsoft.com/office/drawing/2014/main" id="{8B48008C-A1AB-43F4-817D-5E481F7E9337}"/>
                </a:ext>
              </a:extLst>
            </p:cNvPr>
            <p:cNvSpPr>
              <a:spLocks noChangeAspect="1"/>
            </p:cNvSpPr>
            <p:nvPr>
              <p:custDataLst>
                <p:tags r:id="rId8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7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357293"/>
                  </a:moveTo>
                  <a:arcTo wR="317500" hR="317500" stAng="10368000" swAng="58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Harvey 74/100 [74]">
              <a:extLst>
                <a:ext uri="{FF2B5EF4-FFF2-40B4-BE49-F238E27FC236}">
                  <a16:creationId xmlns:a16="http://schemas.microsoft.com/office/drawing/2014/main" id="{565E5A64-245E-4A5F-89BD-4A608EAB3F91}"/>
                </a:ext>
              </a:extLst>
            </p:cNvPr>
            <p:cNvSpPr>
              <a:spLocks noChangeAspect="1"/>
            </p:cNvSpPr>
            <p:nvPr>
              <p:custDataLst>
                <p:tags r:id="rId8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9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337435"/>
                  </a:moveTo>
                  <a:arcTo wR="317500" hR="317500" stAng="10583999" swAng="56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Harvey 75/100 [75]">
              <a:extLst>
                <a:ext uri="{FF2B5EF4-FFF2-40B4-BE49-F238E27FC236}">
                  <a16:creationId xmlns:a16="http://schemas.microsoft.com/office/drawing/2014/main" id="{4D5F9994-73C2-4C23-BA0B-7566D8BE9160}"/>
                </a:ext>
              </a:extLst>
            </p:cNvPr>
            <p:cNvSpPr>
              <a:spLocks noChangeAspect="1"/>
            </p:cNvSpPr>
            <p:nvPr>
              <p:custDataLst>
                <p:tags r:id="rId8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Harvey 76/100 [76]">
              <a:extLst>
                <a:ext uri="{FF2B5EF4-FFF2-40B4-BE49-F238E27FC236}">
                  <a16:creationId xmlns:a16="http://schemas.microsoft.com/office/drawing/2014/main" id="{BD448083-14BE-4295-B4A4-AED8235312B8}"/>
                </a:ext>
              </a:extLst>
            </p:cNvPr>
            <p:cNvSpPr>
              <a:spLocks noChangeAspect="1"/>
            </p:cNvSpPr>
            <p:nvPr>
              <p:custDataLst>
                <p:tags r:id="rId8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4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297564"/>
                  </a:moveTo>
                  <a:arcTo wR="317500" hR="317500" stAng="11016000" swAng="51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Harvey 77/100 [77]">
              <a:extLst>
                <a:ext uri="{FF2B5EF4-FFF2-40B4-BE49-F238E27FC236}">
                  <a16:creationId xmlns:a16="http://schemas.microsoft.com/office/drawing/2014/main" id="{77931D2B-536D-4DE6-AE4C-CB9EA4DE4C61}"/>
                </a:ext>
              </a:extLst>
            </p:cNvPr>
            <p:cNvSpPr>
              <a:spLocks noChangeAspect="1"/>
            </p:cNvSpPr>
            <p:nvPr>
              <p:custDataLst>
                <p:tags r:id="rId8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6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277706"/>
                  </a:moveTo>
                  <a:arcTo wR="317500" hR="317500" stAng="11232000" swAng="49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Harvey 78/100 [78]">
              <a:extLst>
                <a:ext uri="{FF2B5EF4-FFF2-40B4-BE49-F238E27FC236}">
                  <a16:creationId xmlns:a16="http://schemas.microsoft.com/office/drawing/2014/main" id="{53E1ED11-19DD-4DE4-B566-1978E4E0FAF7}"/>
                </a:ext>
              </a:extLst>
            </p:cNvPr>
            <p:cNvSpPr>
              <a:spLocks noChangeAspect="1"/>
            </p:cNvSpPr>
            <p:nvPr>
              <p:custDataLst>
                <p:tags r:id="rId8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8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258006"/>
                  </a:moveTo>
                  <a:arcTo wR="317500" hR="317500" stAng="11448000" swAng="475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Harvey 79/100 [79]">
              <a:extLst>
                <a:ext uri="{FF2B5EF4-FFF2-40B4-BE49-F238E27FC236}">
                  <a16:creationId xmlns:a16="http://schemas.microsoft.com/office/drawing/2014/main" id="{CCE175F0-4184-4D43-8EF9-EA2D4C1192B8}"/>
                </a:ext>
              </a:extLst>
            </p:cNvPr>
            <p:cNvSpPr>
              <a:spLocks noChangeAspect="1"/>
            </p:cNvSpPr>
            <p:nvPr>
              <p:custDataLst>
                <p:tags r:id="rId8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0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238540"/>
                  </a:moveTo>
                  <a:arcTo wR="317500" hR="317500" stAng="11664000" swAng="45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Harvey 80/100 [80]">
              <a:extLst>
                <a:ext uri="{FF2B5EF4-FFF2-40B4-BE49-F238E27FC236}">
                  <a16:creationId xmlns:a16="http://schemas.microsoft.com/office/drawing/2014/main" id="{0A3700C8-F53E-4767-B37F-AC04E744EBAC}"/>
                </a:ext>
              </a:extLst>
            </p:cNvPr>
            <p:cNvSpPr>
              <a:spLocks noChangeAspect="1"/>
            </p:cNvSpPr>
            <p:nvPr>
              <p:custDataLst>
                <p:tags r:id="rId8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219387"/>
                  </a:moveTo>
                  <a:arcTo wR="317500" hR="317500" stAng="11880000" swAng="43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Harvey 81/100 [81]">
              <a:extLst>
                <a:ext uri="{FF2B5EF4-FFF2-40B4-BE49-F238E27FC236}">
                  <a16:creationId xmlns:a16="http://schemas.microsoft.com/office/drawing/2014/main" id="{0BEC1370-E4B6-4E47-8F9F-15D7D8FB2CFC}"/>
                </a:ext>
              </a:extLst>
            </p:cNvPr>
            <p:cNvSpPr>
              <a:spLocks noChangeAspect="1"/>
            </p:cNvSpPr>
            <p:nvPr>
              <p:custDataLst>
                <p:tags r:id="rId9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4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200620"/>
                  </a:moveTo>
                  <a:arcTo wR="317500" hR="317500" stAng="12096000" swAng="41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Harvey 82/100 [82]">
              <a:extLst>
                <a:ext uri="{FF2B5EF4-FFF2-40B4-BE49-F238E27FC236}">
                  <a16:creationId xmlns:a16="http://schemas.microsoft.com/office/drawing/2014/main" id="{4C25E3D8-02DA-44CC-A566-01AA84DC7AE3}"/>
                </a:ext>
              </a:extLst>
            </p:cNvPr>
            <p:cNvSpPr>
              <a:spLocks noChangeAspect="1"/>
            </p:cNvSpPr>
            <p:nvPr>
              <p:custDataLst>
                <p:tags r:id="rId9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7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182315"/>
                  </a:moveTo>
                  <a:arcTo wR="317500" hR="317500" stAng="12312000" swAng="38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Harvey 83/100 [83]">
              <a:extLst>
                <a:ext uri="{FF2B5EF4-FFF2-40B4-BE49-F238E27FC236}">
                  <a16:creationId xmlns:a16="http://schemas.microsoft.com/office/drawing/2014/main" id="{D30E4CAB-D224-4135-96E3-C41420C5FF8C}"/>
                </a:ext>
              </a:extLst>
            </p:cNvPr>
            <p:cNvSpPr>
              <a:spLocks noChangeAspect="1"/>
            </p:cNvSpPr>
            <p:nvPr>
              <p:custDataLst>
                <p:tags r:id="rId9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9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164543"/>
                  </a:moveTo>
                  <a:arcTo wR="317500" hR="317500" stAng="12528000" swAng="36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Harvey 84/100 [84]">
              <a:extLst>
                <a:ext uri="{FF2B5EF4-FFF2-40B4-BE49-F238E27FC236}">
                  <a16:creationId xmlns:a16="http://schemas.microsoft.com/office/drawing/2014/main" id="{86971F1C-765A-4BE9-BB2E-62BD40EB7C96}"/>
                </a:ext>
              </a:extLst>
            </p:cNvPr>
            <p:cNvSpPr>
              <a:spLocks noChangeAspect="1"/>
            </p:cNvSpPr>
            <p:nvPr>
              <p:custDataLst>
                <p:tags r:id="rId9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1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147374"/>
                  </a:moveTo>
                  <a:arcTo wR="317500" hR="317500" stAng="12743999" swAng="34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Harvey 85/100 [85]">
              <a:extLst>
                <a:ext uri="{FF2B5EF4-FFF2-40B4-BE49-F238E27FC236}">
                  <a16:creationId xmlns:a16="http://schemas.microsoft.com/office/drawing/2014/main" id="{7027B79D-E0DD-4E78-BF9B-DF2A0C530F79}"/>
                </a:ext>
              </a:extLst>
            </p:cNvPr>
            <p:cNvSpPr>
              <a:spLocks noChangeAspect="1"/>
            </p:cNvSpPr>
            <p:nvPr>
              <p:custDataLst>
                <p:tags r:id="rId9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3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130878"/>
                  </a:moveTo>
                  <a:arcTo wR="317500" hR="317500" stAng="12960000" swAng="32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Harvey 86/100 [86]">
              <a:extLst>
                <a:ext uri="{FF2B5EF4-FFF2-40B4-BE49-F238E27FC236}">
                  <a16:creationId xmlns:a16="http://schemas.microsoft.com/office/drawing/2014/main" id="{B7FD9411-38FE-4E5A-9662-49E94C7C02F5}"/>
                </a:ext>
              </a:extLst>
            </p:cNvPr>
            <p:cNvSpPr>
              <a:spLocks noChangeAspect="1"/>
            </p:cNvSpPr>
            <p:nvPr>
              <p:custDataLst>
                <p:tags r:id="rId9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5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115117"/>
                  </a:moveTo>
                  <a:arcTo wR="317500" hR="317500" stAng="13176000" swAng="30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Harvey 87/100 [87]">
              <a:extLst>
                <a:ext uri="{FF2B5EF4-FFF2-40B4-BE49-F238E27FC236}">
                  <a16:creationId xmlns:a16="http://schemas.microsoft.com/office/drawing/2014/main" id="{9BFDFBFF-FD42-440B-83A2-ED71871262A4}"/>
                </a:ext>
              </a:extLst>
            </p:cNvPr>
            <p:cNvSpPr>
              <a:spLocks noChangeAspect="1"/>
            </p:cNvSpPr>
            <p:nvPr>
              <p:custDataLst>
                <p:tags r:id="rId9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7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100156"/>
                  </a:moveTo>
                  <a:arcTo wR="317500" hR="317500" stAng="13392000" swAng="28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Harvey 88/100 [88]">
              <a:extLst>
                <a:ext uri="{FF2B5EF4-FFF2-40B4-BE49-F238E27FC236}">
                  <a16:creationId xmlns:a16="http://schemas.microsoft.com/office/drawing/2014/main" id="{CAD5BB42-5CEB-4C55-8223-90413902CB0C}"/>
                </a:ext>
              </a:extLst>
            </p:cNvPr>
            <p:cNvSpPr>
              <a:spLocks noChangeAspect="1"/>
            </p:cNvSpPr>
            <p:nvPr>
              <p:custDataLst>
                <p:tags r:id="rId9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0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86052"/>
                  </a:moveTo>
                  <a:arcTo wR="317500" hR="317500" stAng="13608000" swAng="25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Harvey 89/100 [89]">
              <a:extLst>
                <a:ext uri="{FF2B5EF4-FFF2-40B4-BE49-F238E27FC236}">
                  <a16:creationId xmlns:a16="http://schemas.microsoft.com/office/drawing/2014/main" id="{69C7B28D-51E4-4227-9093-C514D42A9005}"/>
                </a:ext>
              </a:extLst>
            </p:cNvPr>
            <p:cNvSpPr>
              <a:spLocks noChangeAspect="1"/>
            </p:cNvSpPr>
            <p:nvPr>
              <p:custDataLst>
                <p:tags r:id="rId9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2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72862"/>
                  </a:moveTo>
                  <a:arcTo wR="317500" hR="317500" stAng="13823999" swAng="237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Harvey 90/100 [90]">
              <a:extLst>
                <a:ext uri="{FF2B5EF4-FFF2-40B4-BE49-F238E27FC236}">
                  <a16:creationId xmlns:a16="http://schemas.microsoft.com/office/drawing/2014/main" id="{3BEADF39-E00B-498D-8CC9-1D5C22643BCD}"/>
                </a:ext>
              </a:extLst>
            </p:cNvPr>
            <p:cNvSpPr>
              <a:spLocks noChangeAspect="1"/>
            </p:cNvSpPr>
            <p:nvPr>
              <p:custDataLst>
                <p:tags r:id="rId9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60637"/>
                  </a:moveTo>
                  <a:arcTo wR="317500" hR="317500" stAng="14040000" swAng="21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Harvey 91/100 [91]">
              <a:extLst>
                <a:ext uri="{FF2B5EF4-FFF2-40B4-BE49-F238E27FC236}">
                  <a16:creationId xmlns:a16="http://schemas.microsoft.com/office/drawing/2014/main" id="{110E6742-673F-4B41-964A-7CDD1E4E1D69}"/>
                </a:ext>
              </a:extLst>
            </p:cNvPr>
            <p:cNvSpPr>
              <a:spLocks noChangeAspect="1"/>
            </p:cNvSpPr>
            <p:nvPr>
              <p:custDataLst>
                <p:tags r:id="rId10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6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49425"/>
                  </a:moveTo>
                  <a:arcTo wR="317500" hR="317500" stAng="14256000" swAng="19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Harvey 92/100 [92]">
              <a:extLst>
                <a:ext uri="{FF2B5EF4-FFF2-40B4-BE49-F238E27FC236}">
                  <a16:creationId xmlns:a16="http://schemas.microsoft.com/office/drawing/2014/main" id="{86471447-BD67-40A7-9F08-A43B4D8F8BD8}"/>
                </a:ext>
              </a:extLst>
            </p:cNvPr>
            <p:cNvSpPr>
              <a:spLocks noChangeAspect="1"/>
            </p:cNvSpPr>
            <p:nvPr>
              <p:custDataLst>
                <p:tags r:id="rId10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8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39272"/>
                  </a:moveTo>
                  <a:arcTo wR="317500" hR="317500" stAng="14472000" swAng="17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Harvey 93/100 [93]">
              <a:extLst>
                <a:ext uri="{FF2B5EF4-FFF2-40B4-BE49-F238E27FC236}">
                  <a16:creationId xmlns:a16="http://schemas.microsoft.com/office/drawing/2014/main" id="{4C0E595D-9D01-413C-9699-82CFF38A783B}"/>
                </a:ext>
              </a:extLst>
            </p:cNvPr>
            <p:cNvSpPr>
              <a:spLocks noChangeAspect="1"/>
            </p:cNvSpPr>
            <p:nvPr>
              <p:custDataLst>
                <p:tags r:id="rId10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0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30217"/>
                  </a:moveTo>
                  <a:arcTo wR="317500" hR="317500" stAng="14688000" swAng="15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Harvey 94/100 [94]">
              <a:extLst>
                <a:ext uri="{FF2B5EF4-FFF2-40B4-BE49-F238E27FC236}">
                  <a16:creationId xmlns:a16="http://schemas.microsoft.com/office/drawing/2014/main" id="{E50798B7-8A83-431E-9EF2-5D67851CA417}"/>
                </a:ext>
              </a:extLst>
            </p:cNvPr>
            <p:cNvSpPr>
              <a:spLocks noChangeAspect="1"/>
            </p:cNvSpPr>
            <p:nvPr>
              <p:custDataLst>
                <p:tags r:id="rId10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3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22295"/>
                  </a:moveTo>
                  <a:arcTo wR="317500" hR="317500" stAng="14903999" swAng="12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Harvey 95/100 [95]">
              <a:extLst>
                <a:ext uri="{FF2B5EF4-FFF2-40B4-BE49-F238E27FC236}">
                  <a16:creationId xmlns:a16="http://schemas.microsoft.com/office/drawing/2014/main" id="{D43B84EE-C86E-4D3F-90D2-DFB5E1CCA1D6}"/>
                </a:ext>
              </a:extLst>
            </p:cNvPr>
            <p:cNvSpPr>
              <a:spLocks noChangeAspect="1"/>
            </p:cNvSpPr>
            <p:nvPr>
              <p:custDataLst>
                <p:tags r:id="rId10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5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15539"/>
                  </a:moveTo>
                  <a:arcTo wR="317500" hR="317500" stAng="15120000" swAng="10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Harvey 96/100 [96]">
              <a:extLst>
                <a:ext uri="{FF2B5EF4-FFF2-40B4-BE49-F238E27FC236}">
                  <a16:creationId xmlns:a16="http://schemas.microsoft.com/office/drawing/2014/main" id="{196EA00D-C888-4D50-B739-5199600A5DE5}"/>
                </a:ext>
              </a:extLst>
            </p:cNvPr>
            <p:cNvSpPr>
              <a:spLocks noChangeAspect="1"/>
            </p:cNvSpPr>
            <p:nvPr>
              <p:custDataLst>
                <p:tags r:id="rId10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73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9974"/>
                  </a:moveTo>
                  <a:arcTo wR="317500" hR="317500" stAng="15335999" swAng="8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Harvey 97/100 [97]">
              <a:extLst>
                <a:ext uri="{FF2B5EF4-FFF2-40B4-BE49-F238E27FC236}">
                  <a16:creationId xmlns:a16="http://schemas.microsoft.com/office/drawing/2014/main" id="{0045E86D-0114-4DFD-BC58-E46759227C93}"/>
                </a:ext>
              </a:extLst>
            </p:cNvPr>
            <p:cNvSpPr>
              <a:spLocks noChangeAspect="1"/>
            </p:cNvSpPr>
            <p:nvPr>
              <p:custDataLst>
                <p:tags r:id="rId10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9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5623"/>
                  </a:moveTo>
                  <a:arcTo wR="317500" hR="317500" stAng="15552000" swAng="6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Harvey 98/100 [98]">
              <a:extLst>
                <a:ext uri="{FF2B5EF4-FFF2-40B4-BE49-F238E27FC236}">
                  <a16:creationId xmlns:a16="http://schemas.microsoft.com/office/drawing/2014/main" id="{464F7942-D723-4D2E-91EA-3AEF84D34459}"/>
                </a:ext>
              </a:extLst>
            </p:cNvPr>
            <p:cNvSpPr>
              <a:spLocks noChangeAspect="1"/>
            </p:cNvSpPr>
            <p:nvPr>
              <p:custDataLst>
                <p:tags r:id="rId10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1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2503"/>
                  </a:moveTo>
                  <a:arcTo wR="317500" hR="317500" stAng="15768000" swAng="4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Harvey 99/100 [99]">
              <a:extLst>
                <a:ext uri="{FF2B5EF4-FFF2-40B4-BE49-F238E27FC236}">
                  <a16:creationId xmlns:a16="http://schemas.microsoft.com/office/drawing/2014/main" id="{C8E37BA9-454A-4082-B576-FC335CC3F86E}"/>
                </a:ext>
              </a:extLst>
            </p:cNvPr>
            <p:cNvSpPr>
              <a:spLocks noChangeAspect="1"/>
            </p:cNvSpPr>
            <p:nvPr>
              <p:custDataLst>
                <p:tags r:id="rId10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3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26"/>
                  </a:moveTo>
                  <a:arcTo wR="317500" hR="317500" stAng="15983999" swAng="2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Harvey 100/100 [100]">
              <a:extLst>
                <a:ext uri="{FF2B5EF4-FFF2-40B4-BE49-F238E27FC236}">
                  <a16:creationId xmlns:a16="http://schemas.microsoft.com/office/drawing/2014/main" id="{B0BC0277-15E0-4AB3-BCCF-B6B586D4D835}"/>
                </a:ext>
              </a:extLst>
            </p:cNvPr>
            <p:cNvSpPr>
              <a:spLocks noChangeAspect="1"/>
            </p:cNvSpPr>
            <p:nvPr>
              <p:custDataLst>
                <p:tags r:id="rId10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31" name="Footnote [Placeholder]" hidden="1">
            <a:extLst>
              <a:ext uri="{FF2B5EF4-FFF2-40B4-BE49-F238E27FC236}">
                <a16:creationId xmlns:a16="http://schemas.microsoft.com/office/drawing/2014/main" id="{8495ADBB-87DF-4E47-9C91-45D9C4AC8F45}"/>
              </a:ext>
            </a:extLst>
          </p:cNvPr>
          <p:cNvSpPr txBox="1"/>
          <p:nvPr userDrawn="1"/>
        </p:nvSpPr>
        <p:spPr>
          <a:xfrm>
            <a:off x="503238" y="5984668"/>
            <a:ext cx="1018820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900" kern="0" dirty="0">
                <a:ea typeface="Arial Unicode MS" pitchFamily="34" charset="-128"/>
                <a:cs typeface="Arial Unicode MS" pitchFamily="34" charset="-128"/>
              </a:rPr>
              <a:t>(r) Footnote</a:t>
            </a:r>
          </a:p>
        </p:txBody>
      </p:sp>
      <p:sp>
        <p:nvSpPr>
          <p:cNvPr id="132" name="Responsible [Sticker]" hidden="1">
            <a:extLst>
              <a:ext uri="{FF2B5EF4-FFF2-40B4-BE49-F238E27FC236}">
                <a16:creationId xmlns:a16="http://schemas.microsoft.com/office/drawing/2014/main" id="{B468B29C-7B96-4569-96EE-F47CF951513B}"/>
              </a:ext>
            </a:extLst>
          </p:cNvPr>
          <p:cNvSpPr>
            <a:spLocks/>
          </p:cNvSpPr>
          <p:nvPr userDrawn="1"/>
        </p:nvSpPr>
        <p:spPr>
          <a:xfrm>
            <a:off x="10071105" y="896931"/>
            <a:ext cx="2124070" cy="59540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Responsible: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Name Lastname</a:t>
            </a:r>
          </a:p>
        </p:txBody>
      </p:sp>
      <p:sp>
        <p:nvSpPr>
          <p:cNvPr id="133" name="Discussion [Sticker]" hidden="1">
            <a:extLst>
              <a:ext uri="{FF2B5EF4-FFF2-40B4-BE49-F238E27FC236}">
                <a16:creationId xmlns:a16="http://schemas.microsoft.com/office/drawing/2014/main" id="{9A1CD764-7821-44EC-ADA1-C483C992546C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Roboto Medium" panose="02000000000000000000" pitchFamily="2" charset="0"/>
                <a:cs typeface="+mn-cs"/>
              </a:rPr>
              <a:t>For discussion</a:t>
            </a:r>
          </a:p>
        </p:txBody>
      </p:sp>
      <p:sp>
        <p:nvSpPr>
          <p:cNvPr id="134" name="Internal [Sticker]" hidden="1">
            <a:extLst>
              <a:ext uri="{FF2B5EF4-FFF2-40B4-BE49-F238E27FC236}">
                <a16:creationId xmlns:a16="http://schemas.microsoft.com/office/drawing/2014/main" id="{B6FC9C5D-FC2A-46D7-A941-BF2C841A2865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Internal use only</a:t>
            </a:r>
          </a:p>
        </p:txBody>
      </p:sp>
      <p:sp>
        <p:nvSpPr>
          <p:cNvPr id="135" name="Final [Sticker]" hidden="1">
            <a:extLst>
              <a:ext uri="{FF2B5EF4-FFF2-40B4-BE49-F238E27FC236}">
                <a16:creationId xmlns:a16="http://schemas.microsoft.com/office/drawing/2014/main" id="{EF8BE20D-18E3-40D7-A5DA-108105F38AFC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Final slide</a:t>
            </a:r>
          </a:p>
        </p:txBody>
      </p:sp>
      <p:sp>
        <p:nvSpPr>
          <p:cNvPr id="136" name="Backup [Sticker]" hidden="1">
            <a:extLst>
              <a:ext uri="{FF2B5EF4-FFF2-40B4-BE49-F238E27FC236}">
                <a16:creationId xmlns:a16="http://schemas.microsoft.com/office/drawing/2014/main" id="{75EB5107-168F-4341-A51A-3E0EC2311F17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Backup</a:t>
            </a:r>
          </a:p>
        </p:txBody>
      </p:sp>
      <p:sp>
        <p:nvSpPr>
          <p:cNvPr id="137" name="Update [Sticker]" hidden="1">
            <a:extLst>
              <a:ext uri="{FF2B5EF4-FFF2-40B4-BE49-F238E27FC236}">
                <a16:creationId xmlns:a16="http://schemas.microsoft.com/office/drawing/2014/main" id="{D929BCB4-707F-4791-A475-B37763C376C6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Update data</a:t>
            </a:r>
          </a:p>
        </p:txBody>
      </p:sp>
      <p:sp>
        <p:nvSpPr>
          <p:cNvPr id="138" name="Dummy [Sticker]" hidden="1">
            <a:extLst>
              <a:ext uri="{FF2B5EF4-FFF2-40B4-BE49-F238E27FC236}">
                <a16:creationId xmlns:a16="http://schemas.microsoft.com/office/drawing/2014/main" id="{26325548-081C-48A0-A68E-5CA2A59148D7}"/>
              </a:ext>
            </a:extLst>
          </p:cNvPr>
          <p:cNvSpPr>
            <a:spLocks/>
          </p:cNvSpPr>
          <p:nvPr userDrawn="1"/>
        </p:nvSpPr>
        <p:spPr>
          <a:xfrm>
            <a:off x="10071105" y="896920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rPr>
              <a:t>Dummy data</a:t>
            </a:r>
          </a:p>
        </p:txBody>
      </p:sp>
      <p:sp>
        <p:nvSpPr>
          <p:cNvPr id="139" name="Formatting [Comment]" hidden="1">
            <a:extLst>
              <a:ext uri="{FF2B5EF4-FFF2-40B4-BE49-F238E27FC236}">
                <a16:creationId xmlns:a16="http://schemas.microsoft.com/office/drawing/2014/main" id="{A43B4339-3778-4A62-8434-905641533AE5}"/>
              </a:ext>
            </a:extLst>
          </p:cNvPr>
          <p:cNvSpPr>
            <a:spLocks/>
          </p:cNvSpPr>
          <p:nvPr userDrawn="1"/>
        </p:nvSpPr>
        <p:spPr>
          <a:xfrm>
            <a:off x="9483344" y="1097679"/>
            <a:ext cx="2479101" cy="1277432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&lt;/date&gt;: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</a:endParaRPr>
          </a:p>
        </p:txBody>
      </p:sp>
      <p:sp>
        <p:nvSpPr>
          <p:cNvPr id="140" name="Content [Comment]" hidden="1">
            <a:extLst>
              <a:ext uri="{FF2B5EF4-FFF2-40B4-BE49-F238E27FC236}">
                <a16:creationId xmlns:a16="http://schemas.microsoft.com/office/drawing/2014/main" id="{161EC9C5-7BA6-4B4E-859C-15F67506A917}"/>
              </a:ext>
            </a:extLst>
          </p:cNvPr>
          <p:cNvSpPr>
            <a:spLocks/>
          </p:cNvSpPr>
          <p:nvPr userDrawn="1"/>
        </p:nvSpPr>
        <p:spPr>
          <a:xfrm>
            <a:off x="9483344" y="1097671"/>
            <a:ext cx="2479101" cy="1277440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</a:rPr>
              <a:t>&lt;/date&gt;: </a:t>
            </a:r>
          </a:p>
        </p:txBody>
      </p:sp>
      <p:sp>
        <p:nvSpPr>
          <p:cNvPr id="141" name="Draft [Sticker]" hidden="1">
            <a:extLst>
              <a:ext uri="{FF2B5EF4-FFF2-40B4-BE49-F238E27FC236}">
                <a16:creationId xmlns:a16="http://schemas.microsoft.com/office/drawing/2014/main" id="{BFFB0CDE-ABC5-4213-9CCB-29844DCD6D92}"/>
              </a:ext>
            </a:extLst>
          </p:cNvPr>
          <p:cNvSpPr/>
          <p:nvPr userDrawn="1"/>
        </p:nvSpPr>
        <p:spPr bwMode="gray">
          <a:xfrm rot="18900000">
            <a:off x="2916643" y="2819462"/>
            <a:ext cx="6361889" cy="121907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r>
              <a:rPr kumimoji="0" lang="en-US" sz="88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Arial Unicode MS" pitchFamily="34" charset="-128"/>
                <a:cs typeface="Arial Unicode MS" pitchFamily="34" charset="-128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1170909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88558" rtl="0" eaLnBrk="1" latinLnBrk="0" hangingPunct="1">
        <a:spcBef>
          <a:spcPct val="0"/>
        </a:spcBef>
        <a:buNone/>
        <a:defRPr sz="24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088558" rtl="0" eaLnBrk="1" latinLnBrk="0" hangingPunct="1">
        <a:spcBef>
          <a:spcPts val="1800"/>
        </a:spcBef>
        <a:buClr>
          <a:schemeClr val="accent1"/>
        </a:buClr>
        <a:buSzPct val="80000"/>
        <a:buFontTx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79964" indent="-179964" algn="l" defTabSz="1088558" rtl="0" eaLnBrk="1" latinLnBrk="0" hangingPunct="1">
        <a:spcBef>
          <a:spcPts val="600"/>
        </a:spcBef>
        <a:buClr>
          <a:schemeClr val="accent1"/>
        </a:buClr>
        <a:buSzPct val="10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79388" algn="l" defTabSz="1088558" rtl="0" eaLnBrk="1" latinLnBrk="0" hangingPunct="1">
        <a:spcBef>
          <a:spcPts val="300"/>
        </a:spcBef>
        <a:buClr>
          <a:schemeClr val="tx1"/>
        </a:buClr>
        <a:buSzPct val="100000"/>
        <a:buFont typeface="Arial" panose="020B0604020202020204" pitchFamily="34" charset="0"/>
        <a:buChar char="–"/>
        <a:defRPr lang="en-US" sz="18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539892" indent="-179964" algn="l" defTabSz="1088558" rtl="0" eaLnBrk="1" latinLnBrk="0" hangingPunct="1">
        <a:spcBef>
          <a:spcPts val="300"/>
        </a:spcBef>
        <a:buClr>
          <a:schemeClr val="tx1"/>
        </a:buClr>
        <a:buSzPct val="120000"/>
        <a:buFont typeface="Arial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9856" indent="-179964" algn="l" defTabSz="1088558" rtl="0" eaLnBrk="1" latinLnBrk="0" hangingPunct="1">
        <a:spcBef>
          <a:spcPts val="100"/>
        </a:spcBef>
        <a:buClr>
          <a:schemeClr val="tx1"/>
        </a:buClr>
        <a:buSzPct val="100000"/>
        <a:buFont typeface="Symbol" panose="05050102010706020507" pitchFamily="18" charset="2"/>
        <a:buChar char="-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993535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814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09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37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79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58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837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11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39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675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954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233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8DD38F-4A35-4671-BE35-E2D589FC8333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89116" y="469640"/>
            <a:ext cx="11020119" cy="554038"/>
          </a:xfrm>
          <a:prstGeom prst="rect">
            <a:avLst/>
          </a:prstGeom>
        </p:spPr>
        <p:txBody>
          <a:bodyPr vert="horz" wrap="square" lIns="0" tIns="0" rIns="0" bIns="0" anchor="t">
            <a:spAutoFit/>
          </a:bodyPr>
          <a:lstStyle/>
          <a:p>
            <a:r>
              <a:t>单击以编辑主标题样式</a:t>
            </a:r>
          </a:p>
        </p:txBody>
      </p:sp>
      <p:sp>
        <p:nvSpPr>
          <p:cNvPr id="1027" name="Text Placeholder 3">
            <a:extLst>
              <a:ext uri="{FF2B5EF4-FFF2-40B4-BE49-F238E27FC236}">
                <a16:creationId xmlns:a16="http://schemas.microsoft.com/office/drawing/2014/main" id="{C506EEC7-28C3-447D-A092-08572597C259}"/>
              </a:ext>
            </a:extLst>
          </p:cNvPr>
          <p:cNvSpPr>
            <a:spLocks noGrp="1" noChangeArrowheads="1"/>
          </p:cNvSpPr>
          <p:nvPr userDrawn="1">
            <p:ph type="body" idx="1"/>
          </p:nvPr>
        </p:nvSpPr>
        <p:spPr bwMode="auto">
          <a:xfrm>
            <a:off x="584352" y="1435100"/>
            <a:ext cx="11021707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t>单击编辑主文本样式</a:t>
            </a:r>
          </a:p>
          <a:p>
            <a:pPr lvl="1"/>
            <a:r>
              <a:t>第二级别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第五级别</a:t>
            </a:r>
          </a:p>
        </p:txBody>
      </p:sp>
      <p:grpSp>
        <p:nvGrpSpPr>
          <p:cNvPr id="1028" name="GRID" hidden="1">
            <a:extLst>
              <a:ext uri="{FF2B5EF4-FFF2-40B4-BE49-F238E27FC236}">
                <a16:creationId xmlns:a16="http://schemas.microsoft.com/office/drawing/2014/main" id="{A2A9D185-79AB-4AD0-89DA-D60F0C62253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2195175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B3E11977-8CF9-485D-ACE5-33EEB0D46437}"/>
                </a:ext>
              </a:extLst>
            </p:cNvPr>
            <p:cNvCxnSpPr/>
            <p:nvPr/>
          </p:nvCxnSpPr>
          <p:spPr>
            <a:xfrm>
              <a:off x="0" y="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FBB5E38-506A-44DD-A315-56E157E16AF0}"/>
                </a:ext>
              </a:extLst>
            </p:cNvPr>
            <p:cNvCxnSpPr/>
            <p:nvPr/>
          </p:nvCxnSpPr>
          <p:spPr>
            <a:xfrm>
              <a:off x="0" y="29210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E40CB70-5AC0-476B-AA40-C2241BEB8DFF}"/>
                </a:ext>
              </a:extLst>
            </p:cNvPr>
            <p:cNvCxnSpPr/>
            <p:nvPr/>
          </p:nvCxnSpPr>
          <p:spPr>
            <a:xfrm>
              <a:off x="0" y="585788"/>
              <a:ext cx="12188825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ACEF339-045A-4996-8036-3371D72B7792}"/>
                </a:ext>
              </a:extLst>
            </p:cNvPr>
            <p:cNvCxnSpPr/>
            <p:nvPr/>
          </p:nvCxnSpPr>
          <p:spPr>
            <a:xfrm>
              <a:off x="0" y="6272213"/>
              <a:ext cx="12188825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CC50FD-86C8-42F8-9D68-7DADB5458B31}"/>
                </a:ext>
              </a:extLst>
            </p:cNvPr>
            <p:cNvCxnSpPr/>
            <p:nvPr/>
          </p:nvCxnSpPr>
          <p:spPr>
            <a:xfrm>
              <a:off x="0" y="656590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6D4A581-DE57-4A63-996B-BE800760E15C}"/>
                </a:ext>
              </a:extLst>
            </p:cNvPr>
            <p:cNvCxnSpPr/>
            <p:nvPr/>
          </p:nvCxnSpPr>
          <p:spPr>
            <a:xfrm>
              <a:off x="0" y="685800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DDABA573-5574-4F8A-A22B-83348FDE631E}"/>
                </a:ext>
              </a:extLst>
            </p:cNvPr>
            <p:cNvCxnSpPr/>
            <p:nvPr/>
          </p:nvCxnSpPr>
          <p:spPr>
            <a:xfrm>
              <a:off x="0" y="877888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00EC732-F52C-4DCC-969C-5C03983A6864}"/>
                </a:ext>
              </a:extLst>
            </p:cNvPr>
            <p:cNvCxnSpPr/>
            <p:nvPr/>
          </p:nvCxnSpPr>
          <p:spPr>
            <a:xfrm>
              <a:off x="0" y="1169988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1970F0B-BC66-48A4-AFE3-81E6AD0DF714}"/>
                </a:ext>
              </a:extLst>
            </p:cNvPr>
            <p:cNvCxnSpPr/>
            <p:nvPr/>
          </p:nvCxnSpPr>
          <p:spPr>
            <a:xfrm>
              <a:off x="0" y="1463675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B18F09C-04FE-456E-B005-DCF9AD18BDE2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29FE731-4088-4B63-9BDA-0CECFD8FE6BF}"/>
                </a:ext>
              </a:extLst>
            </p:cNvPr>
            <p:cNvCxnSpPr/>
            <p:nvPr/>
          </p:nvCxnSpPr>
          <p:spPr>
            <a:xfrm>
              <a:off x="585788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5232B1C-BA17-47D7-8EC4-A6FA94639357}"/>
                </a:ext>
              </a:extLst>
            </p:cNvPr>
            <p:cNvCxnSpPr/>
            <p:nvPr/>
          </p:nvCxnSpPr>
          <p:spPr>
            <a:xfrm>
              <a:off x="2921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9C0B7A88-07B8-4006-83A4-9775E56330FC}"/>
                </a:ext>
              </a:extLst>
            </p:cNvPr>
            <p:cNvCxnSpPr/>
            <p:nvPr/>
          </p:nvCxnSpPr>
          <p:spPr>
            <a:xfrm>
              <a:off x="87788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95DC405-8389-4A07-9075-49586FC5C38A}"/>
                </a:ext>
              </a:extLst>
            </p:cNvPr>
            <p:cNvCxnSpPr/>
            <p:nvPr/>
          </p:nvCxnSpPr>
          <p:spPr>
            <a:xfrm>
              <a:off x="116998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98523BC-FB5E-4A17-8196-29101995A258}"/>
                </a:ext>
              </a:extLst>
            </p:cNvPr>
            <p:cNvCxnSpPr/>
            <p:nvPr/>
          </p:nvCxnSpPr>
          <p:spPr>
            <a:xfrm>
              <a:off x="11022013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ACD9206-271F-48E7-BF40-5D3BA0E55523}"/>
                </a:ext>
              </a:extLst>
            </p:cNvPr>
            <p:cNvCxnSpPr/>
            <p:nvPr/>
          </p:nvCxnSpPr>
          <p:spPr>
            <a:xfrm>
              <a:off x="11606213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A29F7B5-876C-4712-8DC6-7CADEB1A6132}"/>
                </a:ext>
              </a:extLst>
            </p:cNvPr>
            <p:cNvCxnSpPr/>
            <p:nvPr/>
          </p:nvCxnSpPr>
          <p:spPr>
            <a:xfrm>
              <a:off x="11314113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14EA0CCB-1F5D-4570-AA71-CDC176FF7307}"/>
                </a:ext>
              </a:extLst>
            </p:cNvPr>
            <p:cNvCxnSpPr/>
            <p:nvPr/>
          </p:nvCxnSpPr>
          <p:spPr>
            <a:xfrm>
              <a:off x="118999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D24AB1E-218C-429C-B96B-6F40E2E367C5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E4BACA4F-5C8E-4A1D-A2F2-2B9C468C19AB}"/>
                </a:ext>
              </a:extLst>
            </p:cNvPr>
            <p:cNvCxnSpPr/>
            <p:nvPr/>
          </p:nvCxnSpPr>
          <p:spPr>
            <a:xfrm>
              <a:off x="0" y="1755775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8D1FD41-F515-4223-9316-CF49B10CA595}"/>
                </a:ext>
              </a:extLst>
            </p:cNvPr>
            <p:cNvCxnSpPr/>
            <p:nvPr/>
          </p:nvCxnSpPr>
          <p:spPr>
            <a:xfrm>
              <a:off x="0" y="2047875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7CF3AD4F-5C51-48A8-90BA-A2B91CD10C8B}"/>
                </a:ext>
              </a:extLst>
            </p:cNvPr>
            <p:cNvCxnSpPr/>
            <p:nvPr/>
          </p:nvCxnSpPr>
          <p:spPr>
            <a:xfrm>
              <a:off x="0" y="2341563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D0521A3-05EF-4F79-8505-9E2B2C339477}"/>
                </a:ext>
              </a:extLst>
            </p:cNvPr>
            <p:cNvCxnSpPr/>
            <p:nvPr/>
          </p:nvCxnSpPr>
          <p:spPr>
            <a:xfrm>
              <a:off x="0" y="2633663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8810284-E24B-4D8D-BF44-856187577D2E}"/>
                </a:ext>
              </a:extLst>
            </p:cNvPr>
            <p:cNvCxnSpPr/>
            <p:nvPr/>
          </p:nvCxnSpPr>
          <p:spPr>
            <a:xfrm>
              <a:off x="0" y="2925763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59626754-7ED6-4733-A6F7-0E45D9C47A48}"/>
                </a:ext>
              </a:extLst>
            </p:cNvPr>
            <p:cNvCxnSpPr/>
            <p:nvPr/>
          </p:nvCxnSpPr>
          <p:spPr>
            <a:xfrm>
              <a:off x="0" y="321945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F52ADDF-24EC-47E3-83F8-3918E93DE11D}"/>
                </a:ext>
              </a:extLst>
            </p:cNvPr>
            <p:cNvCxnSpPr/>
            <p:nvPr/>
          </p:nvCxnSpPr>
          <p:spPr>
            <a:xfrm>
              <a:off x="0" y="351155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0AE4D0A-1497-4DA2-88D3-3815D6D31063}"/>
                </a:ext>
              </a:extLst>
            </p:cNvPr>
            <p:cNvCxnSpPr/>
            <p:nvPr/>
          </p:nvCxnSpPr>
          <p:spPr>
            <a:xfrm>
              <a:off x="0" y="380365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BDC60C3-9A65-4C10-AECB-C4427D8D5D31}"/>
                </a:ext>
              </a:extLst>
            </p:cNvPr>
            <p:cNvCxnSpPr/>
            <p:nvPr/>
          </p:nvCxnSpPr>
          <p:spPr>
            <a:xfrm>
              <a:off x="0" y="4095750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9FB55BF-AEB3-4AB1-B936-CBBF4162DAD5}"/>
                </a:ext>
              </a:extLst>
            </p:cNvPr>
            <p:cNvCxnSpPr/>
            <p:nvPr/>
          </p:nvCxnSpPr>
          <p:spPr>
            <a:xfrm>
              <a:off x="0" y="4389438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D1890F9C-92E3-48D3-B57D-EF175EC62B01}"/>
                </a:ext>
              </a:extLst>
            </p:cNvPr>
            <p:cNvCxnSpPr/>
            <p:nvPr/>
          </p:nvCxnSpPr>
          <p:spPr>
            <a:xfrm>
              <a:off x="0" y="4681538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66EE5B9-25FA-4221-91A5-6C39DC942699}"/>
                </a:ext>
              </a:extLst>
            </p:cNvPr>
            <p:cNvCxnSpPr/>
            <p:nvPr/>
          </p:nvCxnSpPr>
          <p:spPr>
            <a:xfrm>
              <a:off x="0" y="4973638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FA7A0E3-84C0-4C49-BE98-62AF2F82E299}"/>
                </a:ext>
              </a:extLst>
            </p:cNvPr>
            <p:cNvCxnSpPr/>
            <p:nvPr/>
          </p:nvCxnSpPr>
          <p:spPr>
            <a:xfrm>
              <a:off x="0" y="5267325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93ACC3E-E2E4-4C54-8203-100979D0BA58}"/>
                </a:ext>
              </a:extLst>
            </p:cNvPr>
            <p:cNvCxnSpPr/>
            <p:nvPr/>
          </p:nvCxnSpPr>
          <p:spPr>
            <a:xfrm>
              <a:off x="0" y="5559425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031AC7C3-0670-4E5F-863D-1A6F8AA689A9}"/>
                </a:ext>
              </a:extLst>
            </p:cNvPr>
            <p:cNvCxnSpPr/>
            <p:nvPr/>
          </p:nvCxnSpPr>
          <p:spPr>
            <a:xfrm>
              <a:off x="0" y="5851525"/>
              <a:ext cx="12188825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A8AF3FCD-9C81-4FDC-B538-783D0C0F93B7}"/>
              </a:ext>
            </a:extLst>
          </p:cNvPr>
          <p:cNvSpPr/>
          <p:nvPr/>
        </p:nvSpPr>
        <p:spPr bwMode="auto">
          <a:xfrm>
            <a:off x="0" y="0"/>
            <a:ext cx="585941" cy="58578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sz="2400" b="0" i="0" u="none" strike="noStrike" kern="1200" cap="none" spc="0" normalizeH="0" baseline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33EF2950-F2B6-4DD3-A9C0-1CF8A171AA34}"/>
              </a:ext>
            </a:extLst>
          </p:cNvPr>
          <p:cNvSpPr/>
          <p:nvPr/>
        </p:nvSpPr>
        <p:spPr bwMode="auto">
          <a:xfrm>
            <a:off x="0" y="0"/>
            <a:ext cx="292176" cy="292100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marL="0" marR="0" lvl="0" indent="0" algn="ctr" defTabSz="932472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sz="2400" b="0" i="0" u="none" strike="noStrike" kern="1200" cap="none" spc="0" normalizeH="0" baseline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Arial" panose="020B0604020202020204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7" name="Slide number">
            <a:extLst>
              <a:ext uri="{FF2B5EF4-FFF2-40B4-BE49-F238E27FC236}">
                <a16:creationId xmlns:a16="http://schemas.microsoft.com/office/drawing/2014/main" id="{78A77D8C-4052-44F0-B298-BB9D28111FB8}"/>
              </a:ext>
            </a:extLst>
          </p:cNvPr>
          <p:cNvSpPr txBox="1"/>
          <p:nvPr userDrawn="1"/>
        </p:nvSpPr>
        <p:spPr bwMode="black">
          <a:xfrm>
            <a:off x="11484445" y="6549108"/>
            <a:ext cx="141101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marR="0" lvl="0" indent="0" algn="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</a:pPr>
            <a:fld id="{0BDC132A-5C91-4078-9777-31DA19A62E0A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72" panose="020B0503030000000003" pitchFamily="34" charset="0"/>
                <a:ea typeface="+mn-ea"/>
                <a:cs typeface="72" panose="020B0503030000000003" pitchFamily="34" charset="0"/>
              </a:rPr>
              <a:pPr marL="0" marR="0" lvl="0" indent="0" algn="r" defTabSz="91281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Tx/>
                <a:buFont typeface="Arial" pitchFamily="34" charset="0"/>
                <a:buNone/>
                <a:tabLst/>
              </a:pPr>
              <a:t>‹#›</a:t>
            </a:fld>
            <a:endParaRPr kumimoji="0" sz="900" b="0" i="0" u="none" strike="noStrike" kern="1200" cap="none" spc="0" normalizeH="0" baseline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72" panose="020B0503030000000003" pitchFamily="34" charset="0"/>
              <a:ea typeface="+mn-ea"/>
              <a:cs typeface="72" panose="020B0503030000000003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F3FA4BD-32C9-4A0E-A7B2-52453FFD146E}"/>
              </a:ext>
            </a:extLst>
          </p:cNvPr>
          <p:cNvGrpSpPr/>
          <p:nvPr userDrawn="1"/>
        </p:nvGrpSpPr>
        <p:grpSpPr>
          <a:xfrm rot="5400000">
            <a:off x="9615711" y="2620044"/>
            <a:ext cx="6858001" cy="1617917"/>
            <a:chOff x="877887" y="-2293771"/>
            <a:chExt cx="6858001" cy="1617496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14555E9-BE86-4E51-8046-561BE50ED1B7}"/>
                </a:ext>
              </a:extLst>
            </p:cNvPr>
            <p:cNvGrpSpPr/>
            <p:nvPr userDrawn="1"/>
          </p:nvGrpSpPr>
          <p:grpSpPr>
            <a:xfrm>
              <a:off x="877888" y="-1474621"/>
              <a:ext cx="6858000" cy="398296"/>
              <a:chOff x="877888" y="-1474621"/>
              <a:chExt cx="11218862" cy="398296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D6509AF5-A4AA-4A63-BA43-F8D4BB72E871}"/>
                  </a:ext>
                </a:extLst>
              </p:cNvPr>
              <p:cNvSpPr/>
              <p:nvPr userDrawn="1"/>
            </p:nvSpPr>
            <p:spPr bwMode="auto">
              <a:xfrm>
                <a:off x="877888" y="-1474621"/>
                <a:ext cx="1370012" cy="388771"/>
              </a:xfrm>
              <a:prstGeom prst="rect">
                <a:avLst/>
              </a:prstGeom>
              <a:solidFill>
                <a:srgbClr val="5B738B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灰色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5B738B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94C82971-7C3E-4EED-BC20-8DA04C1F60C4}"/>
                  </a:ext>
                </a:extLst>
              </p:cNvPr>
              <p:cNvSpPr/>
              <p:nvPr userDrawn="1"/>
            </p:nvSpPr>
            <p:spPr bwMode="auto">
              <a:xfrm>
                <a:off x="2284867" y="-1465096"/>
                <a:ext cx="1370012" cy="388771"/>
              </a:xfrm>
              <a:prstGeom prst="rect">
                <a:avLst/>
              </a:prstGeom>
              <a:solidFill>
                <a:srgbClr val="0F70F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蓝色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0070F2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5B5FC1B7-D4CB-44E9-886A-8EF400A1EE15}"/>
                  </a:ext>
                </a:extLst>
              </p:cNvPr>
              <p:cNvSpPr/>
              <p:nvPr userDrawn="1"/>
            </p:nvSpPr>
            <p:spPr bwMode="auto">
              <a:xfrm>
                <a:off x="3691846" y="-1465096"/>
                <a:ext cx="1370012" cy="388771"/>
              </a:xfrm>
              <a:prstGeom prst="rect">
                <a:avLst/>
              </a:prstGeom>
              <a:solidFill>
                <a:srgbClr val="11838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青色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07838F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699D719B-AC81-423C-8565-C830988B8B26}"/>
                  </a:ext>
                </a:extLst>
              </p:cNvPr>
              <p:cNvSpPr/>
              <p:nvPr userDrawn="1"/>
            </p:nvSpPr>
            <p:spPr bwMode="auto">
              <a:xfrm>
                <a:off x="5098825" y="-1465096"/>
                <a:ext cx="1370012" cy="388771"/>
              </a:xfrm>
              <a:prstGeom prst="rect">
                <a:avLst/>
              </a:prstGeom>
              <a:solidFill>
                <a:srgbClr val="1C881C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cs typeface="Segoe UI" pitchFamily="34" charset="0"/>
                  </a:defRPr>
                </a:pPr>
                <a:r>
                  <a:rPr sz="800">
                    <a:ea typeface="+mn-ea"/>
                  </a:rPr>
                  <a:t>绿色 </a:t>
                </a:r>
                <a:r>
                  <a:rPr sz="800">
                    <a:ea typeface="Segoe UI" pitchFamily="34" charset="0"/>
                  </a:rPr>
                  <a:t>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188918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480FD7A5-EF72-40C7-A255-50A927D2F85F}"/>
                  </a:ext>
                </a:extLst>
              </p:cNvPr>
              <p:cNvSpPr/>
              <p:nvPr userDrawn="1"/>
            </p:nvSpPr>
            <p:spPr bwMode="auto">
              <a:xfrm>
                <a:off x="6505804" y="-1465096"/>
                <a:ext cx="1370012" cy="388771"/>
              </a:xfrm>
              <a:prstGeom prst="rect">
                <a:avLst/>
              </a:prstGeom>
              <a:solidFill>
                <a:srgbClr val="C3541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芒果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C35500</a:t>
                </a:r>
                <a:endParaRPr kumimoji="0" sz="800" b="1" i="0" u="none" strike="noStrike" kern="1200" cap="none" spc="0" normalizeH="0" baseline="0">
                  <a:ln>
                    <a:noFill/>
                  </a:ln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Arial" panose="020B0604020202020204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FA2651D8-3304-4065-A858-0B0D06396DC3}"/>
                  </a:ext>
                </a:extLst>
              </p:cNvPr>
              <p:cNvSpPr/>
              <p:nvPr userDrawn="1"/>
            </p:nvSpPr>
            <p:spPr bwMode="auto">
              <a:xfrm>
                <a:off x="7912784" y="-1465096"/>
                <a:ext cx="1370012" cy="388771"/>
              </a:xfrm>
              <a:prstGeom prst="rect">
                <a:avLst/>
              </a:prstGeom>
              <a:solidFill>
                <a:srgbClr val="D30F1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红色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+mn-ea"/>
                    <a:cs typeface="Segoe UI" pitchFamily="34" charset="0"/>
                  </a:defRPr>
                </a:pPr>
                <a:r>
                  <a:rPr sz="800"/>
                  <a:t>D30F15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D60FE52-DD0E-4CE7-9889-F4D8670ABD64}"/>
                  </a:ext>
                </a:extLst>
              </p:cNvPr>
              <p:cNvSpPr/>
              <p:nvPr userDrawn="1"/>
            </p:nvSpPr>
            <p:spPr bwMode="auto">
              <a:xfrm>
                <a:off x="9319763" y="-1465096"/>
                <a:ext cx="1370012" cy="388771"/>
              </a:xfrm>
              <a:prstGeom prst="rect">
                <a:avLst/>
              </a:prstGeom>
              <a:solidFill>
                <a:srgbClr val="CC15DC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粉色 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CC00DC</a:t>
                </a: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52C126FB-9763-4157-AD1D-93D1AA2DDB7B}"/>
                  </a:ext>
                </a:extLst>
              </p:cNvPr>
              <p:cNvSpPr/>
              <p:nvPr userDrawn="1"/>
            </p:nvSpPr>
            <p:spPr bwMode="auto">
              <a:xfrm>
                <a:off x="10726738" y="-1465096"/>
                <a:ext cx="1370012" cy="388771"/>
              </a:xfrm>
              <a:prstGeom prst="rect">
                <a:avLst/>
              </a:prstGeom>
              <a:solidFill>
                <a:srgbClr val="7858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cs typeface="Segoe UI" pitchFamily="34" charset="0"/>
                  </a:defRPr>
                </a:pPr>
                <a:r>
                  <a:rPr sz="800">
                    <a:ea typeface="+mn-ea"/>
                  </a:rPr>
                  <a:t>Indigo </a:t>
                </a:r>
                <a:r>
                  <a:rPr sz="800">
                    <a:ea typeface="Segoe UI" pitchFamily="34" charset="0"/>
                  </a:rPr>
                  <a:t>5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7858FF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DAE68EE8-9769-4655-829C-9A70533EA380}"/>
                </a:ext>
              </a:extLst>
            </p:cNvPr>
            <p:cNvGrpSpPr/>
            <p:nvPr userDrawn="1"/>
          </p:nvGrpSpPr>
          <p:grpSpPr>
            <a:xfrm>
              <a:off x="877888" y="-1884196"/>
              <a:ext cx="6858000" cy="388771"/>
              <a:chOff x="877888" y="-2293771"/>
              <a:chExt cx="11218862" cy="388771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A49B6813-D843-41DC-9D68-DA1A3B91C899}"/>
                  </a:ext>
                </a:extLst>
              </p:cNvPr>
              <p:cNvSpPr/>
              <p:nvPr userDrawn="1"/>
            </p:nvSpPr>
            <p:spPr bwMode="auto">
              <a:xfrm>
                <a:off x="877888" y="-2293771"/>
                <a:ext cx="1370012" cy="388771"/>
              </a:xfrm>
              <a:prstGeom prst="rect">
                <a:avLst/>
              </a:prstGeom>
              <a:solidFill>
                <a:srgbClr val="D5DADE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34495E"/>
                        </a:gs>
                        <a:gs pos="100000">
                          <a:srgbClr val="34495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灰色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34495E"/>
                        </a:gs>
                        <a:gs pos="100000">
                          <a:srgbClr val="34495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D5DADD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9DDA07BA-B624-4B9F-9C70-A1A9B81A7CD6}"/>
                  </a:ext>
                </a:extLst>
              </p:cNvPr>
              <p:cNvSpPr/>
              <p:nvPr userDrawn="1"/>
            </p:nvSpPr>
            <p:spPr bwMode="auto">
              <a:xfrm>
                <a:off x="2284867" y="-2293771"/>
                <a:ext cx="1370012" cy="388771"/>
              </a:xfrm>
              <a:prstGeom prst="rect">
                <a:avLst/>
              </a:prstGeom>
              <a:solidFill>
                <a:srgbClr val="89D2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063FB0"/>
                        </a:gs>
                        <a:gs pos="100000">
                          <a:srgbClr val="063FB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蓝色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063FB0"/>
                        </a:gs>
                        <a:gs pos="100000">
                          <a:srgbClr val="063FB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89D1FF</a:t>
                </a: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9FE03F51-5C12-4652-B1D3-0201DFC8F73E}"/>
                  </a:ext>
                </a:extLst>
              </p:cNvPr>
              <p:cNvSpPr/>
              <p:nvPr userDrawn="1"/>
            </p:nvSpPr>
            <p:spPr bwMode="auto">
              <a:xfrm>
                <a:off x="3691846" y="-2293771"/>
                <a:ext cx="1370012" cy="388771"/>
              </a:xfrm>
              <a:prstGeom prst="rect">
                <a:avLst/>
              </a:prstGeom>
              <a:solidFill>
                <a:srgbClr val="63EDD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095663"/>
                        </a:gs>
                        <a:gs pos="100000">
                          <a:srgbClr val="09566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青色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095663"/>
                        </a:gs>
                        <a:gs pos="100000">
                          <a:srgbClr val="095663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64EDD2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40B943D4-0132-4ED7-8163-E68844D68CDD}"/>
                  </a:ext>
                </a:extLst>
              </p:cNvPr>
              <p:cNvSpPr/>
              <p:nvPr userDrawn="1"/>
            </p:nvSpPr>
            <p:spPr bwMode="auto">
              <a:xfrm>
                <a:off x="5098825" y="-2293771"/>
                <a:ext cx="1370012" cy="388771"/>
              </a:xfrm>
              <a:prstGeom prst="rect">
                <a:avLst/>
              </a:prstGeom>
              <a:solidFill>
                <a:srgbClr val="97DD3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1F582F"/>
                        </a:gs>
                        <a:gs pos="100000">
                          <a:srgbClr val="1F582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绿色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1F582F"/>
                        </a:gs>
                        <a:gs pos="100000">
                          <a:srgbClr val="1F582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97DD40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C872454E-FC8C-4836-A901-2AC1314B5E5B}"/>
                  </a:ext>
                </a:extLst>
              </p:cNvPr>
              <p:cNvSpPr/>
              <p:nvPr userDrawn="1"/>
            </p:nvSpPr>
            <p:spPr bwMode="auto">
              <a:xfrm>
                <a:off x="6505804" y="-2293771"/>
                <a:ext cx="1370012" cy="388771"/>
              </a:xfrm>
              <a:prstGeom prst="rect">
                <a:avLst/>
              </a:prstGeom>
              <a:solidFill>
                <a:srgbClr val="FFE07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8C2A09"/>
                        </a:gs>
                        <a:gs pos="100000">
                          <a:srgbClr val="8C2A09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芒果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8C2A09"/>
                        </a:gs>
                        <a:gs pos="100000">
                          <a:srgbClr val="8C2A09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FFDF72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A8254FAC-35FC-4C6F-ABC0-12EE47C9273D}"/>
                  </a:ext>
                </a:extLst>
              </p:cNvPr>
              <p:cNvSpPr/>
              <p:nvPr userDrawn="1"/>
            </p:nvSpPr>
            <p:spPr bwMode="auto">
              <a:xfrm>
                <a:off x="7912784" y="-2293771"/>
                <a:ext cx="1370012" cy="388771"/>
              </a:xfrm>
              <a:prstGeom prst="rect">
                <a:avLst/>
              </a:prstGeom>
              <a:solidFill>
                <a:srgbClr val="FF8BB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83060C"/>
                        </a:gs>
                        <a:gs pos="100000">
                          <a:srgbClr val="83060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红色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83060C"/>
                        </a:gs>
                        <a:gs pos="100000">
                          <a:srgbClr val="83060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FF8CB2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AAC91DE-80CB-478B-A575-0D1968119AD1}"/>
                  </a:ext>
                </a:extLst>
              </p:cNvPr>
              <p:cNvSpPr/>
              <p:nvPr userDrawn="1"/>
            </p:nvSpPr>
            <p:spPr bwMode="auto">
              <a:xfrm>
                <a:off x="9319763" y="-2293771"/>
                <a:ext cx="1370012" cy="388771"/>
              </a:xfrm>
              <a:prstGeom prst="rect">
                <a:avLst/>
              </a:prstGeom>
              <a:solidFill>
                <a:srgbClr val="FEAFEE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780FA4"/>
                        </a:gs>
                        <a:gs pos="100000">
                          <a:srgbClr val="780FA4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粉红色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780FA4"/>
                        </a:gs>
                        <a:gs pos="100000">
                          <a:srgbClr val="780FA4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FFAFED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AE77872-2DF3-48E6-8D8B-D76DE8EF15CE}"/>
                  </a:ext>
                </a:extLst>
              </p:cNvPr>
              <p:cNvSpPr/>
              <p:nvPr userDrawn="1"/>
            </p:nvSpPr>
            <p:spPr bwMode="auto">
              <a:xfrm>
                <a:off x="10726738" y="-2293771"/>
                <a:ext cx="1370012" cy="388771"/>
              </a:xfrm>
              <a:prstGeom prst="rect">
                <a:avLst/>
              </a:prstGeom>
              <a:solidFill>
                <a:srgbClr val="D3B6FF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4719EE"/>
                        </a:gs>
                        <a:gs pos="100000">
                          <a:srgbClr val="4719E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英迪戈 2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4719EE"/>
                        </a:gs>
                        <a:gs pos="100000">
                          <a:srgbClr val="4719E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D3B6FF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FDF6C7D-44EA-4239-BF0B-8228D2C2F606}"/>
                </a:ext>
              </a:extLst>
            </p:cNvPr>
            <p:cNvGrpSpPr/>
            <p:nvPr userDrawn="1"/>
          </p:nvGrpSpPr>
          <p:grpSpPr>
            <a:xfrm>
              <a:off x="877888" y="-1065046"/>
              <a:ext cx="6858000" cy="388771"/>
              <a:chOff x="877888" y="-1884196"/>
              <a:chExt cx="11218862" cy="388771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27D3FED-B46A-4A2C-A44B-D4D19A008B66}"/>
                  </a:ext>
                </a:extLst>
              </p:cNvPr>
              <p:cNvSpPr/>
              <p:nvPr userDrawn="1"/>
            </p:nvSpPr>
            <p:spPr bwMode="auto">
              <a:xfrm>
                <a:off x="877888" y="-1884196"/>
                <a:ext cx="1370012" cy="388771"/>
              </a:xfrm>
              <a:prstGeom prst="rect">
                <a:avLst/>
              </a:prstGeom>
              <a:solidFill>
                <a:srgbClr val="223447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A9B4BE"/>
                        </a:gs>
                        <a:gs pos="100000">
                          <a:srgbClr val="A9B4B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灰色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A9B4BE"/>
                        </a:gs>
                        <a:gs pos="100000">
                          <a:srgbClr val="A9B4B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223548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5D595194-0969-4924-9757-94D9B7D058A5}"/>
                  </a:ext>
                </a:extLst>
              </p:cNvPr>
              <p:cNvSpPr/>
              <p:nvPr userDrawn="1"/>
            </p:nvSpPr>
            <p:spPr bwMode="auto">
              <a:xfrm>
                <a:off x="2284867" y="-1884196"/>
                <a:ext cx="1370012" cy="388771"/>
              </a:xfrm>
              <a:prstGeom prst="rect">
                <a:avLst/>
              </a:prstGeom>
              <a:solidFill>
                <a:srgbClr val="03298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4CB1FF"/>
                        </a:gs>
                        <a:gs pos="100000">
                          <a:srgbClr val="4CB1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蓝色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4CB1FF"/>
                        </a:gs>
                        <a:gs pos="100000">
                          <a:srgbClr val="4CB1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002A86</a:t>
                </a: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781E367-B51E-47B9-9A6A-53D950A154AB}"/>
                  </a:ext>
                </a:extLst>
              </p:cNvPr>
              <p:cNvSpPr/>
              <p:nvPr userDrawn="1"/>
            </p:nvSpPr>
            <p:spPr bwMode="auto">
              <a:xfrm>
                <a:off x="3691846" y="-1884196"/>
                <a:ext cx="1370012" cy="388771"/>
              </a:xfrm>
              <a:prstGeom prst="rect">
                <a:avLst/>
              </a:prstGeom>
              <a:solidFill>
                <a:srgbClr val="06414B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15CEAC"/>
                        </a:gs>
                        <a:gs pos="100000">
                          <a:srgbClr val="15CE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青色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15CEAC"/>
                        </a:gs>
                        <a:gs pos="100000">
                          <a:srgbClr val="15CE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02414C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5719CCF5-DF53-443B-96D3-6820C32CECC1}"/>
                  </a:ext>
                </a:extLst>
              </p:cNvPr>
              <p:cNvSpPr/>
              <p:nvPr userDrawn="1"/>
            </p:nvSpPr>
            <p:spPr bwMode="auto">
              <a:xfrm>
                <a:off x="5098825" y="-1884196"/>
                <a:ext cx="1370012" cy="388771"/>
              </a:xfrm>
              <a:prstGeom prst="rect">
                <a:avLst/>
              </a:prstGeom>
              <a:solidFill>
                <a:srgbClr val="17422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5DC122"/>
                        </a:gs>
                        <a:gs pos="100000">
                          <a:srgbClr val="5DC122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绿色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5DC122"/>
                        </a:gs>
                        <a:gs pos="100000">
                          <a:srgbClr val="5DC122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164323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3B3ABF3C-98CA-4476-B23A-D2E617DB69F0}"/>
                  </a:ext>
                </a:extLst>
              </p:cNvPr>
              <p:cNvSpPr/>
              <p:nvPr userDrawn="1"/>
            </p:nvSpPr>
            <p:spPr bwMode="auto">
              <a:xfrm>
                <a:off x="6505804" y="-1884196"/>
                <a:ext cx="1370012" cy="388771"/>
              </a:xfrm>
              <a:prstGeom prst="rect">
                <a:avLst/>
              </a:prstGeom>
              <a:solidFill>
                <a:srgbClr val="6D190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B311"/>
                        </a:gs>
                        <a:gs pos="100000">
                          <a:srgbClr val="FFB31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芒果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B311"/>
                        </a:gs>
                        <a:gs pos="100000">
                          <a:srgbClr val="FFB311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6D1900</a:t>
                </a: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67ED3975-B756-4240-A0E0-3E87567CF30A}"/>
                  </a:ext>
                </a:extLst>
              </p:cNvPr>
              <p:cNvSpPr/>
              <p:nvPr userDrawn="1"/>
            </p:nvSpPr>
            <p:spPr bwMode="auto">
              <a:xfrm>
                <a:off x="7912783" y="-1884196"/>
                <a:ext cx="1370012" cy="388771"/>
              </a:xfrm>
              <a:prstGeom prst="rect">
                <a:avLst/>
              </a:prstGeom>
              <a:solidFill>
                <a:srgbClr val="5A030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5C77"/>
                        </a:gs>
                        <a:gs pos="100000">
                          <a:srgbClr val="FF5C77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红色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5C77"/>
                        </a:gs>
                        <a:gs pos="100000">
                          <a:srgbClr val="FF5C77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5A0404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157520BE-A8AA-4C12-A21D-929D071F7D8A}"/>
                  </a:ext>
                </a:extLst>
              </p:cNvPr>
              <p:cNvSpPr/>
              <p:nvPr userDrawn="1"/>
            </p:nvSpPr>
            <p:spPr bwMode="auto">
              <a:xfrm>
                <a:off x="9319762" y="-1884196"/>
                <a:ext cx="1370012" cy="388771"/>
              </a:xfrm>
              <a:prstGeom prst="rect">
                <a:avLst/>
              </a:prstGeom>
              <a:solidFill>
                <a:srgbClr val="500980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8AF0"/>
                        </a:gs>
                        <a:gs pos="100000">
                          <a:srgbClr val="FF8AF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粉红色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8AF0"/>
                        </a:gs>
                        <a:gs pos="100000">
                          <a:srgbClr val="FF8AF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02414C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8DE1E397-8822-47C6-9A8C-63CAB6A5A23F}"/>
                  </a:ext>
                </a:extLst>
              </p:cNvPr>
              <p:cNvSpPr/>
              <p:nvPr userDrawn="1"/>
            </p:nvSpPr>
            <p:spPr bwMode="auto">
              <a:xfrm>
                <a:off x="10726738" y="-1884196"/>
                <a:ext cx="1370012" cy="388771"/>
              </a:xfrm>
              <a:prstGeom prst="rect">
                <a:avLst/>
              </a:prstGeom>
              <a:solidFill>
                <a:srgbClr val="2C19AD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B994FF"/>
                        </a:gs>
                        <a:gs pos="100000">
                          <a:srgbClr val="B994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Indigo 8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B994FF"/>
                        </a:gs>
                        <a:gs pos="100000">
                          <a:srgbClr val="B994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2C13AD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72440505-9DC4-42FE-BA6D-2C99A98AF218}"/>
                </a:ext>
              </a:extLst>
            </p:cNvPr>
            <p:cNvGrpSpPr/>
            <p:nvPr userDrawn="1"/>
          </p:nvGrpSpPr>
          <p:grpSpPr>
            <a:xfrm>
              <a:off x="877887" y="-2293771"/>
              <a:ext cx="6858000" cy="388771"/>
              <a:chOff x="877888" y="-1884196"/>
              <a:chExt cx="2749992" cy="388771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359BF2ED-545A-4D23-8594-8C8164901A54}"/>
                  </a:ext>
                </a:extLst>
              </p:cNvPr>
              <p:cNvSpPr/>
              <p:nvPr userDrawn="1"/>
            </p:nvSpPr>
            <p:spPr bwMode="auto">
              <a:xfrm>
                <a:off x="877888" y="-1884196"/>
                <a:ext cx="1370012" cy="38877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/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白色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000000"/>
                        </a:gs>
                        <a:gs pos="100000">
                          <a:srgbClr val="000000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FFFFFF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A3BE06D-7094-4181-B35C-4AE013C80F1F}"/>
                  </a:ext>
                </a:extLst>
              </p:cNvPr>
              <p:cNvSpPr/>
              <p:nvPr userDrawn="1"/>
            </p:nvSpPr>
            <p:spPr bwMode="auto">
              <a:xfrm>
                <a:off x="2257868" y="-1884196"/>
                <a:ext cx="1370012" cy="38877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0" rIns="0" bIns="0" numCol="1" spc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b="1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黑色</a:t>
                </a:r>
              </a:p>
              <a:p>
                <a:pPr marL="0" marR="0" lvl="0" indent="0" algn="l" defTabSz="932472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800" kern="1200">
                    <a:ln>
                      <a:noFill/>
                    </a:ln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Arial" panose="020B0604020202020204"/>
                    <a:ea typeface="Segoe UI" pitchFamily="34" charset="0"/>
                    <a:cs typeface="Segoe UI" pitchFamily="34" charset="0"/>
                  </a:defRPr>
                </a:pPr>
                <a:r>
                  <a:rPr sz="800"/>
                  <a:t>000000</a:t>
                </a:r>
              </a:p>
            </p:txBody>
          </p:sp>
        </p:grpSp>
      </p:grpSp>
      <p:sp>
        <p:nvSpPr>
          <p:cNvPr id="4" name="Copyright">
            <a:extLst>
              <a:ext uri="{FF2B5EF4-FFF2-40B4-BE49-F238E27FC236}">
                <a16:creationId xmlns:a16="http://schemas.microsoft.com/office/drawing/2014/main" id="{F6B0086D-98A4-275F-E169-67E9FF28606F}"/>
              </a:ext>
            </a:extLst>
          </p:cNvPr>
          <p:cNvSpPr txBox="1"/>
          <p:nvPr userDrawn="1"/>
        </p:nvSpPr>
        <p:spPr bwMode="black">
          <a:xfrm>
            <a:off x="584352" y="6559835"/>
            <a:ext cx="4344037" cy="923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10885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itchFamily="34" charset="0"/>
              <a:buNone/>
              <a:tabLst/>
              <a:defRPr sz="600" kern="120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72" panose="020B0503030000000003" pitchFamily="34" charset="0"/>
              </a:defRPr>
            </a:pPr>
            <a:r>
              <a:rPr sz="600" dirty="0"/>
              <a:t>© 2024 SAP </a:t>
            </a:r>
            <a:r>
              <a:rPr sz="600" dirty="0" err="1"/>
              <a:t>股份有限公司或其关联公司版权所有，保留所有权利</a:t>
            </a:r>
            <a:r>
              <a:rPr sz="600" dirty="0"/>
              <a:t>。</a:t>
            </a:r>
            <a:endParaRPr kumimoji="0" sz="6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72 Brand" panose="020B0504030603020204" pitchFamily="34" charset="0"/>
              <a:ea typeface="Arial Unicode MS"/>
              <a:cs typeface="72" panose="020B0503030000000003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0370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  <p:sldLayoutId id="2147483859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31863" rtl="0" eaLnBrk="1" fontAlgn="base" hangingPunct="1">
        <a:spcBef>
          <a:spcPct val="0"/>
        </a:spcBef>
        <a:spcAft>
          <a:spcPct val="0"/>
        </a:spcAft>
        <a:defRPr sz="3600" b="1" kern="1200" spc="-50">
          <a:ln w="3175">
            <a:noFill/>
          </a:ln>
          <a:solidFill>
            <a:schemeClr val="tx1"/>
          </a:solidFill>
          <a:latin typeface="72 Brand" panose="020B0504030603020204" pitchFamily="34" charset="0"/>
          <a:ea typeface="+mn-ea"/>
          <a:cs typeface="72 Bold" panose="020B0803030000000003" pitchFamily="34" charset="0"/>
        </a:defRPr>
      </a:lvl1pPr>
      <a:lvl2pPr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931863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defTabSz="931863" rtl="0" eaLnBrk="1" fontAlgn="base" hangingPunct="1">
        <a:spcBef>
          <a:spcPct val="20000"/>
        </a:spcBef>
        <a:spcAft>
          <a:spcPct val="0"/>
        </a:spcAft>
        <a:buSzPct val="90000"/>
        <a:buFont typeface="Wingdings" panose="05000000000000000000" pitchFamily="2" charset="2"/>
        <a:buChar char=""/>
        <a:defRPr sz="2800" kern="1200">
          <a:solidFill>
            <a:schemeClr val="tx1"/>
          </a:solidFill>
          <a:latin typeface="72 Brand" panose="020B0504030603020204" pitchFamily="34" charset="0"/>
          <a:ea typeface="+mn-ea"/>
          <a:cs typeface="72" panose="020B0503030000000003" pitchFamily="34" charset="0"/>
        </a:defRPr>
      </a:lvl1pPr>
      <a:lvl2pPr marL="457200" indent="-228600" algn="l" defTabSz="931863" rtl="0" eaLnBrk="1" fontAlgn="base" hangingPunct="1">
        <a:spcBef>
          <a:spcPct val="20000"/>
        </a:spcBef>
        <a:spcAft>
          <a:spcPct val="0"/>
        </a:spcAft>
        <a:buSzPct val="90000"/>
        <a:buFont typeface="Wingdings" panose="05000000000000000000" pitchFamily="2" charset="2"/>
        <a:buChar char=""/>
        <a:defRPr sz="2000" kern="1200">
          <a:solidFill>
            <a:schemeClr val="tx1"/>
          </a:solidFill>
          <a:latin typeface="72 Brand" panose="020B0504030603020204" pitchFamily="34" charset="0"/>
          <a:ea typeface="+mn-ea"/>
          <a:cs typeface="72" panose="020B0503030000000003" pitchFamily="34" charset="0"/>
        </a:defRPr>
      </a:lvl2pPr>
      <a:lvl3pPr marL="657225" indent="-200025" algn="l" defTabSz="931863" rtl="0" eaLnBrk="1" fontAlgn="base" hangingPunct="1">
        <a:spcBef>
          <a:spcPct val="20000"/>
        </a:spcBef>
        <a:spcAft>
          <a:spcPct val="0"/>
        </a:spcAft>
        <a:buSzPct val="90000"/>
        <a:buFont typeface="Wingdings" panose="05000000000000000000" pitchFamily="2" charset="2"/>
        <a:buChar char=""/>
        <a:defRPr sz="1600" kern="1200">
          <a:solidFill>
            <a:schemeClr val="tx1"/>
          </a:solidFill>
          <a:latin typeface="72 Brand" panose="020B0504030603020204" pitchFamily="34" charset="0"/>
          <a:ea typeface="+mn-ea"/>
          <a:cs typeface="72" panose="020B0503030000000003" pitchFamily="34" charset="0"/>
        </a:defRPr>
      </a:lvl3pPr>
      <a:lvl4pPr marL="842963" indent="-180975" algn="l" defTabSz="931863" rtl="0" eaLnBrk="1" fontAlgn="base" hangingPunct="1">
        <a:spcBef>
          <a:spcPct val="20000"/>
        </a:spcBef>
        <a:spcAft>
          <a:spcPct val="0"/>
        </a:spcAft>
        <a:buSzPct val="90000"/>
        <a:buFont typeface="Wingdings" panose="05000000000000000000" pitchFamily="2" charset="2"/>
        <a:buChar char=""/>
        <a:defRPr sz="1400" kern="1200">
          <a:solidFill>
            <a:schemeClr val="tx1"/>
          </a:solidFill>
          <a:latin typeface="72 Brand" panose="020B0504030603020204" pitchFamily="34" charset="0"/>
          <a:ea typeface="+mn-ea"/>
          <a:cs typeface="72" panose="020B0503030000000003" pitchFamily="34" charset="0"/>
        </a:defRPr>
      </a:lvl4pPr>
      <a:lvl5pPr marL="1023938" indent="-168275" algn="l" defTabSz="931863" rtl="0" eaLnBrk="1" fontAlgn="base" hangingPunct="1">
        <a:spcBef>
          <a:spcPct val="20000"/>
        </a:spcBef>
        <a:spcAft>
          <a:spcPct val="0"/>
        </a:spcAft>
        <a:buSzPct val="90000"/>
        <a:buFont typeface="Wingdings" panose="05000000000000000000" pitchFamily="2" charset="2"/>
        <a:buChar char=""/>
        <a:defRPr sz="1400" kern="1200">
          <a:solidFill>
            <a:schemeClr val="tx1"/>
          </a:solidFill>
          <a:latin typeface="72 Brand" panose="020B0504030603020204" pitchFamily="34" charset="0"/>
          <a:ea typeface="+mn-ea"/>
          <a:cs typeface="72" panose="020B05030300000000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0">
          <p15:clr>
            <a:srgbClr val="F26B43"/>
          </p15:clr>
        </p15:guide>
        <p15:guide id="2" pos="360">
          <p15:clr>
            <a:srgbClr val="F26B43"/>
          </p15:clr>
        </p15:guide>
        <p15:guide id="3" pos="7320">
          <p15:clr>
            <a:srgbClr val="F26B43"/>
          </p15:clr>
        </p15:guide>
        <p15:guide id="4" orient="horz" pos="368">
          <p15:clr>
            <a:srgbClr val="F26B43"/>
          </p15:clr>
        </p15:guide>
        <p15:guide id="5" pos="184">
          <p15:clr>
            <a:srgbClr val="F26B43"/>
          </p15:clr>
        </p15:guide>
        <p15:guide id="6" pos="7496">
          <p15:clr>
            <a:srgbClr val="F26B43"/>
          </p15:clr>
        </p15:guide>
        <p15:guide id="7" orient="horz" pos="175">
          <p15:clr>
            <a:srgbClr val="F26B43"/>
          </p15:clr>
        </p15:guide>
        <p15:guide id="8" orient="horz" pos="413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ckground">
            <a:extLst>
              <a:ext uri="{FF2B5EF4-FFF2-40B4-BE49-F238E27FC236}">
                <a16:creationId xmlns:a16="http://schemas.microsoft.com/office/drawing/2014/main" id="{57293E41-954C-9E9C-7DE2-32FEDBD5A1C6}"/>
              </a:ext>
            </a:extLst>
          </p:cNvPr>
          <p:cNvSpPr/>
          <p:nvPr userDrawn="1"/>
        </p:nvSpPr>
        <p:spPr bwMode="gray">
          <a:xfrm>
            <a:off x="-1" y="0"/>
            <a:ext cx="12195175" cy="6858000"/>
          </a:xfrm>
          <a:prstGeom prst="rect">
            <a:avLst/>
          </a:prstGeom>
          <a:solidFill>
            <a:schemeClr val="bg1"/>
          </a:solidFill>
          <a:ln w="15238" cap="flat">
            <a:noFill/>
            <a:prstDash val="solid"/>
            <a:miter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72 Brand" panose="020B0504030603020204" pitchFamily="34" charset="0"/>
              <a:ea typeface="72 Brand" pitchFamily="34" charset="-128"/>
              <a:cs typeface="72 Brand" pitchFamily="34" charset="-128"/>
            </a:endParaRPr>
          </a:p>
        </p:txBody>
      </p:sp>
      <p:sp>
        <p:nvSpPr>
          <p:cNvPr id="34" name="Slide number"/>
          <p:cNvSpPr txBox="1"/>
          <p:nvPr userDrawn="1"/>
        </p:nvSpPr>
        <p:spPr bwMode="black">
          <a:xfrm>
            <a:off x="11546207" y="6536751"/>
            <a:ext cx="144270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138" indent="-84138">
              <a:buClr>
                <a:schemeClr val="tx1"/>
              </a:buClr>
              <a:buFont typeface="Arial" pitchFamily="34" charset="0"/>
              <a:buChar char="©"/>
              <a:tabLst/>
              <a:defRPr sz="600"/>
            </a:lvl1pPr>
          </a:lstStyle>
          <a:p>
            <a:pPr marL="0" lvl="0" indent="0" algn="r">
              <a:buNone/>
            </a:pPr>
            <a:fld id="{0BDC132A-5C91-4078-9777-31DA19A62E0A}" type="slidenum">
              <a:rPr lang="en-US" sz="900" b="0" i="0" noProof="0" smtClean="0">
                <a:latin typeface="+mn-lt"/>
              </a:rPr>
              <a:pPr marL="0" lvl="0" indent="0" algn="r">
                <a:buNone/>
              </a:pPr>
              <a:t>‹#›</a:t>
            </a:fld>
            <a:endParaRPr lang="en-US" sz="900" b="0" i="0" noProof="0" dirty="0">
              <a:latin typeface="+mn-lt"/>
            </a:endParaRPr>
          </a:p>
        </p:txBody>
      </p:sp>
      <p:sp>
        <p:nvSpPr>
          <p:cNvPr id="12" name="Copyright Placeholder" descr="{&quot;templafy&quot;:{&quot;id&quot;:&quot;7de50980-8993-4cda-b7b3-85cb82dc8c22&quot;}}">
            <a:extLst>
              <a:ext uri="{FF2B5EF4-FFF2-40B4-BE49-F238E27FC236}">
                <a16:creationId xmlns:a16="http://schemas.microsoft.com/office/drawing/2014/main" id="{539D88F9-B48F-F143-B90F-EDFB85A350E8}"/>
              </a:ext>
            </a:extLst>
          </p:cNvPr>
          <p:cNvSpPr txBox="1">
            <a:spLocks/>
          </p:cNvSpPr>
          <p:nvPr userDrawn="1"/>
        </p:nvSpPr>
        <p:spPr>
          <a:xfrm>
            <a:off x="504001" y="6536751"/>
            <a:ext cx="10155600" cy="13849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 defTabSz="1088558" rtl="0" eaLnBrk="1" latinLnBrk="0" hangingPunct="1">
              <a:spcBef>
                <a:spcPts val="1800"/>
              </a:spcBef>
              <a:buClr>
                <a:schemeClr val="accent1"/>
              </a:buClr>
              <a:buSzPct val="80000"/>
              <a:buFontTx/>
              <a:buNone/>
              <a:defRPr sz="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64" indent="-179964" algn="l" defTabSz="1088558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lang="en-US" sz="18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892" indent="-179964" algn="l" defTabSz="1088558" rtl="0" eaLnBrk="1" latinLnBrk="0" hangingPunct="1">
              <a:spcBef>
                <a:spcPts val="300"/>
              </a:spcBef>
              <a:buClr>
                <a:schemeClr val="tx1"/>
              </a:buClr>
              <a:buSzPct val="120000"/>
              <a:buFont typeface="Arial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892" indent="0" algn="l" defTabSz="1088558" rtl="0" eaLnBrk="1" latinLnBrk="0" hangingPunct="1">
              <a:spcBef>
                <a:spcPts val="100"/>
              </a:spcBef>
              <a:buClr>
                <a:schemeClr val="tx1"/>
              </a:buClr>
              <a:buSzPct val="100000"/>
              <a:buFont typeface="Symbol" panose="05050102010706020507" pitchFamily="18" charset="2"/>
              <a:buNone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3535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7814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09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6373" indent="-272140" algn="l" defTabSz="108855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sz="600" b="0" i="0" dirty="0">
                <a:latin typeface="72 Brand" panose="020B0504030603020204" pitchFamily="34" charset="0"/>
              </a:rPr>
              <a:t>INTERNAL – SAP and Customers Only</a:t>
            </a:r>
          </a:p>
        </p:txBody>
      </p:sp>
      <p:sp>
        <p:nvSpPr>
          <p:cNvPr id="3" name="Text Placeholder"/>
          <p:cNvSpPr>
            <a:spLocks noGrp="1"/>
          </p:cNvSpPr>
          <p:nvPr userDrawn="1">
            <p:ph type="body" idx="1"/>
          </p:nvPr>
        </p:nvSpPr>
        <p:spPr bwMode="black">
          <a:xfrm>
            <a:off x="504001" y="1548560"/>
            <a:ext cx="11186476" cy="4716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Start typing to add text without a bullet point. To add a bullet point, place the cursor at the start of this line and press tab.</a:t>
            </a:r>
            <a:endParaRPr lang="en-US" noProof="0" dirty="0"/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Placeholder"/>
          <p:cNvSpPr>
            <a:spLocks noGrp="1"/>
          </p:cNvSpPr>
          <p:nvPr userDrawn="1">
            <p:ph type="title"/>
          </p:nvPr>
        </p:nvSpPr>
        <p:spPr bwMode="black">
          <a:xfrm>
            <a:off x="504001" y="504000"/>
            <a:ext cx="11186476" cy="36933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 noProof="0" dirty="0"/>
              <a:t>Insert page title (sentence case)</a:t>
            </a:r>
          </a:p>
        </p:txBody>
      </p:sp>
      <p:grpSp>
        <p:nvGrpSpPr>
          <p:cNvPr id="6" name="Harvey 3" hidden="1">
            <a:extLst>
              <a:ext uri="{FF2B5EF4-FFF2-40B4-BE49-F238E27FC236}">
                <a16:creationId xmlns:a16="http://schemas.microsoft.com/office/drawing/2014/main" id="{B3E7C216-6801-4AB8-8D95-E7D60F39B210}"/>
              </a:ext>
            </a:extLst>
          </p:cNvPr>
          <p:cNvGrpSpPr>
            <a:grpSpLocks/>
          </p:cNvGrpSpPr>
          <p:nvPr userDrawn="1">
            <p:custDataLst>
              <p:tags r:id="rId34"/>
            </p:custDataLst>
          </p:nvPr>
        </p:nvGrpSpPr>
        <p:grpSpPr>
          <a:xfrm>
            <a:off x="3938798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7" name="Harvey 0/3 [0]">
              <a:extLst>
                <a:ext uri="{FF2B5EF4-FFF2-40B4-BE49-F238E27FC236}">
                  <a16:creationId xmlns:a16="http://schemas.microsoft.com/office/drawing/2014/main" id="{FC8CECD5-A3FB-4DD5-A846-DC09FDB6EB04}"/>
                </a:ext>
              </a:extLst>
            </p:cNvPr>
            <p:cNvSpPr>
              <a:spLocks noChangeAspect="1"/>
            </p:cNvSpPr>
            <p:nvPr>
              <p:custDataLst>
                <p:tags r:id="rId15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8" name="Harvey 1/3 [1]">
              <a:extLst>
                <a:ext uri="{FF2B5EF4-FFF2-40B4-BE49-F238E27FC236}">
                  <a16:creationId xmlns:a16="http://schemas.microsoft.com/office/drawing/2014/main" id="{750B853B-8389-4427-AFB9-1CE880FE9BEE}"/>
                </a:ext>
              </a:extLst>
            </p:cNvPr>
            <p:cNvSpPr>
              <a:spLocks noChangeAspect="1"/>
            </p:cNvSpPr>
            <p:nvPr>
              <p:custDataLst>
                <p:tags r:id="rId15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2463" y="476249"/>
                  </a:moveTo>
                  <a:arcTo wR="317500" hR="317500" stAng="1800000" swAng="14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9" name="Harvey 2/3 [2]">
              <a:extLst>
                <a:ext uri="{FF2B5EF4-FFF2-40B4-BE49-F238E27FC236}">
                  <a16:creationId xmlns:a16="http://schemas.microsoft.com/office/drawing/2014/main" id="{0CA9A207-7055-4A72-8ED2-D82605C3D0C8}"/>
                </a:ext>
              </a:extLst>
            </p:cNvPr>
            <p:cNvSpPr>
              <a:spLocks noChangeAspect="1"/>
            </p:cNvSpPr>
            <p:nvPr>
              <p:custDataLst>
                <p:tags r:id="rId15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2536" y="476250"/>
                  </a:moveTo>
                  <a:arcTo wR="317500" hR="317500" stAng="9000000" swAng="7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10" name="Harvey 3/3 [3]">
              <a:extLst>
                <a:ext uri="{FF2B5EF4-FFF2-40B4-BE49-F238E27FC236}">
                  <a16:creationId xmlns:a16="http://schemas.microsoft.com/office/drawing/2014/main" id="{4422C816-875A-41F5-9DC0-8DBAE4C5C6CB}"/>
                </a:ext>
              </a:extLst>
            </p:cNvPr>
            <p:cNvSpPr>
              <a:spLocks noChangeAspect="1"/>
            </p:cNvSpPr>
            <p:nvPr>
              <p:custDataLst>
                <p:tags r:id="rId15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</p:grpSp>
      <p:grpSp>
        <p:nvGrpSpPr>
          <p:cNvPr id="11" name="Harvey 4" hidden="1">
            <a:extLst>
              <a:ext uri="{FF2B5EF4-FFF2-40B4-BE49-F238E27FC236}">
                <a16:creationId xmlns:a16="http://schemas.microsoft.com/office/drawing/2014/main" id="{DDC5C333-7028-4F79-8940-98DC17723588}"/>
              </a:ext>
            </a:extLst>
          </p:cNvPr>
          <p:cNvGrpSpPr>
            <a:grpSpLocks/>
          </p:cNvGrpSpPr>
          <p:nvPr userDrawn="1">
            <p:custDataLst>
              <p:tags r:id="rId35"/>
            </p:custDataLst>
          </p:nvPr>
        </p:nvGrpSpPr>
        <p:grpSpPr>
          <a:xfrm>
            <a:off x="5391506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13" name="Harvey 0/4 [0]">
              <a:extLst>
                <a:ext uri="{FF2B5EF4-FFF2-40B4-BE49-F238E27FC236}">
                  <a16:creationId xmlns:a16="http://schemas.microsoft.com/office/drawing/2014/main" id="{70B331E2-39A8-4BAF-8DDD-C631B51EB56E}"/>
                </a:ext>
              </a:extLst>
            </p:cNvPr>
            <p:cNvSpPr>
              <a:spLocks noChangeAspect="1"/>
            </p:cNvSpPr>
            <p:nvPr>
              <p:custDataLst>
                <p:tags r:id="rId148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14" name="Harvey 1/4 [1]">
              <a:extLst>
                <a:ext uri="{FF2B5EF4-FFF2-40B4-BE49-F238E27FC236}">
                  <a16:creationId xmlns:a16="http://schemas.microsoft.com/office/drawing/2014/main" id="{47F66FBA-2801-4875-BD13-0BF512FC3C6A}"/>
                </a:ext>
              </a:extLst>
            </p:cNvPr>
            <p:cNvSpPr>
              <a:spLocks noChangeAspect="1"/>
            </p:cNvSpPr>
            <p:nvPr>
              <p:custDataLst>
                <p:tags r:id="rId14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15" name="Harvey 2/4 [2]">
              <a:extLst>
                <a:ext uri="{FF2B5EF4-FFF2-40B4-BE49-F238E27FC236}">
                  <a16:creationId xmlns:a16="http://schemas.microsoft.com/office/drawing/2014/main" id="{99673DAB-5272-45DC-B222-CA8CAA9FD2BB}"/>
                </a:ext>
              </a:extLst>
            </p:cNvPr>
            <p:cNvSpPr>
              <a:spLocks noChangeAspect="1"/>
            </p:cNvSpPr>
            <p:nvPr>
              <p:custDataLst>
                <p:tags r:id="rId15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16" name="Harvey 3/4 [3]">
              <a:extLst>
                <a:ext uri="{FF2B5EF4-FFF2-40B4-BE49-F238E27FC236}">
                  <a16:creationId xmlns:a16="http://schemas.microsoft.com/office/drawing/2014/main" id="{F9B9444B-C98D-45FC-BA92-881D06827328}"/>
                </a:ext>
              </a:extLst>
            </p:cNvPr>
            <p:cNvSpPr>
              <a:spLocks noChangeAspect="1"/>
            </p:cNvSpPr>
            <p:nvPr>
              <p:custDataLst>
                <p:tags r:id="rId15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17" name="Harvey 4/4 [4]">
              <a:extLst>
                <a:ext uri="{FF2B5EF4-FFF2-40B4-BE49-F238E27FC236}">
                  <a16:creationId xmlns:a16="http://schemas.microsoft.com/office/drawing/2014/main" id="{5FFB853D-F550-4F16-8269-A070A19E381C}"/>
                </a:ext>
              </a:extLst>
            </p:cNvPr>
            <p:cNvSpPr>
              <a:spLocks noChangeAspect="1"/>
            </p:cNvSpPr>
            <p:nvPr>
              <p:custDataLst>
                <p:tags r:id="rId15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</p:grpSp>
      <p:grpSp>
        <p:nvGrpSpPr>
          <p:cNvPr id="18" name="Harvey 8" hidden="1">
            <a:extLst>
              <a:ext uri="{FF2B5EF4-FFF2-40B4-BE49-F238E27FC236}">
                <a16:creationId xmlns:a16="http://schemas.microsoft.com/office/drawing/2014/main" id="{0630AB66-7B5F-41CE-A2EB-2EB4C67794AE}"/>
              </a:ext>
            </a:extLst>
          </p:cNvPr>
          <p:cNvGrpSpPr>
            <a:grpSpLocks/>
          </p:cNvGrpSpPr>
          <p:nvPr userDrawn="1">
            <p:custDataLst>
              <p:tags r:id="rId36"/>
            </p:custDataLst>
          </p:nvPr>
        </p:nvGrpSpPr>
        <p:grpSpPr>
          <a:xfrm>
            <a:off x="6844214" y="3978000"/>
            <a:ext cx="1024878" cy="1024878"/>
            <a:chOff x="0" y="0"/>
            <a:chExt cx="914400" cy="914400"/>
          </a:xfrm>
          <a:solidFill>
            <a:schemeClr val="accent1"/>
          </a:solidFill>
        </p:grpSpPr>
        <p:sp>
          <p:nvSpPr>
            <p:cNvPr id="19" name="Harvey 0/8 [0]">
              <a:extLst>
                <a:ext uri="{FF2B5EF4-FFF2-40B4-BE49-F238E27FC236}">
                  <a16:creationId xmlns:a16="http://schemas.microsoft.com/office/drawing/2014/main" id="{051D5678-1EFE-40CF-8563-B5E9EA35A271}"/>
                </a:ext>
              </a:extLst>
            </p:cNvPr>
            <p:cNvSpPr>
              <a:spLocks noChangeAspect="1"/>
            </p:cNvSpPr>
            <p:nvPr>
              <p:custDataLst>
                <p:tags r:id="rId139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0" name="Harvey 1/8 [1]">
              <a:extLst>
                <a:ext uri="{FF2B5EF4-FFF2-40B4-BE49-F238E27FC236}">
                  <a16:creationId xmlns:a16="http://schemas.microsoft.com/office/drawing/2014/main" id="{E5DDEB4B-B8B3-42DA-AF30-4FD0A1770D91}"/>
                </a:ext>
              </a:extLst>
            </p:cNvPr>
            <p:cNvSpPr>
              <a:spLocks noChangeAspect="1"/>
            </p:cNvSpPr>
            <p:nvPr>
              <p:custDataLst>
                <p:tags r:id="rId140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7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92993"/>
                  </a:moveTo>
                  <a:arcTo wR="317500" hR="317500" stAng="-2700000" swAng="189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1" name="Harvey 2/8 [2]">
              <a:extLst>
                <a:ext uri="{FF2B5EF4-FFF2-40B4-BE49-F238E27FC236}">
                  <a16:creationId xmlns:a16="http://schemas.microsoft.com/office/drawing/2014/main" id="{FB9200C4-0418-4CEF-BBB8-18F997AD7CA8}"/>
                </a:ext>
              </a:extLst>
            </p:cNvPr>
            <p:cNvSpPr>
              <a:spLocks noChangeAspect="1"/>
            </p:cNvSpPr>
            <p:nvPr>
              <p:custDataLst>
                <p:tags r:id="rId141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2" name="Harvey 3/8 [3]">
              <a:extLst>
                <a:ext uri="{FF2B5EF4-FFF2-40B4-BE49-F238E27FC236}">
                  <a16:creationId xmlns:a16="http://schemas.microsoft.com/office/drawing/2014/main" id="{8E4DE7E8-0809-4E2E-BE6A-E989A6AEBF62}"/>
                </a:ext>
              </a:extLst>
            </p:cNvPr>
            <p:cNvSpPr>
              <a:spLocks noChangeAspect="1"/>
            </p:cNvSpPr>
            <p:nvPr>
              <p:custDataLst>
                <p:tags r:id="rId142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1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2006" y="542006"/>
                  </a:moveTo>
                  <a:arcTo wR="317500" hR="317500" stAng="2700000" swAng="135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3" name="Harvey 4/8 [4]">
              <a:extLst>
                <a:ext uri="{FF2B5EF4-FFF2-40B4-BE49-F238E27FC236}">
                  <a16:creationId xmlns:a16="http://schemas.microsoft.com/office/drawing/2014/main" id="{F839E6A9-0DED-402B-8F4C-2176769B55CD}"/>
                </a:ext>
              </a:extLst>
            </p:cNvPr>
            <p:cNvSpPr>
              <a:spLocks noChangeAspect="1"/>
            </p:cNvSpPr>
            <p:nvPr>
              <p:custDataLst>
                <p:tags r:id="rId143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4" name="Harvey 5/8 [5]">
              <a:extLst>
                <a:ext uri="{FF2B5EF4-FFF2-40B4-BE49-F238E27FC236}">
                  <a16:creationId xmlns:a16="http://schemas.microsoft.com/office/drawing/2014/main" id="{C3EE8663-AD08-4237-8344-6543EC4B688C}"/>
                </a:ext>
              </a:extLst>
            </p:cNvPr>
            <p:cNvSpPr>
              <a:spLocks noChangeAspect="1"/>
            </p:cNvSpPr>
            <p:nvPr>
              <p:custDataLst>
                <p:tags r:id="rId144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5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542006"/>
                  </a:moveTo>
                  <a:arcTo wR="317500" hR="317500" stAng="8100000" swAng="81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5" name="Harvey 6/8 [6]">
              <a:extLst>
                <a:ext uri="{FF2B5EF4-FFF2-40B4-BE49-F238E27FC236}">
                  <a16:creationId xmlns:a16="http://schemas.microsoft.com/office/drawing/2014/main" id="{ADE6F931-D156-4E59-A3ED-0B14B5F0EF7E}"/>
                </a:ext>
              </a:extLst>
            </p:cNvPr>
            <p:cNvSpPr>
              <a:spLocks noChangeAspect="1"/>
            </p:cNvSpPr>
            <p:nvPr>
              <p:custDataLst>
                <p:tags r:id="rId145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6" name="Harvey 7/8 [7]">
              <a:extLst>
                <a:ext uri="{FF2B5EF4-FFF2-40B4-BE49-F238E27FC236}">
                  <a16:creationId xmlns:a16="http://schemas.microsoft.com/office/drawing/2014/main" id="{A36821AE-2FF1-4F6E-AAF3-1BEA6AE153B8}"/>
                </a:ext>
              </a:extLst>
            </p:cNvPr>
            <p:cNvSpPr>
              <a:spLocks noChangeAspect="1"/>
            </p:cNvSpPr>
            <p:nvPr>
              <p:custDataLst>
                <p:tags r:id="rId146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9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2993" y="92993"/>
                  </a:moveTo>
                  <a:arcTo wR="317500" hR="317500" stAng="13500000" swAng="27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  <p:sp>
          <p:nvSpPr>
            <p:cNvPr id="27" name="Harvey 8/8 [8]">
              <a:extLst>
                <a:ext uri="{FF2B5EF4-FFF2-40B4-BE49-F238E27FC236}">
                  <a16:creationId xmlns:a16="http://schemas.microsoft.com/office/drawing/2014/main" id="{2D277E47-45D5-4503-8443-BED560C6560A}"/>
                </a:ext>
              </a:extLst>
            </p:cNvPr>
            <p:cNvSpPr>
              <a:spLocks noChangeAspect="1"/>
            </p:cNvSpPr>
            <p:nvPr>
              <p:custDataLst>
                <p:tags r:id="rId147"/>
              </p:custDataLst>
            </p:nvPr>
          </p:nvSpPr>
          <p:spPr>
            <a:xfrm>
              <a:off x="0" y="0"/>
              <a:ext cx="914400" cy="914400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0" i="0" dirty="0">
                <a:solidFill>
                  <a:schemeClr val="tx1"/>
                </a:solidFill>
                <a:latin typeface="72 Brand" panose="020B0504030603020204" pitchFamily="34" charset="0"/>
              </a:endParaRPr>
            </a:p>
          </p:txBody>
        </p:sp>
      </p:grpSp>
      <p:grpSp>
        <p:nvGrpSpPr>
          <p:cNvPr id="28" name="Harvey 100" hidden="1">
            <a:extLst>
              <a:ext uri="{FF2B5EF4-FFF2-40B4-BE49-F238E27FC236}">
                <a16:creationId xmlns:a16="http://schemas.microsoft.com/office/drawing/2014/main" id="{6D5D9337-395C-4FE4-97E6-E1CD47A644E9}"/>
              </a:ext>
            </a:extLst>
          </p:cNvPr>
          <p:cNvGrpSpPr/>
          <p:nvPr userDrawn="1">
            <p:custDataLst>
              <p:tags r:id="rId37"/>
            </p:custDataLst>
          </p:nvPr>
        </p:nvGrpSpPr>
        <p:grpSpPr>
          <a:xfrm>
            <a:off x="8296922" y="3978000"/>
            <a:ext cx="1024878" cy="1024878"/>
            <a:chOff x="4334905" y="3282696"/>
            <a:chExt cx="292608" cy="292608"/>
          </a:xfrm>
          <a:solidFill>
            <a:schemeClr val="accent1"/>
          </a:solidFill>
        </p:grpSpPr>
        <p:sp>
          <p:nvSpPr>
            <p:cNvPr id="29" name="Harvey 0/100 [0]">
              <a:extLst>
                <a:ext uri="{FF2B5EF4-FFF2-40B4-BE49-F238E27FC236}">
                  <a16:creationId xmlns:a16="http://schemas.microsoft.com/office/drawing/2014/main" id="{C2D4C837-2D4B-4D6B-81F8-9B001989609B}"/>
                </a:ext>
              </a:extLst>
            </p:cNvPr>
            <p:cNvSpPr>
              <a:spLocks noChangeAspect="1"/>
            </p:cNvSpPr>
            <p:nvPr>
              <p:custDataLst>
                <p:tags r:id="rId3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 fill="none">
                  <a:moveTo>
                    <a:pt x="317500" y="0"/>
                  </a:moveTo>
                  <a:arcTo wR="317500" hR="317500" stAng="-5400000" swAng="216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0" name="Harvey 1/100 [1]">
              <a:extLst>
                <a:ext uri="{FF2B5EF4-FFF2-40B4-BE49-F238E27FC236}">
                  <a16:creationId xmlns:a16="http://schemas.microsoft.com/office/drawing/2014/main" id="{BACD6AAA-4A1C-46BE-B491-9A4A9C7C56F3}"/>
                </a:ext>
              </a:extLst>
            </p:cNvPr>
            <p:cNvSpPr>
              <a:spLocks noChangeAspect="1"/>
            </p:cNvSpPr>
            <p:nvPr>
              <p:custDataLst>
                <p:tags r:id="rId3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26"/>
                  </a:moveTo>
                  <a:arcTo wR="317500" hR="317500" stAng="-5184000" swAng="213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1" name="Harvey 2/100 [2]">
              <a:extLst>
                <a:ext uri="{FF2B5EF4-FFF2-40B4-BE49-F238E27FC236}">
                  <a16:creationId xmlns:a16="http://schemas.microsoft.com/office/drawing/2014/main" id="{701024C3-4DEF-477C-9CFB-100E0303499E}"/>
                </a:ext>
              </a:extLst>
            </p:cNvPr>
            <p:cNvSpPr>
              <a:spLocks noChangeAspect="1"/>
            </p:cNvSpPr>
            <p:nvPr>
              <p:custDataLst>
                <p:tags r:id="rId4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2503"/>
                  </a:moveTo>
                  <a:arcTo wR="317500" hR="317500" stAng="-4968000" swAng="211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2" name="Harvey 3/100 [3]">
              <a:extLst>
                <a:ext uri="{FF2B5EF4-FFF2-40B4-BE49-F238E27FC236}">
                  <a16:creationId xmlns:a16="http://schemas.microsoft.com/office/drawing/2014/main" id="{46A461CD-8D28-4422-AF2A-8267EFA51CAD}"/>
                </a:ext>
              </a:extLst>
            </p:cNvPr>
            <p:cNvSpPr>
              <a:spLocks noChangeAspect="1"/>
            </p:cNvSpPr>
            <p:nvPr>
              <p:custDataLst>
                <p:tags r:id="rId4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5623"/>
                  </a:moveTo>
                  <a:arcTo wR="317500" hR="317500" stAng="-4752000" swAng="209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3" name="Harvey 4/100 [4]">
              <a:extLst>
                <a:ext uri="{FF2B5EF4-FFF2-40B4-BE49-F238E27FC236}">
                  <a16:creationId xmlns:a16="http://schemas.microsoft.com/office/drawing/2014/main" id="{0A337C3A-F021-437D-9E3D-FDE5AF266029}"/>
                </a:ext>
              </a:extLst>
            </p:cNvPr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9974"/>
                  </a:moveTo>
                  <a:arcTo wR="317500" hR="317500" stAng="-4536000" swAng="2073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5" name="Harvey 5/100 [5]">
              <a:extLst>
                <a:ext uri="{FF2B5EF4-FFF2-40B4-BE49-F238E27FC236}">
                  <a16:creationId xmlns:a16="http://schemas.microsoft.com/office/drawing/2014/main" id="{BDF66AF7-3D75-4118-B7E6-241B2C41B2C9}"/>
                </a:ext>
              </a:extLst>
            </p:cNvPr>
            <p:cNvSpPr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15539"/>
                  </a:moveTo>
                  <a:arcTo wR="317500" hR="317500" stAng="-4320000" swAng="2052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6" name="Harvey 6/100 [6]">
              <a:extLst>
                <a:ext uri="{FF2B5EF4-FFF2-40B4-BE49-F238E27FC236}">
                  <a16:creationId xmlns:a16="http://schemas.microsoft.com/office/drawing/2014/main" id="{E74E7438-4315-4097-9BA7-F0CE3252AC14}"/>
                </a:ext>
              </a:extLst>
            </p:cNvPr>
            <p:cNvSpPr>
              <a:spLocks noChangeAspect="1"/>
            </p:cNvSpPr>
            <p:nvPr>
              <p:custDataLst>
                <p:tags r:id="rId4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22295"/>
                  </a:moveTo>
                  <a:arcTo wR="317500" hR="317500" stAng="-4104000" swAng="2030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7" name="Harvey 7/100 [7]">
              <a:extLst>
                <a:ext uri="{FF2B5EF4-FFF2-40B4-BE49-F238E27FC236}">
                  <a16:creationId xmlns:a16="http://schemas.microsoft.com/office/drawing/2014/main" id="{FEBA4E91-97BB-4DAC-B193-66FA4828DB26}"/>
                </a:ext>
              </a:extLst>
            </p:cNvPr>
            <p:cNvSpPr>
              <a:spLocks noChangeAspect="1"/>
            </p:cNvSpPr>
            <p:nvPr>
              <p:custDataLst>
                <p:tags r:id="rId4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30217"/>
                  </a:moveTo>
                  <a:arcTo wR="317500" hR="317500" stAng="-3888000" swAng="200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8" name="Harvey 8/100 [8]">
              <a:extLst>
                <a:ext uri="{FF2B5EF4-FFF2-40B4-BE49-F238E27FC236}">
                  <a16:creationId xmlns:a16="http://schemas.microsoft.com/office/drawing/2014/main" id="{EEB85E02-177B-40CF-B926-A4423CC7C827}"/>
                </a:ext>
              </a:extLst>
            </p:cNvPr>
            <p:cNvSpPr>
              <a:spLocks noChangeAspect="1"/>
            </p:cNvSpPr>
            <p:nvPr>
              <p:custDataLst>
                <p:tags r:id="rId4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39272"/>
                  </a:moveTo>
                  <a:arcTo wR="317500" hR="317500" stAng="-3672000" swAng="198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39" name="Harvey 9/100 [9]">
              <a:extLst>
                <a:ext uri="{FF2B5EF4-FFF2-40B4-BE49-F238E27FC236}">
                  <a16:creationId xmlns:a16="http://schemas.microsoft.com/office/drawing/2014/main" id="{C133BC7F-B0E3-404F-92D1-BB930C4F3311}"/>
                </a:ext>
              </a:extLst>
            </p:cNvPr>
            <p:cNvSpPr>
              <a:spLocks noChangeAspect="1"/>
            </p:cNvSpPr>
            <p:nvPr>
              <p:custDataLst>
                <p:tags r:id="rId4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49425"/>
                  </a:moveTo>
                  <a:arcTo wR="317500" hR="317500" stAng="-3456000" swAng="196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0" name="Harvey 10/100 [10]">
              <a:extLst>
                <a:ext uri="{FF2B5EF4-FFF2-40B4-BE49-F238E27FC236}">
                  <a16:creationId xmlns:a16="http://schemas.microsoft.com/office/drawing/2014/main" id="{F2FB72A6-CDF7-48B3-A3B8-5A5FC061802C}"/>
                </a:ext>
              </a:extLst>
            </p:cNvPr>
            <p:cNvSpPr>
              <a:spLocks noChangeAspect="1"/>
            </p:cNvSpPr>
            <p:nvPr>
              <p:custDataLst>
                <p:tags r:id="rId4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60637"/>
                  </a:moveTo>
                  <a:arcTo wR="317500" hR="317500" stAng="-3240000" swAng="194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1" name="Harvey 11/100 [11]">
              <a:extLst>
                <a:ext uri="{FF2B5EF4-FFF2-40B4-BE49-F238E27FC236}">
                  <a16:creationId xmlns:a16="http://schemas.microsoft.com/office/drawing/2014/main" id="{F3110C8B-1B18-4579-AB3F-0F4A0840CF38}"/>
                </a:ext>
              </a:extLst>
            </p:cNvPr>
            <p:cNvSpPr>
              <a:spLocks noChangeAspect="1"/>
            </p:cNvSpPr>
            <p:nvPr>
              <p:custDataLst>
                <p:tags r:id="rId4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3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72862"/>
                  </a:moveTo>
                  <a:arcTo wR="317500" hR="317500" stAng="-3024000" swAng="192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2" name="Harvey 12/100 [12]">
              <a:extLst>
                <a:ext uri="{FF2B5EF4-FFF2-40B4-BE49-F238E27FC236}">
                  <a16:creationId xmlns:a16="http://schemas.microsoft.com/office/drawing/2014/main" id="{84A1B722-E5AC-45F7-9498-7FF502B6FA2B}"/>
                </a:ext>
              </a:extLst>
            </p:cNvPr>
            <p:cNvSpPr>
              <a:spLocks noChangeAspect="1"/>
            </p:cNvSpPr>
            <p:nvPr>
              <p:custDataLst>
                <p:tags r:id="rId5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5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86052"/>
                  </a:moveTo>
                  <a:arcTo wR="317500" hR="317500" stAng="-2808000" swAng="190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3" name="Harvey 13/100 [13]">
              <a:extLst>
                <a:ext uri="{FF2B5EF4-FFF2-40B4-BE49-F238E27FC236}">
                  <a16:creationId xmlns:a16="http://schemas.microsoft.com/office/drawing/2014/main" id="{A5599F20-B957-4DF9-8B04-F2B77AAF0BDB}"/>
                </a:ext>
              </a:extLst>
            </p:cNvPr>
            <p:cNvSpPr>
              <a:spLocks noChangeAspect="1"/>
            </p:cNvSpPr>
            <p:nvPr>
              <p:custDataLst>
                <p:tags r:id="rId5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8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100156"/>
                  </a:moveTo>
                  <a:arcTo wR="317500" hR="317500" stAng="-2591999" swAng="187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4" name="Harvey 14/100 [14]">
              <a:extLst>
                <a:ext uri="{FF2B5EF4-FFF2-40B4-BE49-F238E27FC236}">
                  <a16:creationId xmlns:a16="http://schemas.microsoft.com/office/drawing/2014/main" id="{F74357FC-EB3D-46C4-B56A-5007C9F4FB84}"/>
                </a:ext>
              </a:extLst>
            </p:cNvPr>
            <p:cNvSpPr>
              <a:spLocks noChangeAspect="1"/>
            </p:cNvSpPr>
            <p:nvPr>
              <p:custDataLst>
                <p:tags r:id="rId5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0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115117"/>
                  </a:moveTo>
                  <a:arcTo wR="317500" hR="317500" stAng="-2375999" swAng="185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5" name="Harvey 15/100 [15]">
              <a:extLst>
                <a:ext uri="{FF2B5EF4-FFF2-40B4-BE49-F238E27FC236}">
                  <a16:creationId xmlns:a16="http://schemas.microsoft.com/office/drawing/2014/main" id="{32E8E8F3-9DBC-46F4-9700-CAF071913650}"/>
                </a:ext>
              </a:extLst>
            </p:cNvPr>
            <p:cNvSpPr>
              <a:spLocks noChangeAspect="1"/>
            </p:cNvSpPr>
            <p:nvPr>
              <p:custDataLst>
                <p:tags r:id="rId5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2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130878"/>
                  </a:moveTo>
                  <a:arcTo wR="317500" hR="317500" stAng="-2160000" swAng="183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6" name="Harvey 16/100 [16]">
              <a:extLst>
                <a:ext uri="{FF2B5EF4-FFF2-40B4-BE49-F238E27FC236}">
                  <a16:creationId xmlns:a16="http://schemas.microsoft.com/office/drawing/2014/main" id="{71360883-3CF3-4439-9568-E456C60454A8}"/>
                </a:ext>
              </a:extLst>
            </p:cNvPr>
            <p:cNvSpPr>
              <a:spLocks noChangeAspect="1"/>
            </p:cNvSpPr>
            <p:nvPr>
              <p:custDataLst>
                <p:tags r:id="rId5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4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147374"/>
                  </a:moveTo>
                  <a:arcTo wR="317500" hR="317500" stAng="-1944000" swAng="181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7" name="Harvey 17/100 [17]">
              <a:extLst>
                <a:ext uri="{FF2B5EF4-FFF2-40B4-BE49-F238E27FC236}">
                  <a16:creationId xmlns:a16="http://schemas.microsoft.com/office/drawing/2014/main" id="{AE88FC9E-FB95-4413-AE3E-B8BF504735B5}"/>
                </a:ext>
              </a:extLst>
            </p:cNvPr>
            <p:cNvSpPr>
              <a:spLocks noChangeAspect="1"/>
            </p:cNvSpPr>
            <p:nvPr>
              <p:custDataLst>
                <p:tags r:id="rId5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6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164543"/>
                  </a:moveTo>
                  <a:arcTo wR="317500" hR="317500" stAng="-1727999" swAng="179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8" name="Harvey 18/100 [18]">
              <a:extLst>
                <a:ext uri="{FF2B5EF4-FFF2-40B4-BE49-F238E27FC236}">
                  <a16:creationId xmlns:a16="http://schemas.microsoft.com/office/drawing/2014/main" id="{62593B83-E4BE-4CE8-9B0B-25AF9B7D4254}"/>
                </a:ext>
              </a:extLst>
            </p:cNvPr>
            <p:cNvSpPr>
              <a:spLocks noChangeAspect="1"/>
            </p:cNvSpPr>
            <p:nvPr>
              <p:custDataLst>
                <p:tags r:id="rId5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38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182315"/>
                  </a:moveTo>
                  <a:arcTo wR="317500" hR="317500" stAng="-1512000" swAng="177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49" name="Harvey 19/100 [19]">
              <a:extLst>
                <a:ext uri="{FF2B5EF4-FFF2-40B4-BE49-F238E27FC236}">
                  <a16:creationId xmlns:a16="http://schemas.microsoft.com/office/drawing/2014/main" id="{CD41838E-0172-403D-9B68-FD51310F5400}"/>
                </a:ext>
              </a:extLst>
            </p:cNvPr>
            <p:cNvSpPr>
              <a:spLocks noChangeAspect="1"/>
            </p:cNvSpPr>
            <p:nvPr>
              <p:custDataLst>
                <p:tags r:id="rId5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1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200620"/>
                  </a:moveTo>
                  <a:arcTo wR="317500" hR="317500" stAng="-1295999" swAng="174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0" name="Harvey 20/100 [20]">
              <a:extLst>
                <a:ext uri="{FF2B5EF4-FFF2-40B4-BE49-F238E27FC236}">
                  <a16:creationId xmlns:a16="http://schemas.microsoft.com/office/drawing/2014/main" id="{EDE3F4CF-CB3E-40C2-B070-AC09F1E8FBD5}"/>
                </a:ext>
              </a:extLst>
            </p:cNvPr>
            <p:cNvSpPr>
              <a:spLocks noChangeAspect="1"/>
            </p:cNvSpPr>
            <p:nvPr>
              <p:custDataLst>
                <p:tags r:id="rId5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3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219387"/>
                  </a:moveTo>
                  <a:arcTo wR="317500" hR="317500" stAng="-1080000" swAng="172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1" name="Harvey 21/100 [21]">
              <a:extLst>
                <a:ext uri="{FF2B5EF4-FFF2-40B4-BE49-F238E27FC236}">
                  <a16:creationId xmlns:a16="http://schemas.microsoft.com/office/drawing/2014/main" id="{CD8E25E7-83D2-4F78-92A7-435281704491}"/>
                </a:ext>
              </a:extLst>
            </p:cNvPr>
            <p:cNvSpPr>
              <a:spLocks noChangeAspect="1"/>
            </p:cNvSpPr>
            <p:nvPr>
              <p:custDataLst>
                <p:tags r:id="rId5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5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238540"/>
                  </a:moveTo>
                  <a:arcTo wR="317500" hR="317500" stAng="-864000" swAng="170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2" name="Harvey 22/100 [22]">
              <a:extLst>
                <a:ext uri="{FF2B5EF4-FFF2-40B4-BE49-F238E27FC236}">
                  <a16:creationId xmlns:a16="http://schemas.microsoft.com/office/drawing/2014/main" id="{C6A696FB-9EFC-47F6-9860-247C48C1FC3D}"/>
                </a:ext>
              </a:extLst>
            </p:cNvPr>
            <p:cNvSpPr>
              <a:spLocks noChangeAspect="1"/>
            </p:cNvSpPr>
            <p:nvPr>
              <p:custDataLst>
                <p:tags r:id="rId6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7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258006"/>
                  </a:moveTo>
                  <a:arcTo wR="317500" hR="317500" stAng="-647999" swAng="168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3" name="Harvey 23/100 [23]">
              <a:extLst>
                <a:ext uri="{FF2B5EF4-FFF2-40B4-BE49-F238E27FC236}">
                  <a16:creationId xmlns:a16="http://schemas.microsoft.com/office/drawing/2014/main" id="{252958D2-EE89-4FBF-BF7B-C8AFAD704413}"/>
                </a:ext>
              </a:extLst>
            </p:cNvPr>
            <p:cNvSpPr>
              <a:spLocks noChangeAspect="1"/>
            </p:cNvSpPr>
            <p:nvPr>
              <p:custDataLst>
                <p:tags r:id="rId6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49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277706"/>
                  </a:moveTo>
                  <a:arcTo wR="317500" hR="317500" stAng="-432000" swAng="166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4" name="Harvey 24/100 [24]">
              <a:extLst>
                <a:ext uri="{FF2B5EF4-FFF2-40B4-BE49-F238E27FC236}">
                  <a16:creationId xmlns:a16="http://schemas.microsoft.com/office/drawing/2014/main" id="{314E82DC-04B6-406C-9D65-1115F4D2AA22}"/>
                </a:ext>
              </a:extLst>
            </p:cNvPr>
            <p:cNvSpPr>
              <a:spLocks noChangeAspect="1"/>
            </p:cNvSpPr>
            <p:nvPr>
              <p:custDataLst>
                <p:tags r:id="rId6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1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297564"/>
                  </a:moveTo>
                  <a:arcTo wR="317500" hR="317500" stAng="-216000" swAng="164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5" name="Harvey 25/100 [25]">
              <a:extLst>
                <a:ext uri="{FF2B5EF4-FFF2-40B4-BE49-F238E27FC236}">
                  <a16:creationId xmlns:a16="http://schemas.microsoft.com/office/drawing/2014/main" id="{669D1B60-A74F-4296-8610-F3DCDDC15022}"/>
                </a:ext>
              </a:extLst>
            </p:cNvPr>
            <p:cNvSpPr>
              <a:spLocks noChangeAspect="1"/>
            </p:cNvSpPr>
            <p:nvPr>
              <p:custDataLst>
                <p:tags r:id="rId6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4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5000" y="317500"/>
                  </a:moveTo>
                  <a:arcTo wR="317500" hR="317500" stAng="0" swAng="162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6" name="Harvey 26/100 [26]">
              <a:extLst>
                <a:ext uri="{FF2B5EF4-FFF2-40B4-BE49-F238E27FC236}">
                  <a16:creationId xmlns:a16="http://schemas.microsoft.com/office/drawing/2014/main" id="{FF6DD112-04B6-4656-AB9D-1F9950FEE2D9}"/>
                </a:ext>
              </a:extLst>
            </p:cNvPr>
            <p:cNvSpPr>
              <a:spLocks noChangeAspect="1"/>
            </p:cNvSpPr>
            <p:nvPr>
              <p:custDataLst>
                <p:tags r:id="rId6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6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4373" y="337435"/>
                  </a:moveTo>
                  <a:arcTo wR="317500" hR="317500" stAng="216000" swAng="159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7" name="Harvey 27/100 [27]">
              <a:extLst>
                <a:ext uri="{FF2B5EF4-FFF2-40B4-BE49-F238E27FC236}">
                  <a16:creationId xmlns:a16="http://schemas.microsoft.com/office/drawing/2014/main" id="{E2928B53-FC5C-427C-AE65-9286773D84B2}"/>
                </a:ext>
              </a:extLst>
            </p:cNvPr>
            <p:cNvSpPr>
              <a:spLocks noChangeAspect="1"/>
            </p:cNvSpPr>
            <p:nvPr>
              <p:custDataLst>
                <p:tags r:id="rId6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58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32496" y="357293"/>
                  </a:moveTo>
                  <a:arcTo wR="317500" hR="317500" stAng="432000" swAng="157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8" name="Harvey 28/100 [28]">
              <a:extLst>
                <a:ext uri="{FF2B5EF4-FFF2-40B4-BE49-F238E27FC236}">
                  <a16:creationId xmlns:a16="http://schemas.microsoft.com/office/drawing/2014/main" id="{D8CF4F20-8FEC-47FF-9B86-E818143B2C19}"/>
                </a:ext>
              </a:extLst>
            </p:cNvPr>
            <p:cNvSpPr>
              <a:spLocks noChangeAspect="1"/>
            </p:cNvSpPr>
            <p:nvPr>
              <p:custDataLst>
                <p:tags r:id="rId6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0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9376" y="376993"/>
                  </a:moveTo>
                  <a:arcTo wR="317500" hR="317500" stAng="648000" swAng="155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59" name="Harvey 29/100 [29]">
              <a:extLst>
                <a:ext uri="{FF2B5EF4-FFF2-40B4-BE49-F238E27FC236}">
                  <a16:creationId xmlns:a16="http://schemas.microsoft.com/office/drawing/2014/main" id="{E1AF074D-4599-4D0E-8078-66303FEBDE44}"/>
                </a:ext>
              </a:extLst>
            </p:cNvPr>
            <p:cNvSpPr>
              <a:spLocks noChangeAspect="1"/>
            </p:cNvSpPr>
            <p:nvPr>
              <p:custDataLst>
                <p:tags r:id="rId6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26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5025" y="396459"/>
                  </a:moveTo>
                  <a:arcTo wR="317500" hR="317500" stAng="863999" swAng="153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0" name="Harvey 30/100 [30]">
              <a:extLst>
                <a:ext uri="{FF2B5EF4-FFF2-40B4-BE49-F238E27FC236}">
                  <a16:creationId xmlns:a16="http://schemas.microsoft.com/office/drawing/2014/main" id="{2DF9C982-C062-4899-8A5F-20F49AD9E1B5}"/>
                </a:ext>
              </a:extLst>
            </p:cNvPr>
            <p:cNvSpPr>
              <a:spLocks noChangeAspect="1"/>
            </p:cNvSpPr>
            <p:nvPr>
              <p:custDataLst>
                <p:tags r:id="rId6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4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9460" y="415612"/>
                  </a:moveTo>
                  <a:arcTo wR="317500" hR="317500" stAng="1080000" swAng="151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1" name="Harvey 31/100 [31]">
              <a:extLst>
                <a:ext uri="{FF2B5EF4-FFF2-40B4-BE49-F238E27FC236}">
                  <a16:creationId xmlns:a16="http://schemas.microsoft.com/office/drawing/2014/main" id="{E98CD797-9DD9-4143-9058-D1ABF95E7406}"/>
                </a:ext>
              </a:extLst>
            </p:cNvPr>
            <p:cNvSpPr>
              <a:spLocks noChangeAspect="1"/>
            </p:cNvSpPr>
            <p:nvPr>
              <p:custDataLst>
                <p:tags r:id="rId6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6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12704" y="434379"/>
                  </a:moveTo>
                  <a:arcTo wR="317500" hR="317500" stAng="1295999" swAng="149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2" name="Harvey 32/100 [32]">
              <a:extLst>
                <a:ext uri="{FF2B5EF4-FFF2-40B4-BE49-F238E27FC236}">
                  <a16:creationId xmlns:a16="http://schemas.microsoft.com/office/drawing/2014/main" id="{39029FE4-844F-47DA-8FEF-FB68673FF10C}"/>
                </a:ext>
              </a:extLst>
            </p:cNvPr>
            <p:cNvSpPr>
              <a:spLocks noChangeAspect="1"/>
            </p:cNvSpPr>
            <p:nvPr>
              <p:custDataLst>
                <p:tags r:id="rId7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69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4782" y="452684"/>
                  </a:moveTo>
                  <a:arcTo wR="317500" hR="317500" stAng="1512000" swAng="1468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3" name="Harvey 33/100 [33]">
              <a:extLst>
                <a:ext uri="{FF2B5EF4-FFF2-40B4-BE49-F238E27FC236}">
                  <a16:creationId xmlns:a16="http://schemas.microsoft.com/office/drawing/2014/main" id="{B99AA4D4-9C74-447B-89EF-8FD268FF95EE}"/>
                </a:ext>
              </a:extLst>
            </p:cNvPr>
            <p:cNvSpPr>
              <a:spLocks noChangeAspect="1"/>
            </p:cNvSpPr>
            <p:nvPr>
              <p:custDataLst>
                <p:tags r:id="rId7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1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95727" y="470456"/>
                  </a:moveTo>
                  <a:arcTo wR="317500" hR="317500" stAng="1728000" swAng="144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4" name="Harvey 34/100 [34]">
              <a:extLst>
                <a:ext uri="{FF2B5EF4-FFF2-40B4-BE49-F238E27FC236}">
                  <a16:creationId xmlns:a16="http://schemas.microsoft.com/office/drawing/2014/main" id="{0880CCDE-4DDE-49A8-AFB2-FDDCE314B4D3}"/>
                </a:ext>
              </a:extLst>
            </p:cNvPr>
            <p:cNvSpPr>
              <a:spLocks noChangeAspect="1"/>
            </p:cNvSpPr>
            <p:nvPr>
              <p:custDataLst>
                <p:tags r:id="rId7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3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85574" y="487625"/>
                  </a:moveTo>
                  <a:arcTo wR="317500" hR="317500" stAng="1944000" swAng="1425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5" name="Harvey 35/100 [35]">
              <a:extLst>
                <a:ext uri="{FF2B5EF4-FFF2-40B4-BE49-F238E27FC236}">
                  <a16:creationId xmlns:a16="http://schemas.microsoft.com/office/drawing/2014/main" id="{F37E834A-F9D8-4623-BC85-60359856CCD0}"/>
                </a:ext>
              </a:extLst>
            </p:cNvPr>
            <p:cNvSpPr>
              <a:spLocks noChangeAspect="1"/>
            </p:cNvSpPr>
            <p:nvPr>
              <p:custDataLst>
                <p:tags r:id="rId7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55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74362" y="504121"/>
                  </a:moveTo>
                  <a:arcTo wR="317500" hR="317500" stAng="2159999" swAng="140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6" name="Harvey 36/100 [36]">
              <a:extLst>
                <a:ext uri="{FF2B5EF4-FFF2-40B4-BE49-F238E27FC236}">
                  <a16:creationId xmlns:a16="http://schemas.microsoft.com/office/drawing/2014/main" id="{15163940-B229-4368-B727-3714123C78AB}"/>
                </a:ext>
              </a:extLst>
            </p:cNvPr>
            <p:cNvSpPr>
              <a:spLocks noChangeAspect="1"/>
            </p:cNvSpPr>
            <p:nvPr>
              <p:custDataLst>
                <p:tags r:id="rId7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7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137" y="519882"/>
                  </a:moveTo>
                  <a:arcTo wR="317500" hR="317500" stAng="2375999" swAng="138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7" name="Harvey 37/100 [37]">
              <a:extLst>
                <a:ext uri="{FF2B5EF4-FFF2-40B4-BE49-F238E27FC236}">
                  <a16:creationId xmlns:a16="http://schemas.microsoft.com/office/drawing/2014/main" id="{64BAECDC-27C7-4333-B9D8-59DE42A1B1AA}"/>
                </a:ext>
              </a:extLst>
            </p:cNvPr>
            <p:cNvSpPr>
              <a:spLocks noChangeAspect="1"/>
            </p:cNvSpPr>
            <p:nvPr>
              <p:custDataLst>
                <p:tags r:id="rId7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7991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48947" y="534843"/>
                  </a:moveTo>
                  <a:arcTo wR="317500" hR="317500" stAng="2591999" swAng="136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8" name="Harvey 38/100 [38]">
              <a:extLst>
                <a:ext uri="{FF2B5EF4-FFF2-40B4-BE49-F238E27FC236}">
                  <a16:creationId xmlns:a16="http://schemas.microsoft.com/office/drawing/2014/main" id="{4F018A0A-A74A-4E47-BC47-203679D4F8C0}"/>
                </a:ext>
              </a:extLst>
            </p:cNvPr>
            <p:cNvSpPr>
              <a:spLocks noChangeAspect="1"/>
            </p:cNvSpPr>
            <p:nvPr>
              <p:custDataLst>
                <p:tags r:id="rId7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2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34843" y="548947"/>
                  </a:moveTo>
                  <a:arcTo wR="317500" hR="317500" stAng="2808000" swAng="1339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69" name="Harvey 39/100 [39]">
              <a:extLst>
                <a:ext uri="{FF2B5EF4-FFF2-40B4-BE49-F238E27FC236}">
                  <a16:creationId xmlns:a16="http://schemas.microsoft.com/office/drawing/2014/main" id="{ACA75957-9FDB-46A2-82EC-77103CBEAC52}"/>
                </a:ext>
              </a:extLst>
            </p:cNvPr>
            <p:cNvSpPr>
              <a:spLocks noChangeAspect="1"/>
            </p:cNvSpPr>
            <p:nvPr>
              <p:custDataLst>
                <p:tags r:id="rId7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4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19882" y="562137"/>
                  </a:moveTo>
                  <a:arcTo wR="317500" hR="317500" stAng="3024000" swAng="131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0" name="Harvey 40/100 [40]">
              <a:extLst>
                <a:ext uri="{FF2B5EF4-FFF2-40B4-BE49-F238E27FC236}">
                  <a16:creationId xmlns:a16="http://schemas.microsoft.com/office/drawing/2014/main" id="{025DFA7F-A073-422A-8D20-E27D1ABE4342}"/>
                </a:ext>
              </a:extLst>
            </p:cNvPr>
            <p:cNvSpPr>
              <a:spLocks noChangeAspect="1"/>
            </p:cNvSpPr>
            <p:nvPr>
              <p:custDataLst>
                <p:tags r:id="rId7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6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04121" y="574362"/>
                  </a:moveTo>
                  <a:arcTo wR="317500" hR="317500" stAng="3240000" swAng="1296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1" name="Harvey 41/100 [41]">
              <a:extLst>
                <a:ext uri="{FF2B5EF4-FFF2-40B4-BE49-F238E27FC236}">
                  <a16:creationId xmlns:a16="http://schemas.microsoft.com/office/drawing/2014/main" id="{BF311CE9-A4CB-4965-8F0F-5B6811E9FB20}"/>
                </a:ext>
              </a:extLst>
            </p:cNvPr>
            <p:cNvSpPr>
              <a:spLocks noChangeAspect="1"/>
            </p:cNvSpPr>
            <p:nvPr>
              <p:custDataLst>
                <p:tags r:id="rId7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88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87625" y="585574"/>
                  </a:moveTo>
                  <a:arcTo wR="317500" hR="317500" stAng="3455999" swAng="1274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2" name="Harvey 42/100 [42]">
              <a:extLst>
                <a:ext uri="{FF2B5EF4-FFF2-40B4-BE49-F238E27FC236}">
                  <a16:creationId xmlns:a16="http://schemas.microsoft.com/office/drawing/2014/main" id="{1B415A3D-1E85-4E6A-8BAB-3BB56600BA4F}"/>
                </a:ext>
              </a:extLst>
            </p:cNvPr>
            <p:cNvSpPr>
              <a:spLocks noChangeAspect="1"/>
            </p:cNvSpPr>
            <p:nvPr>
              <p:custDataLst>
                <p:tags r:id="rId8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0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70456" y="595727"/>
                  </a:moveTo>
                  <a:arcTo wR="317500" hR="317500" stAng="3671999" swAng="1252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3" name="Harvey 43/100 [43]">
              <a:extLst>
                <a:ext uri="{FF2B5EF4-FFF2-40B4-BE49-F238E27FC236}">
                  <a16:creationId xmlns:a16="http://schemas.microsoft.com/office/drawing/2014/main" id="{7EAD6077-4487-4E7D-846D-445E65B5291C}"/>
                </a:ext>
              </a:extLst>
            </p:cNvPr>
            <p:cNvSpPr>
              <a:spLocks noChangeAspect="1"/>
            </p:cNvSpPr>
            <p:nvPr>
              <p:custDataLst>
                <p:tags r:id="rId8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2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52684" y="604782"/>
                  </a:moveTo>
                  <a:arcTo wR="317500" hR="317500" stAng="3888000" swAng="1231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4" name="Harvey 44/100 [44]">
              <a:extLst>
                <a:ext uri="{FF2B5EF4-FFF2-40B4-BE49-F238E27FC236}">
                  <a16:creationId xmlns:a16="http://schemas.microsoft.com/office/drawing/2014/main" id="{4B57ADAF-4A83-4CB4-8920-E2B9F994E83E}"/>
                </a:ext>
              </a:extLst>
            </p:cNvPr>
            <p:cNvSpPr>
              <a:spLocks noChangeAspect="1"/>
            </p:cNvSpPr>
            <p:nvPr>
              <p:custDataLst>
                <p:tags r:id="rId8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5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34379" y="612704"/>
                  </a:moveTo>
                  <a:arcTo wR="317500" hR="317500" stAng="4104000" swAng="120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5" name="Harvey 45/100 [45]">
              <a:extLst>
                <a:ext uri="{FF2B5EF4-FFF2-40B4-BE49-F238E27FC236}">
                  <a16:creationId xmlns:a16="http://schemas.microsoft.com/office/drawing/2014/main" id="{FF3E5416-AC43-4CBB-A32A-A966ED03106F}"/>
                </a:ext>
              </a:extLst>
            </p:cNvPr>
            <p:cNvSpPr>
              <a:spLocks noChangeAspect="1"/>
            </p:cNvSpPr>
            <p:nvPr>
              <p:custDataLst>
                <p:tags r:id="rId8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7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15612" y="619460"/>
                  </a:moveTo>
                  <a:arcTo wR="317500" hR="317500" stAng="4320000" swAng="118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6" name="Harvey 46/100 [46]">
              <a:extLst>
                <a:ext uri="{FF2B5EF4-FFF2-40B4-BE49-F238E27FC236}">
                  <a16:creationId xmlns:a16="http://schemas.microsoft.com/office/drawing/2014/main" id="{49AFF9C1-C19A-487C-A4C1-47DA87277C3B}"/>
                </a:ext>
              </a:extLst>
            </p:cNvPr>
            <p:cNvSpPr>
              <a:spLocks noChangeAspect="1"/>
            </p:cNvSpPr>
            <p:nvPr>
              <p:custDataLst>
                <p:tags r:id="rId8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99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6459" y="625025"/>
                  </a:moveTo>
                  <a:arcTo wR="317500" hR="317500" stAng="4536000" swAng="116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7" name="Harvey 47/100 [47]">
              <a:extLst>
                <a:ext uri="{FF2B5EF4-FFF2-40B4-BE49-F238E27FC236}">
                  <a16:creationId xmlns:a16="http://schemas.microsoft.com/office/drawing/2014/main" id="{F35AEE09-D82F-438F-9D01-96C6876241F1}"/>
                </a:ext>
              </a:extLst>
            </p:cNvPr>
            <p:cNvSpPr>
              <a:spLocks noChangeAspect="1"/>
            </p:cNvSpPr>
            <p:nvPr>
              <p:custDataLst>
                <p:tags r:id="rId8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1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76993" y="629376"/>
                  </a:moveTo>
                  <a:arcTo wR="317500" hR="317500" stAng="4751999" swAng="114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8" name="Harvey 48/100 [48]">
              <a:extLst>
                <a:ext uri="{FF2B5EF4-FFF2-40B4-BE49-F238E27FC236}">
                  <a16:creationId xmlns:a16="http://schemas.microsoft.com/office/drawing/2014/main" id="{4FC3325B-EEB2-4420-9715-1149CEACE9AC}"/>
                </a:ext>
              </a:extLst>
            </p:cNvPr>
            <p:cNvSpPr>
              <a:spLocks noChangeAspect="1"/>
            </p:cNvSpPr>
            <p:nvPr>
              <p:custDataLst>
                <p:tags r:id="rId8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36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57293" y="632496"/>
                  </a:moveTo>
                  <a:arcTo wR="317500" hR="317500" stAng="4967999" swAng="112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79" name="Harvey 49/100 [49]">
              <a:extLst>
                <a:ext uri="{FF2B5EF4-FFF2-40B4-BE49-F238E27FC236}">
                  <a16:creationId xmlns:a16="http://schemas.microsoft.com/office/drawing/2014/main" id="{3BE00D50-8FCE-4E11-AA24-10B621732F20}"/>
                </a:ext>
              </a:extLst>
            </p:cNvPr>
            <p:cNvSpPr>
              <a:spLocks noChangeAspect="1"/>
            </p:cNvSpPr>
            <p:nvPr>
              <p:custDataLst>
                <p:tags r:id="rId8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5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37435" y="634373"/>
                  </a:moveTo>
                  <a:arcTo wR="317500" hR="317500" stAng="5184000" swAng="110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0" name="Harvey 50/100 [50]">
              <a:extLst>
                <a:ext uri="{FF2B5EF4-FFF2-40B4-BE49-F238E27FC236}">
                  <a16:creationId xmlns:a16="http://schemas.microsoft.com/office/drawing/2014/main" id="{97083993-8BFD-443F-A3A3-D28EF389CE2B}"/>
                </a:ext>
              </a:extLst>
            </p:cNvPr>
            <p:cNvSpPr>
              <a:spLocks noChangeAspect="1"/>
            </p:cNvSpPr>
            <p:nvPr>
              <p:custDataLst>
                <p:tags r:id="rId8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08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17500" y="635000"/>
                  </a:moveTo>
                  <a:arcTo wR="317500" hR="317500" stAng="5400000" swAng="108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1" name="Harvey 51/100 [51]">
              <a:extLst>
                <a:ext uri="{FF2B5EF4-FFF2-40B4-BE49-F238E27FC236}">
                  <a16:creationId xmlns:a16="http://schemas.microsoft.com/office/drawing/2014/main" id="{BDE38762-18E9-47FF-895E-325F5976ECAA}"/>
                </a:ext>
              </a:extLst>
            </p:cNvPr>
            <p:cNvSpPr>
              <a:spLocks noChangeAspect="1"/>
            </p:cNvSpPr>
            <p:nvPr>
              <p:custDataLst>
                <p:tags r:id="rId8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0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34373"/>
                  </a:moveTo>
                  <a:arcTo wR="317500" hR="317500" stAng="5616000" swAng="1058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2" name="Harvey 52/100 [52]">
              <a:extLst>
                <a:ext uri="{FF2B5EF4-FFF2-40B4-BE49-F238E27FC236}">
                  <a16:creationId xmlns:a16="http://schemas.microsoft.com/office/drawing/2014/main" id="{785EAA21-FBCD-46DC-8430-7AB12F5A66AF}"/>
                </a:ext>
              </a:extLst>
            </p:cNvPr>
            <p:cNvSpPr>
              <a:spLocks noChangeAspect="1"/>
            </p:cNvSpPr>
            <p:nvPr>
              <p:custDataLst>
                <p:tags r:id="rId9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2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632496"/>
                  </a:moveTo>
                  <a:arcTo wR="317500" hR="317500" stAng="5832000" swAng="1036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3" name="Harvey 53/100 [53]">
              <a:extLst>
                <a:ext uri="{FF2B5EF4-FFF2-40B4-BE49-F238E27FC236}">
                  <a16:creationId xmlns:a16="http://schemas.microsoft.com/office/drawing/2014/main" id="{858D54BA-F4A5-4C67-830E-E85FF6EE735D}"/>
                </a:ext>
              </a:extLst>
            </p:cNvPr>
            <p:cNvSpPr>
              <a:spLocks noChangeAspect="1"/>
            </p:cNvSpPr>
            <p:nvPr>
              <p:custDataLst>
                <p:tags r:id="rId9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4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629376"/>
                  </a:moveTo>
                  <a:arcTo wR="317500" hR="317500" stAng="6048000" swAng="1015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4" name="Harvey 54/100 [54]">
              <a:extLst>
                <a:ext uri="{FF2B5EF4-FFF2-40B4-BE49-F238E27FC236}">
                  <a16:creationId xmlns:a16="http://schemas.microsoft.com/office/drawing/2014/main" id="{AC41BD7B-E1FA-4AED-B11C-E03936A672E6}"/>
                </a:ext>
              </a:extLst>
            </p:cNvPr>
            <p:cNvSpPr>
              <a:spLocks noChangeAspect="1"/>
            </p:cNvSpPr>
            <p:nvPr>
              <p:custDataLst>
                <p:tags r:id="rId9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6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625025"/>
                  </a:moveTo>
                  <a:arcTo wR="317500" hR="317500" stAng="6264000" swAng="99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5" name="Harvey 55/100 [55]">
              <a:extLst>
                <a:ext uri="{FF2B5EF4-FFF2-40B4-BE49-F238E27FC236}">
                  <a16:creationId xmlns:a16="http://schemas.microsoft.com/office/drawing/2014/main" id="{BAF901A0-5FD1-4B29-9AF9-DB8B19412429}"/>
                </a:ext>
              </a:extLst>
            </p:cNvPr>
            <p:cNvSpPr>
              <a:spLocks noChangeAspect="1"/>
            </p:cNvSpPr>
            <p:nvPr>
              <p:custDataLst>
                <p:tags r:id="rId9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18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619460"/>
                  </a:moveTo>
                  <a:arcTo wR="317500" hR="317500" stAng="6480000" swAng="97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6" name="Harvey 56/100 [56]">
              <a:extLst>
                <a:ext uri="{FF2B5EF4-FFF2-40B4-BE49-F238E27FC236}">
                  <a16:creationId xmlns:a16="http://schemas.microsoft.com/office/drawing/2014/main" id="{3EFF555D-6B7F-481F-ADC2-746953BA7F97}"/>
                </a:ext>
              </a:extLst>
            </p:cNvPr>
            <p:cNvSpPr>
              <a:spLocks noChangeAspect="1"/>
            </p:cNvSpPr>
            <p:nvPr>
              <p:custDataLst>
                <p:tags r:id="rId9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0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612704"/>
                  </a:moveTo>
                  <a:arcTo wR="317500" hR="317500" stAng="6696000" swAng="95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7" name="Harvey 57/100 [57]">
              <a:extLst>
                <a:ext uri="{FF2B5EF4-FFF2-40B4-BE49-F238E27FC236}">
                  <a16:creationId xmlns:a16="http://schemas.microsoft.com/office/drawing/2014/main" id="{A4D3BE31-8C07-4912-AB8B-8331A665C238}"/>
                </a:ext>
              </a:extLst>
            </p:cNvPr>
            <p:cNvSpPr>
              <a:spLocks noChangeAspect="1"/>
            </p:cNvSpPr>
            <p:nvPr>
              <p:custDataLst>
                <p:tags r:id="rId9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3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604782"/>
                  </a:moveTo>
                  <a:arcTo wR="317500" hR="317500" stAng="6911999" swAng="92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8" name="Harvey 58/100 [58]">
              <a:extLst>
                <a:ext uri="{FF2B5EF4-FFF2-40B4-BE49-F238E27FC236}">
                  <a16:creationId xmlns:a16="http://schemas.microsoft.com/office/drawing/2014/main" id="{E7B5A5D9-6DD2-4B0A-9557-7A7AF774103E}"/>
                </a:ext>
              </a:extLst>
            </p:cNvPr>
            <p:cNvSpPr>
              <a:spLocks noChangeAspect="1"/>
            </p:cNvSpPr>
            <p:nvPr>
              <p:custDataLst>
                <p:tags r:id="rId9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527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595727"/>
                  </a:moveTo>
                  <a:arcTo wR="317500" hR="317500" stAng="7127999" swAng="90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89" name="Harvey 59/100 [59]">
              <a:extLst>
                <a:ext uri="{FF2B5EF4-FFF2-40B4-BE49-F238E27FC236}">
                  <a16:creationId xmlns:a16="http://schemas.microsoft.com/office/drawing/2014/main" id="{88458C0E-D234-4C86-A6CC-B8CD6C445F00}"/>
                </a:ext>
              </a:extLst>
            </p:cNvPr>
            <p:cNvSpPr>
              <a:spLocks noChangeAspect="1"/>
            </p:cNvSpPr>
            <p:nvPr>
              <p:custDataLst>
                <p:tags r:id="rId9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74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585574"/>
                  </a:moveTo>
                  <a:arcTo wR="317500" hR="317500" stAng="7343999" swAng="88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0" name="Harvey 60/100 [60]">
              <a:extLst>
                <a:ext uri="{FF2B5EF4-FFF2-40B4-BE49-F238E27FC236}">
                  <a16:creationId xmlns:a16="http://schemas.microsoft.com/office/drawing/2014/main" id="{0924D2C6-D224-49FD-A4B8-312AFD605E78}"/>
                </a:ext>
              </a:extLst>
            </p:cNvPr>
            <p:cNvSpPr>
              <a:spLocks noChangeAspect="1"/>
            </p:cNvSpPr>
            <p:nvPr>
              <p:custDataLst>
                <p:tags r:id="rId9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29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574362"/>
                  </a:moveTo>
                  <a:arcTo wR="317500" hR="317500" stAng="7560000" swAng="86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1" name="Harvey 61/100 [61]">
              <a:extLst>
                <a:ext uri="{FF2B5EF4-FFF2-40B4-BE49-F238E27FC236}">
                  <a16:creationId xmlns:a16="http://schemas.microsoft.com/office/drawing/2014/main" id="{F9FB23C2-D568-49AC-B8FD-0480EB019739}"/>
                </a:ext>
              </a:extLst>
            </p:cNvPr>
            <p:cNvSpPr>
              <a:spLocks noChangeAspect="1"/>
            </p:cNvSpPr>
            <p:nvPr>
              <p:custDataLst>
                <p:tags r:id="rId9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1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562137"/>
                  </a:moveTo>
                  <a:arcTo wR="317500" hR="317500" stAng="7776000" swAng="84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2" name="Harvey 62/100 [62]">
              <a:extLst>
                <a:ext uri="{FF2B5EF4-FFF2-40B4-BE49-F238E27FC236}">
                  <a16:creationId xmlns:a16="http://schemas.microsoft.com/office/drawing/2014/main" id="{9EF3159D-F4FB-4032-BCCB-55E6ED5EEFC7}"/>
                </a:ext>
              </a:extLst>
            </p:cNvPr>
            <p:cNvSpPr>
              <a:spLocks noChangeAspect="1"/>
            </p:cNvSpPr>
            <p:nvPr>
              <p:custDataLst>
                <p:tags r:id="rId10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3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548947"/>
                  </a:moveTo>
                  <a:arcTo wR="317500" hR="317500" stAng="7991999" swAng="82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3" name="Harvey 63/100 [63]">
              <a:extLst>
                <a:ext uri="{FF2B5EF4-FFF2-40B4-BE49-F238E27FC236}">
                  <a16:creationId xmlns:a16="http://schemas.microsoft.com/office/drawing/2014/main" id="{9362C8EA-6D15-4E0C-8AE9-B1B50EB297B8}"/>
                </a:ext>
              </a:extLst>
            </p:cNvPr>
            <p:cNvSpPr>
              <a:spLocks noChangeAspect="1"/>
            </p:cNvSpPr>
            <p:nvPr>
              <p:custDataLst>
                <p:tags r:id="rId10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6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534843"/>
                  </a:moveTo>
                  <a:arcTo wR="317500" hR="317500" stAng="8208000" swAng="79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4" name="Harvey 64/100 [64]">
              <a:extLst>
                <a:ext uri="{FF2B5EF4-FFF2-40B4-BE49-F238E27FC236}">
                  <a16:creationId xmlns:a16="http://schemas.microsoft.com/office/drawing/2014/main" id="{91EB375D-1444-4BE3-A696-66272A1564CD}"/>
                </a:ext>
              </a:extLst>
            </p:cNvPr>
            <p:cNvSpPr>
              <a:spLocks noChangeAspect="1"/>
            </p:cNvSpPr>
            <p:nvPr>
              <p:custDataLst>
                <p:tags r:id="rId10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38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519882"/>
                  </a:moveTo>
                  <a:arcTo wR="317500" hR="317500" stAng="8424000" swAng="777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5" name="Harvey 65/100 [65]">
              <a:extLst>
                <a:ext uri="{FF2B5EF4-FFF2-40B4-BE49-F238E27FC236}">
                  <a16:creationId xmlns:a16="http://schemas.microsoft.com/office/drawing/2014/main" id="{9A3002B1-5D17-4BCB-9A44-B2FB4025D02F}"/>
                </a:ext>
              </a:extLst>
            </p:cNvPr>
            <p:cNvSpPr>
              <a:spLocks noChangeAspect="1"/>
            </p:cNvSpPr>
            <p:nvPr>
              <p:custDataLst>
                <p:tags r:id="rId10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0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504121"/>
                  </a:moveTo>
                  <a:arcTo wR="317500" hR="317500" stAng="8640000" swAng="75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6" name="Harvey 66/100 [66]">
              <a:extLst>
                <a:ext uri="{FF2B5EF4-FFF2-40B4-BE49-F238E27FC236}">
                  <a16:creationId xmlns:a16="http://schemas.microsoft.com/office/drawing/2014/main" id="{E5F2FDE4-04B2-4A45-A685-14E0C51883A5}"/>
                </a:ext>
              </a:extLst>
            </p:cNvPr>
            <p:cNvSpPr>
              <a:spLocks noChangeAspect="1"/>
            </p:cNvSpPr>
            <p:nvPr>
              <p:custDataLst>
                <p:tags r:id="rId10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2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487625"/>
                  </a:moveTo>
                  <a:arcTo wR="317500" hR="317500" stAng="8856000" swAng="73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7" name="Harvey 67/100 [67]">
              <a:extLst>
                <a:ext uri="{FF2B5EF4-FFF2-40B4-BE49-F238E27FC236}">
                  <a16:creationId xmlns:a16="http://schemas.microsoft.com/office/drawing/2014/main" id="{D399A169-3845-4CD5-A62C-F4586F1FAFE8}"/>
                </a:ext>
              </a:extLst>
            </p:cNvPr>
            <p:cNvSpPr>
              <a:spLocks noChangeAspect="1"/>
            </p:cNvSpPr>
            <p:nvPr>
              <p:custDataLst>
                <p:tags r:id="rId10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4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470456"/>
                  </a:moveTo>
                  <a:arcTo wR="317500" hR="317500" stAng="9072000" swAng="71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8" name="Harvey 68/100 [68]">
              <a:extLst>
                <a:ext uri="{FF2B5EF4-FFF2-40B4-BE49-F238E27FC236}">
                  <a16:creationId xmlns:a16="http://schemas.microsoft.com/office/drawing/2014/main" id="{E12F5173-9960-47F5-9A91-B043294E14CB}"/>
                </a:ext>
              </a:extLst>
            </p:cNvPr>
            <p:cNvSpPr>
              <a:spLocks noChangeAspect="1"/>
            </p:cNvSpPr>
            <p:nvPr>
              <p:custDataLst>
                <p:tags r:id="rId10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6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452684"/>
                  </a:moveTo>
                  <a:arcTo wR="317500" hR="317500" stAng="9288000" swAng="69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99" name="Harvey 69/100 [69]">
              <a:extLst>
                <a:ext uri="{FF2B5EF4-FFF2-40B4-BE49-F238E27FC236}">
                  <a16:creationId xmlns:a16="http://schemas.microsoft.com/office/drawing/2014/main" id="{DD9B9229-3D3A-4706-BEEC-04C19A30C5C3}"/>
                </a:ext>
              </a:extLst>
            </p:cNvPr>
            <p:cNvSpPr>
              <a:spLocks noChangeAspect="1"/>
            </p:cNvSpPr>
            <p:nvPr>
              <p:custDataLst>
                <p:tags r:id="rId10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490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434379"/>
                  </a:moveTo>
                  <a:arcTo wR="317500" hR="317500" stAng="9503999" swAng="66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0" name="Harvey 70/100 [70]">
              <a:extLst>
                <a:ext uri="{FF2B5EF4-FFF2-40B4-BE49-F238E27FC236}">
                  <a16:creationId xmlns:a16="http://schemas.microsoft.com/office/drawing/2014/main" id="{795A4CC8-0C08-491C-8D7F-95EC8E0E25B8}"/>
                </a:ext>
              </a:extLst>
            </p:cNvPr>
            <p:cNvSpPr>
              <a:spLocks noChangeAspect="1"/>
            </p:cNvSpPr>
            <p:nvPr>
              <p:custDataLst>
                <p:tags r:id="rId10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119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415612"/>
                  </a:moveTo>
                  <a:arcTo wR="317500" hR="317500" stAng="9719999" swAng="64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1" name="Harvey 71/100 [71]">
              <a:extLst>
                <a:ext uri="{FF2B5EF4-FFF2-40B4-BE49-F238E27FC236}">
                  <a16:creationId xmlns:a16="http://schemas.microsoft.com/office/drawing/2014/main" id="{91862A76-5FCC-4C25-9A3F-A10651AC7725}"/>
                </a:ext>
              </a:extLst>
            </p:cNvPr>
            <p:cNvSpPr>
              <a:spLocks noChangeAspect="1"/>
            </p:cNvSpPr>
            <p:nvPr>
              <p:custDataLst>
                <p:tags r:id="rId10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33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396459"/>
                  </a:moveTo>
                  <a:arcTo wR="317500" hR="317500" stAng="9936000" swAng="62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2" name="Harvey 72/100 [72]">
              <a:extLst>
                <a:ext uri="{FF2B5EF4-FFF2-40B4-BE49-F238E27FC236}">
                  <a16:creationId xmlns:a16="http://schemas.microsoft.com/office/drawing/2014/main" id="{46969644-17D9-45C9-A88A-9A88622DCE45}"/>
                </a:ext>
              </a:extLst>
            </p:cNvPr>
            <p:cNvSpPr>
              <a:spLocks noChangeAspect="1"/>
            </p:cNvSpPr>
            <p:nvPr>
              <p:custDataLst>
                <p:tags r:id="rId11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5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376993"/>
                  </a:moveTo>
                  <a:arcTo wR="317500" hR="317500" stAng="10152000" swAng="60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3" name="Harvey 73/100 [73]">
              <a:extLst>
                <a:ext uri="{FF2B5EF4-FFF2-40B4-BE49-F238E27FC236}">
                  <a16:creationId xmlns:a16="http://schemas.microsoft.com/office/drawing/2014/main" id="{F89621F9-3ABB-450D-913E-7B467F289A9B}"/>
                </a:ext>
              </a:extLst>
            </p:cNvPr>
            <p:cNvSpPr>
              <a:spLocks noChangeAspect="1"/>
            </p:cNvSpPr>
            <p:nvPr>
              <p:custDataLst>
                <p:tags r:id="rId11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7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357293"/>
                  </a:moveTo>
                  <a:arcTo wR="317500" hR="317500" stAng="10368000" swAng="58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4" name="Harvey 74/100 [74]">
              <a:extLst>
                <a:ext uri="{FF2B5EF4-FFF2-40B4-BE49-F238E27FC236}">
                  <a16:creationId xmlns:a16="http://schemas.microsoft.com/office/drawing/2014/main" id="{89EE4B1F-E703-471D-8307-BFB9EDEDB9F7}"/>
                </a:ext>
              </a:extLst>
            </p:cNvPr>
            <p:cNvSpPr>
              <a:spLocks noChangeAspect="1"/>
            </p:cNvSpPr>
            <p:nvPr>
              <p:custDataLst>
                <p:tags r:id="rId11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5983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337435"/>
                  </a:moveTo>
                  <a:arcTo wR="317500" hR="317500" stAng="10583999" swAng="56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5" name="Harvey 75/100 [75]">
              <a:extLst>
                <a:ext uri="{FF2B5EF4-FFF2-40B4-BE49-F238E27FC236}">
                  <a16:creationId xmlns:a16="http://schemas.microsoft.com/office/drawing/2014/main" id="{8AB2EEA8-04AC-4B6C-8D90-28093DB647E6}"/>
                </a:ext>
              </a:extLst>
            </p:cNvPr>
            <p:cNvSpPr>
              <a:spLocks noChangeAspect="1"/>
            </p:cNvSpPr>
            <p:nvPr>
              <p:custDataLst>
                <p:tags r:id="rId11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20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0" y="317500"/>
                  </a:moveTo>
                  <a:arcTo wR="317500" hR="317500" stAng="10800000" swAng="540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6" name="Harvey 76/100 [76]">
              <a:extLst>
                <a:ext uri="{FF2B5EF4-FFF2-40B4-BE49-F238E27FC236}">
                  <a16:creationId xmlns:a16="http://schemas.microsoft.com/office/drawing/2014/main" id="{6F4E00F2-EA6F-4809-B2FD-4CE3ABE8C480}"/>
                </a:ext>
              </a:extLst>
            </p:cNvPr>
            <p:cNvSpPr>
              <a:spLocks noChangeAspect="1"/>
            </p:cNvSpPr>
            <p:nvPr>
              <p:custDataLst>
                <p:tags r:id="rId11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41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26" y="297564"/>
                  </a:moveTo>
                  <a:arcTo wR="317500" hR="317500" stAng="11016000" swAng="518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7" name="Harvey 77/100 [77]">
              <a:extLst>
                <a:ext uri="{FF2B5EF4-FFF2-40B4-BE49-F238E27FC236}">
                  <a16:creationId xmlns:a16="http://schemas.microsoft.com/office/drawing/2014/main" id="{CF5CA593-7B87-4492-9B35-2255514CB496}"/>
                </a:ext>
              </a:extLst>
            </p:cNvPr>
            <p:cNvSpPr>
              <a:spLocks noChangeAspect="1"/>
            </p:cNvSpPr>
            <p:nvPr>
              <p:custDataLst>
                <p:tags r:id="rId11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63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03" y="277706"/>
                  </a:moveTo>
                  <a:arcTo wR="317500" hR="317500" stAng="11232000" swAng="496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8" name="Harvey 78/100 [78]">
              <a:extLst>
                <a:ext uri="{FF2B5EF4-FFF2-40B4-BE49-F238E27FC236}">
                  <a16:creationId xmlns:a16="http://schemas.microsoft.com/office/drawing/2014/main" id="{8C036464-458E-48D4-BAC8-84819F820C60}"/>
                </a:ext>
              </a:extLst>
            </p:cNvPr>
            <p:cNvSpPr>
              <a:spLocks noChangeAspect="1"/>
            </p:cNvSpPr>
            <p:nvPr>
              <p:custDataLst>
                <p:tags r:id="rId11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684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5623" y="258006"/>
                  </a:moveTo>
                  <a:arcTo wR="317500" hR="317500" stAng="11448000" swAng="475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09" name="Harvey 79/100 [79]">
              <a:extLst>
                <a:ext uri="{FF2B5EF4-FFF2-40B4-BE49-F238E27FC236}">
                  <a16:creationId xmlns:a16="http://schemas.microsoft.com/office/drawing/2014/main" id="{6FD5AC00-8293-447C-B728-B963DD67B1C2}"/>
                </a:ext>
              </a:extLst>
            </p:cNvPr>
            <p:cNvSpPr>
              <a:spLocks noChangeAspect="1"/>
            </p:cNvSpPr>
            <p:nvPr>
              <p:custDataLst>
                <p:tags r:id="rId11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06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9974" y="238540"/>
                  </a:moveTo>
                  <a:arcTo wR="317500" hR="317500" stAng="11664000" swAng="453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0" name="Harvey 80/100 [80]">
              <a:extLst>
                <a:ext uri="{FF2B5EF4-FFF2-40B4-BE49-F238E27FC236}">
                  <a16:creationId xmlns:a16="http://schemas.microsoft.com/office/drawing/2014/main" id="{29C0F859-BC49-430F-8C59-C0B9109E47A3}"/>
                </a:ext>
              </a:extLst>
            </p:cNvPr>
            <p:cNvSpPr>
              <a:spLocks noChangeAspect="1"/>
            </p:cNvSpPr>
            <p:nvPr>
              <p:custDataLst>
                <p:tags r:id="rId11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28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5539" y="219387"/>
                  </a:moveTo>
                  <a:arcTo wR="317500" hR="317500" stAng="11880000" swAng="431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1" name="Harvey 81/100 [81]">
              <a:extLst>
                <a:ext uri="{FF2B5EF4-FFF2-40B4-BE49-F238E27FC236}">
                  <a16:creationId xmlns:a16="http://schemas.microsoft.com/office/drawing/2014/main" id="{F78719E3-0417-4867-B70D-21538B3AC36E}"/>
                </a:ext>
              </a:extLst>
            </p:cNvPr>
            <p:cNvSpPr>
              <a:spLocks noChangeAspect="1"/>
            </p:cNvSpPr>
            <p:nvPr>
              <p:custDataLst>
                <p:tags r:id="rId11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49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2295" y="200620"/>
                  </a:moveTo>
                  <a:arcTo wR="317500" hR="317500" stAng="12096000" swAng="410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2" name="Harvey 82/100 [82]">
              <a:extLst>
                <a:ext uri="{FF2B5EF4-FFF2-40B4-BE49-F238E27FC236}">
                  <a16:creationId xmlns:a16="http://schemas.microsoft.com/office/drawing/2014/main" id="{9C5D0905-7412-4C75-BC20-E51105CA783D}"/>
                </a:ext>
              </a:extLst>
            </p:cNvPr>
            <p:cNvSpPr>
              <a:spLocks noChangeAspect="1"/>
            </p:cNvSpPr>
            <p:nvPr>
              <p:custDataLst>
                <p:tags r:id="rId12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71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0217" y="182315"/>
                  </a:moveTo>
                  <a:arcTo wR="317500" hR="317500" stAng="12312000" swAng="388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3" name="Harvey 83/100 [83]">
              <a:extLst>
                <a:ext uri="{FF2B5EF4-FFF2-40B4-BE49-F238E27FC236}">
                  <a16:creationId xmlns:a16="http://schemas.microsoft.com/office/drawing/2014/main" id="{96AA2E20-CC65-4632-B3D4-93E962B59D4C}"/>
                </a:ext>
              </a:extLst>
            </p:cNvPr>
            <p:cNvSpPr>
              <a:spLocks noChangeAspect="1"/>
            </p:cNvSpPr>
            <p:nvPr>
              <p:custDataLst>
                <p:tags r:id="rId12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792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39272" y="164543"/>
                  </a:moveTo>
                  <a:arcTo wR="317500" hR="317500" stAng="12528000" swAng="367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4" name="Harvey 84/100 [84]">
              <a:extLst>
                <a:ext uri="{FF2B5EF4-FFF2-40B4-BE49-F238E27FC236}">
                  <a16:creationId xmlns:a16="http://schemas.microsoft.com/office/drawing/2014/main" id="{9B4360A3-E0B2-48F7-B5A8-D24513748A82}"/>
                </a:ext>
              </a:extLst>
            </p:cNvPr>
            <p:cNvSpPr>
              <a:spLocks noChangeAspect="1"/>
            </p:cNvSpPr>
            <p:nvPr>
              <p:custDataLst>
                <p:tags r:id="rId12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14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49425" y="147374"/>
                  </a:moveTo>
                  <a:arcTo wR="317500" hR="317500" stAng="12743999" swAng="345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5" name="Harvey 85/100 [85]">
              <a:extLst>
                <a:ext uri="{FF2B5EF4-FFF2-40B4-BE49-F238E27FC236}">
                  <a16:creationId xmlns:a16="http://schemas.microsoft.com/office/drawing/2014/main" id="{D694B21E-EEA0-48FA-A35C-7B6570B3F861}"/>
                </a:ext>
              </a:extLst>
            </p:cNvPr>
            <p:cNvSpPr>
              <a:spLocks noChangeAspect="1"/>
            </p:cNvSpPr>
            <p:nvPr>
              <p:custDataLst>
                <p:tags r:id="rId12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36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60637" y="130878"/>
                  </a:moveTo>
                  <a:arcTo wR="317500" hR="317500" stAng="12960000" swAng="324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6" name="Harvey 86/100 [86]">
              <a:extLst>
                <a:ext uri="{FF2B5EF4-FFF2-40B4-BE49-F238E27FC236}">
                  <a16:creationId xmlns:a16="http://schemas.microsoft.com/office/drawing/2014/main" id="{85E1AF41-C21D-4514-B37E-CC830BC09C0A}"/>
                </a:ext>
              </a:extLst>
            </p:cNvPr>
            <p:cNvSpPr>
              <a:spLocks noChangeAspect="1"/>
            </p:cNvSpPr>
            <p:nvPr>
              <p:custDataLst>
                <p:tags r:id="rId12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57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72862" y="115117"/>
                  </a:moveTo>
                  <a:arcTo wR="317500" hR="317500" stAng="13176000" swAng="302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7" name="Harvey 87/100 [87]">
              <a:extLst>
                <a:ext uri="{FF2B5EF4-FFF2-40B4-BE49-F238E27FC236}">
                  <a16:creationId xmlns:a16="http://schemas.microsoft.com/office/drawing/2014/main" id="{E3948F2E-FD5F-4107-B122-9AC75FE0CD9E}"/>
                </a:ext>
              </a:extLst>
            </p:cNvPr>
            <p:cNvSpPr>
              <a:spLocks noChangeAspect="1"/>
            </p:cNvSpPr>
            <p:nvPr>
              <p:custDataLst>
                <p:tags r:id="rId12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879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86052" y="100156"/>
                  </a:moveTo>
                  <a:arcTo wR="317500" hR="317500" stAng="13392000" swAng="280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8" name="Harvey 88/100 [88]">
              <a:extLst>
                <a:ext uri="{FF2B5EF4-FFF2-40B4-BE49-F238E27FC236}">
                  <a16:creationId xmlns:a16="http://schemas.microsoft.com/office/drawing/2014/main" id="{744E57ED-019F-4A8B-A06E-9FB965FEBB23}"/>
                </a:ext>
              </a:extLst>
            </p:cNvPr>
            <p:cNvSpPr>
              <a:spLocks noChangeAspect="1"/>
            </p:cNvSpPr>
            <p:nvPr>
              <p:custDataLst>
                <p:tags r:id="rId12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00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00156" y="86052"/>
                  </a:moveTo>
                  <a:arcTo wR="317500" hR="317500" stAng="13608000" swAng="259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19" name="Harvey 89/100 [89]">
              <a:extLst>
                <a:ext uri="{FF2B5EF4-FFF2-40B4-BE49-F238E27FC236}">
                  <a16:creationId xmlns:a16="http://schemas.microsoft.com/office/drawing/2014/main" id="{5567719B-31CA-4A86-801E-E0531122E504}"/>
                </a:ext>
              </a:extLst>
            </p:cNvPr>
            <p:cNvSpPr>
              <a:spLocks noChangeAspect="1"/>
            </p:cNvSpPr>
            <p:nvPr>
              <p:custDataLst>
                <p:tags r:id="rId12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22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15117" y="72862"/>
                  </a:moveTo>
                  <a:arcTo wR="317500" hR="317500" stAng="13823999" swAng="2375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0" name="Harvey 90/100 [90]">
              <a:extLst>
                <a:ext uri="{FF2B5EF4-FFF2-40B4-BE49-F238E27FC236}">
                  <a16:creationId xmlns:a16="http://schemas.microsoft.com/office/drawing/2014/main" id="{2CD4B3A1-B882-43A6-A4CA-C9FCA394B28B}"/>
                </a:ext>
              </a:extLst>
            </p:cNvPr>
            <p:cNvSpPr>
              <a:spLocks noChangeAspect="1"/>
            </p:cNvSpPr>
            <p:nvPr>
              <p:custDataLst>
                <p:tags r:id="rId12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44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30878" y="60637"/>
                  </a:moveTo>
                  <a:arcTo wR="317500" hR="317500" stAng="14040000" swAng="2159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1" name="Harvey 91/100 [91]">
              <a:extLst>
                <a:ext uri="{FF2B5EF4-FFF2-40B4-BE49-F238E27FC236}">
                  <a16:creationId xmlns:a16="http://schemas.microsoft.com/office/drawing/2014/main" id="{68606D93-5175-4900-AD89-6D0710AFE75F}"/>
                </a:ext>
              </a:extLst>
            </p:cNvPr>
            <p:cNvSpPr>
              <a:spLocks noChangeAspect="1"/>
            </p:cNvSpPr>
            <p:nvPr>
              <p:custDataLst>
                <p:tags r:id="rId129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656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47374" y="49425"/>
                  </a:moveTo>
                  <a:arcTo wR="317500" hR="317500" stAng="14256000" swAng="1943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2" name="Harvey 92/100 [92]">
              <a:extLst>
                <a:ext uri="{FF2B5EF4-FFF2-40B4-BE49-F238E27FC236}">
                  <a16:creationId xmlns:a16="http://schemas.microsoft.com/office/drawing/2014/main" id="{7EE30864-DDCC-4BBA-B70A-48810E224581}"/>
                </a:ext>
              </a:extLst>
            </p:cNvPr>
            <p:cNvSpPr>
              <a:spLocks noChangeAspect="1"/>
            </p:cNvSpPr>
            <p:nvPr>
              <p:custDataLst>
                <p:tags r:id="rId130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1987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64543" y="39272"/>
                  </a:moveTo>
                  <a:arcTo wR="317500" hR="317500" stAng="14472000" swAng="1727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3" name="Harvey 93/100 [93]">
              <a:extLst>
                <a:ext uri="{FF2B5EF4-FFF2-40B4-BE49-F238E27FC236}">
                  <a16:creationId xmlns:a16="http://schemas.microsoft.com/office/drawing/2014/main" id="{608CA488-A707-4C7A-9287-9DA9A38ED3D4}"/>
                </a:ext>
              </a:extLst>
            </p:cNvPr>
            <p:cNvSpPr>
              <a:spLocks noChangeAspect="1"/>
            </p:cNvSpPr>
            <p:nvPr>
              <p:custDataLst>
                <p:tags r:id="rId131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08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182315" y="30217"/>
                  </a:moveTo>
                  <a:arcTo wR="317500" hR="317500" stAng="14688000" swAng="1511999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4" name="Harvey 94/100 [94]">
              <a:extLst>
                <a:ext uri="{FF2B5EF4-FFF2-40B4-BE49-F238E27FC236}">
                  <a16:creationId xmlns:a16="http://schemas.microsoft.com/office/drawing/2014/main" id="{FE1836A9-F92A-4F07-BBB8-2274E290E952}"/>
                </a:ext>
              </a:extLst>
            </p:cNvPr>
            <p:cNvSpPr>
              <a:spLocks noChangeAspect="1"/>
            </p:cNvSpPr>
            <p:nvPr>
              <p:custDataLst>
                <p:tags r:id="rId132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30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00620" y="22295"/>
                  </a:moveTo>
                  <a:arcTo wR="317500" hR="317500" stAng="14903999" swAng="129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5" name="Harvey 95/100 [95]">
              <a:extLst>
                <a:ext uri="{FF2B5EF4-FFF2-40B4-BE49-F238E27FC236}">
                  <a16:creationId xmlns:a16="http://schemas.microsoft.com/office/drawing/2014/main" id="{3169BE73-7F99-46E3-BDA9-D9BB85BE343E}"/>
                </a:ext>
              </a:extLst>
            </p:cNvPr>
            <p:cNvSpPr>
              <a:spLocks noChangeAspect="1"/>
            </p:cNvSpPr>
            <p:nvPr>
              <p:custDataLst>
                <p:tags r:id="rId133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520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19387" y="15539"/>
                  </a:moveTo>
                  <a:arcTo wR="317500" hR="317500" stAng="15120000" swAng="1080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6" name="Harvey 96/100 [96]">
              <a:extLst>
                <a:ext uri="{FF2B5EF4-FFF2-40B4-BE49-F238E27FC236}">
                  <a16:creationId xmlns:a16="http://schemas.microsoft.com/office/drawing/2014/main" id="{12E3B5ED-B1AB-4A99-BD20-FF638135BE37}"/>
                </a:ext>
              </a:extLst>
            </p:cNvPr>
            <p:cNvSpPr>
              <a:spLocks noChangeAspect="1"/>
            </p:cNvSpPr>
            <p:nvPr>
              <p:custDataLst>
                <p:tags r:id="rId134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735999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38540" y="9974"/>
                  </a:moveTo>
                  <a:arcTo wR="317500" hR="317500" stAng="15335999" swAng="864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7" name="Harvey 97/100 [97]">
              <a:extLst>
                <a:ext uri="{FF2B5EF4-FFF2-40B4-BE49-F238E27FC236}">
                  <a16:creationId xmlns:a16="http://schemas.microsoft.com/office/drawing/2014/main" id="{75A7FEAD-6C4B-4F7A-BB60-3A68D96114DE}"/>
                </a:ext>
              </a:extLst>
            </p:cNvPr>
            <p:cNvSpPr>
              <a:spLocks noChangeAspect="1"/>
            </p:cNvSpPr>
            <p:nvPr>
              <p:custDataLst>
                <p:tags r:id="rId135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0952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58006" y="5623"/>
                  </a:moveTo>
                  <a:arcTo wR="317500" hR="317500" stAng="15552000" swAng="648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8" name="Harvey 98/100 [98]">
              <a:extLst>
                <a:ext uri="{FF2B5EF4-FFF2-40B4-BE49-F238E27FC236}">
                  <a16:creationId xmlns:a16="http://schemas.microsoft.com/office/drawing/2014/main" id="{C4B5128E-9380-4C38-A1EB-CB12E7401609}"/>
                </a:ext>
              </a:extLst>
            </p:cNvPr>
            <p:cNvSpPr>
              <a:spLocks noChangeAspect="1"/>
            </p:cNvSpPr>
            <p:nvPr>
              <p:custDataLst>
                <p:tags r:id="rId136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168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77706" y="2503"/>
                  </a:moveTo>
                  <a:arcTo wR="317500" hR="317500" stAng="15768000" swAng="432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29" name="Harvey 99/100 [99]">
              <a:extLst>
                <a:ext uri="{FF2B5EF4-FFF2-40B4-BE49-F238E27FC236}">
                  <a16:creationId xmlns:a16="http://schemas.microsoft.com/office/drawing/2014/main" id="{50F634E4-E5B9-4DA6-9F91-8AF5B6ACF1FB}"/>
                </a:ext>
              </a:extLst>
            </p:cNvPr>
            <p:cNvSpPr>
              <a:spLocks noChangeAspect="1"/>
            </p:cNvSpPr>
            <p:nvPr>
              <p:custDataLst>
                <p:tags r:id="rId137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384000"/>
                  <a:lnTo>
                    <a:pt x="317500" y="317500"/>
                  </a:lnTo>
                  <a:close/>
                </a:path>
                <a:path w="635000" h="635000" fill="none">
                  <a:moveTo>
                    <a:pt x="297564" y="626"/>
                  </a:moveTo>
                  <a:arcTo wR="317500" hR="317500" stAng="15983999" swAng="216000"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  <p:sp>
          <p:nvSpPr>
            <p:cNvPr id="130" name="Harvey 100/100 [100]">
              <a:extLst>
                <a:ext uri="{FF2B5EF4-FFF2-40B4-BE49-F238E27FC236}">
                  <a16:creationId xmlns:a16="http://schemas.microsoft.com/office/drawing/2014/main" id="{94AA53CD-8233-470E-AFEE-0BCC721BFAE9}"/>
                </a:ext>
              </a:extLst>
            </p:cNvPr>
            <p:cNvSpPr>
              <a:spLocks noChangeAspect="1"/>
            </p:cNvSpPr>
            <p:nvPr>
              <p:custDataLst>
                <p:tags r:id="rId138"/>
              </p:custDataLst>
            </p:nvPr>
          </p:nvSpPr>
          <p:spPr>
            <a:xfrm>
              <a:off x="4334905" y="3282696"/>
              <a:ext cx="292608" cy="292608"/>
            </a:xfrm>
            <a:custGeom>
              <a:avLst/>
              <a:gdLst/>
              <a:ahLst/>
              <a:cxnLst/>
              <a:rect l="l" t="t" r="r" b="b"/>
              <a:pathLst>
                <a:path w="635000" h="635000">
                  <a:moveTo>
                    <a:pt x="317500" y="0"/>
                  </a:moveTo>
                  <a:arcTo wR="317500" hR="317500" stAng="16200000" swAng="21600000"/>
                  <a:close/>
                </a:path>
              </a:pathLst>
            </a:custGeom>
            <a:grpFill/>
            <a:ln w="19050" cmpd="sng">
              <a:solidFill>
                <a:schemeClr val="tx1"/>
              </a:solidFill>
            </a:ln>
          </p:spPr>
          <p:txBody>
            <a:bodyPr/>
            <a:lstStyle/>
            <a:p>
              <a:endParaRPr lang="en-GB" b="0" i="0" dirty="0">
                <a:latin typeface="72 Brand" panose="020B0504030603020204" pitchFamily="34" charset="0"/>
              </a:endParaRPr>
            </a:p>
          </p:txBody>
        </p:sp>
      </p:grpSp>
      <p:sp>
        <p:nvSpPr>
          <p:cNvPr id="131" name="Footnote [Placeholder]" hidden="1">
            <a:extLst>
              <a:ext uri="{FF2B5EF4-FFF2-40B4-BE49-F238E27FC236}">
                <a16:creationId xmlns:a16="http://schemas.microsoft.com/office/drawing/2014/main" id="{1B41FB17-6D57-4EE1-9C4C-9C305D5D6BEC}"/>
              </a:ext>
            </a:extLst>
          </p:cNvPr>
          <p:cNvSpPr txBox="1"/>
          <p:nvPr userDrawn="1"/>
        </p:nvSpPr>
        <p:spPr>
          <a:xfrm>
            <a:off x="503238" y="5984668"/>
            <a:ext cx="1018820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sz="900" b="0" i="0" kern="0" dirty="0"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(r) Footnote</a:t>
            </a:r>
          </a:p>
        </p:txBody>
      </p:sp>
      <p:sp>
        <p:nvSpPr>
          <p:cNvPr id="133" name="Discussion [Sticker]" hidden="1">
            <a:extLst>
              <a:ext uri="{FF2B5EF4-FFF2-40B4-BE49-F238E27FC236}">
                <a16:creationId xmlns:a16="http://schemas.microsoft.com/office/drawing/2014/main" id="{7C793D27-9296-461C-878D-BA16CBD91587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72 Brand" panose="020B0504030603020204" pitchFamily="34" charset="0"/>
                <a:ea typeface="72 Brand Medium" panose="02000000000000000000" pitchFamily="2" charset="0"/>
                <a:cs typeface="+mn-cs"/>
              </a:rPr>
              <a:t>For discussion</a:t>
            </a:r>
          </a:p>
        </p:txBody>
      </p:sp>
      <p:sp>
        <p:nvSpPr>
          <p:cNvPr id="134" name="Internal [Sticker]" hidden="1">
            <a:extLst>
              <a:ext uri="{FF2B5EF4-FFF2-40B4-BE49-F238E27FC236}">
                <a16:creationId xmlns:a16="http://schemas.microsoft.com/office/drawing/2014/main" id="{704CE42F-5A9B-4CC0-8048-99928A53C0C4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+mn-cs"/>
              </a:rPr>
              <a:t>Internal use only</a:t>
            </a:r>
          </a:p>
        </p:txBody>
      </p:sp>
      <p:sp>
        <p:nvSpPr>
          <p:cNvPr id="135" name="Final [Sticker]" hidden="1">
            <a:extLst>
              <a:ext uri="{FF2B5EF4-FFF2-40B4-BE49-F238E27FC236}">
                <a16:creationId xmlns:a16="http://schemas.microsoft.com/office/drawing/2014/main" id="{348603E9-9858-4213-9B5B-929AD136906A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+mn-cs"/>
              </a:rPr>
              <a:t>Final slide</a:t>
            </a:r>
          </a:p>
        </p:txBody>
      </p:sp>
      <p:sp>
        <p:nvSpPr>
          <p:cNvPr id="136" name="Backup [Sticker]" hidden="1">
            <a:extLst>
              <a:ext uri="{FF2B5EF4-FFF2-40B4-BE49-F238E27FC236}">
                <a16:creationId xmlns:a16="http://schemas.microsoft.com/office/drawing/2014/main" id="{7EEB833A-9AFC-4A66-8469-9D3897CE1E66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+mn-cs"/>
              </a:rPr>
              <a:t>Backup</a:t>
            </a:r>
          </a:p>
        </p:txBody>
      </p:sp>
      <p:sp>
        <p:nvSpPr>
          <p:cNvPr id="137" name="Update [Sticker]" hidden="1">
            <a:extLst>
              <a:ext uri="{FF2B5EF4-FFF2-40B4-BE49-F238E27FC236}">
                <a16:creationId xmlns:a16="http://schemas.microsoft.com/office/drawing/2014/main" id="{D41FF937-AB04-46EE-82EF-FCE26A919A7B}"/>
              </a:ext>
            </a:extLst>
          </p:cNvPr>
          <p:cNvSpPr>
            <a:spLocks/>
          </p:cNvSpPr>
          <p:nvPr userDrawn="1"/>
        </p:nvSpPr>
        <p:spPr>
          <a:xfrm>
            <a:off x="10071105" y="896921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72 Brand" panose="020B0504030603020204" pitchFamily="34" charset="0"/>
                <a:ea typeface="+mn-ea"/>
                <a:cs typeface="+mn-cs"/>
              </a:rPr>
              <a:t>Update data</a:t>
            </a:r>
          </a:p>
        </p:txBody>
      </p:sp>
      <p:sp>
        <p:nvSpPr>
          <p:cNvPr id="138" name="Dummy [Sticker]" hidden="1">
            <a:extLst>
              <a:ext uri="{FF2B5EF4-FFF2-40B4-BE49-F238E27FC236}">
                <a16:creationId xmlns:a16="http://schemas.microsoft.com/office/drawing/2014/main" id="{06C5579C-7A02-48D6-A733-4B9E6D9F1443}"/>
              </a:ext>
            </a:extLst>
          </p:cNvPr>
          <p:cNvSpPr>
            <a:spLocks/>
          </p:cNvSpPr>
          <p:nvPr userDrawn="1"/>
        </p:nvSpPr>
        <p:spPr>
          <a:xfrm>
            <a:off x="10071105" y="896920"/>
            <a:ext cx="2124070" cy="2956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/>
        </p:spPr>
        <p:txBody>
          <a:bodyPr lIns="322318" tIns="46556" rIns="89533" bIns="46556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9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72 Brand" panose="020B0504030603020204" pitchFamily="34" charset="0"/>
              </a:rPr>
              <a:t>Dummy data</a:t>
            </a:r>
          </a:p>
        </p:txBody>
      </p:sp>
      <p:sp>
        <p:nvSpPr>
          <p:cNvPr id="139" name="Formatting [Comment]" hidden="1">
            <a:extLst>
              <a:ext uri="{FF2B5EF4-FFF2-40B4-BE49-F238E27FC236}">
                <a16:creationId xmlns:a16="http://schemas.microsoft.com/office/drawing/2014/main" id="{89EB4C18-DFF3-4A27-ACBB-99DCDC8961A8}"/>
              </a:ext>
            </a:extLst>
          </p:cNvPr>
          <p:cNvSpPr>
            <a:spLocks/>
          </p:cNvSpPr>
          <p:nvPr userDrawn="1"/>
        </p:nvSpPr>
        <p:spPr>
          <a:xfrm>
            <a:off x="9483344" y="1097679"/>
            <a:ext cx="2479101" cy="1277432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&lt;/date&gt;: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A0A0A"/>
              </a:solidFill>
              <a:effectLst/>
              <a:uLnTx/>
              <a:uFillTx/>
              <a:latin typeface="72 Brand" panose="020B0504030603020204" pitchFamily="34" charset="0"/>
            </a:endParaRPr>
          </a:p>
        </p:txBody>
      </p:sp>
      <p:sp>
        <p:nvSpPr>
          <p:cNvPr id="140" name="Content [Comment]" hidden="1">
            <a:extLst>
              <a:ext uri="{FF2B5EF4-FFF2-40B4-BE49-F238E27FC236}">
                <a16:creationId xmlns:a16="http://schemas.microsoft.com/office/drawing/2014/main" id="{906252E7-98DB-45F0-8278-EB60F71B7340}"/>
              </a:ext>
            </a:extLst>
          </p:cNvPr>
          <p:cNvSpPr>
            <a:spLocks/>
          </p:cNvSpPr>
          <p:nvPr userDrawn="1"/>
        </p:nvSpPr>
        <p:spPr>
          <a:xfrm>
            <a:off x="9483344" y="1097671"/>
            <a:ext cx="2479101" cy="1277440"/>
          </a:xfrm>
          <a:prstGeom prst="wedgeRectCallou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lIns="143252" tIns="143252" rIns="143252" bIns="143252"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&lt;initials&gt; &lt;date&gt;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yyyy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-MM-dd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hh:mm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A0A0A"/>
                </a:solidFill>
                <a:effectLst/>
                <a:uLnTx/>
                <a:uFillTx/>
                <a:latin typeface="72 Brand" panose="020B0504030603020204" pitchFamily="34" charset="0"/>
              </a:rPr>
              <a:t>&lt;/date&gt;: </a:t>
            </a:r>
          </a:p>
        </p:txBody>
      </p:sp>
      <p:sp>
        <p:nvSpPr>
          <p:cNvPr id="141" name="Draft [Sticker]" hidden="1">
            <a:extLst>
              <a:ext uri="{FF2B5EF4-FFF2-40B4-BE49-F238E27FC236}">
                <a16:creationId xmlns:a16="http://schemas.microsoft.com/office/drawing/2014/main" id="{904633E3-6BC9-4C5E-B74A-8B9D4AE95B20}"/>
              </a:ext>
            </a:extLst>
          </p:cNvPr>
          <p:cNvSpPr/>
          <p:nvPr userDrawn="1"/>
        </p:nvSpPr>
        <p:spPr bwMode="gray">
          <a:xfrm rot="18900000">
            <a:off x="2916643" y="2819462"/>
            <a:ext cx="6361889" cy="1219077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90000" tIns="72000" rIns="90000" bIns="72000" rtlCol="0" anchor="ctr"/>
          <a:lstStyle/>
          <a:p>
            <a:pPr marR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r>
              <a:rPr kumimoji="0" lang="en-US" sz="8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72 Brand" panose="020B0504030603020204" pitchFamily="34" charset="0"/>
                <a:ea typeface="72 Brand" pitchFamily="34" charset="-128"/>
                <a:cs typeface="72 Brand" pitchFamily="34" charset="-128"/>
              </a:rPr>
              <a:t>DRAFT</a:t>
            </a:r>
          </a:p>
        </p:txBody>
      </p:sp>
    </p:spTree>
    <p:extLst>
      <p:ext uri="{BB962C8B-B14F-4D97-AF65-F5344CB8AC3E}">
        <p14:creationId xmlns:p14="http://schemas.microsoft.com/office/powerpoint/2010/main" val="2208262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  <p:sldLayoutId id="2147483916" r:id="rId15"/>
    <p:sldLayoutId id="2147483917" r:id="rId16"/>
    <p:sldLayoutId id="2147483918" r:id="rId17"/>
    <p:sldLayoutId id="2147483919" r:id="rId18"/>
    <p:sldLayoutId id="2147483920" r:id="rId19"/>
    <p:sldLayoutId id="2147483921" r:id="rId20"/>
    <p:sldLayoutId id="2147483922" r:id="rId21"/>
    <p:sldLayoutId id="2147483923" r:id="rId22"/>
    <p:sldLayoutId id="2147483924" r:id="rId23"/>
    <p:sldLayoutId id="2147483925" r:id="rId24"/>
    <p:sldLayoutId id="2147483926" r:id="rId25"/>
    <p:sldLayoutId id="2147483927" r:id="rId26"/>
    <p:sldLayoutId id="2147483928" r:id="rId27"/>
    <p:sldLayoutId id="2147483929" r:id="rId28"/>
    <p:sldLayoutId id="2147483930" r:id="rId29"/>
    <p:sldLayoutId id="2147483931" r:id="rId30"/>
    <p:sldLayoutId id="2147483932" r:id="rId31"/>
    <p:sldLayoutId id="2147483933" r:id="rId3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88558" rtl="0" eaLnBrk="1" latinLnBrk="0" hangingPunct="1">
        <a:spcBef>
          <a:spcPct val="0"/>
        </a:spcBef>
        <a:buNone/>
        <a:defRPr sz="2400" b="0" i="0" kern="1200" baseline="0">
          <a:solidFill>
            <a:schemeClr val="tx1"/>
          </a:solidFill>
          <a:latin typeface="72 Brand Medium" panose="020B0504030603020204" pitchFamily="34" charset="0"/>
          <a:ea typeface="+mj-ea"/>
          <a:cs typeface="+mj-cs"/>
        </a:defRPr>
      </a:lvl1pPr>
    </p:titleStyle>
    <p:bodyStyle>
      <a:lvl1pPr marL="0" indent="0" algn="l" defTabSz="1088558" rtl="0" eaLnBrk="1" latinLnBrk="0" hangingPunct="1">
        <a:spcBef>
          <a:spcPts val="1800"/>
        </a:spcBef>
        <a:buClrTx/>
        <a:buSzPct val="80000"/>
        <a:buFont typeface="72 Brand" panose="02000000000000000000" pitchFamily="2" charset="0"/>
        <a:buChar char="​"/>
        <a:defRPr sz="2000" b="0" i="0" kern="1200">
          <a:solidFill>
            <a:schemeClr val="tx1"/>
          </a:solidFill>
          <a:latin typeface="72 Brand" panose="020B0504030603020204" pitchFamily="34" charset="0"/>
          <a:ea typeface="+mn-ea"/>
          <a:cs typeface="+mn-cs"/>
        </a:defRPr>
      </a:lvl1pPr>
      <a:lvl2pPr marL="179964" indent="-179964" algn="l" defTabSz="1088558" rtl="0" eaLnBrk="1" latinLnBrk="0" hangingPunct="1">
        <a:spcBef>
          <a:spcPts val="600"/>
        </a:spcBef>
        <a:buClr>
          <a:schemeClr val="tx1"/>
        </a:buClr>
        <a:buSzPct val="100000"/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72 Brand" panose="020B0504030603020204" pitchFamily="34" charset="0"/>
          <a:ea typeface="+mn-ea"/>
          <a:cs typeface="+mn-cs"/>
        </a:defRPr>
      </a:lvl2pPr>
      <a:lvl3pPr marL="358775" indent="-179388" algn="l" defTabSz="1088558" rtl="0" eaLnBrk="1" latinLnBrk="0" hangingPunct="1">
        <a:spcBef>
          <a:spcPts val="300"/>
        </a:spcBef>
        <a:buClr>
          <a:schemeClr val="tx1"/>
        </a:buClr>
        <a:buSzPct val="100000"/>
        <a:buFont typeface="Arial" panose="020B0604020202020204" pitchFamily="34" charset="0"/>
        <a:buChar char="–"/>
        <a:defRPr lang="en-US" sz="1800" b="0" i="0" kern="1200" noProof="0" dirty="0" smtClean="0">
          <a:solidFill>
            <a:schemeClr val="tx1"/>
          </a:solidFill>
          <a:latin typeface="72 Brand" panose="020B0504030603020204" pitchFamily="34" charset="0"/>
          <a:ea typeface="+mn-ea"/>
          <a:cs typeface="+mn-cs"/>
        </a:defRPr>
      </a:lvl3pPr>
      <a:lvl4pPr marL="539892" indent="-179964" algn="l" defTabSz="1088558" rtl="0" eaLnBrk="1" latinLnBrk="0" hangingPunct="1">
        <a:spcBef>
          <a:spcPts val="300"/>
        </a:spcBef>
        <a:buClr>
          <a:schemeClr val="tx1"/>
        </a:buClr>
        <a:buSzPct val="80000"/>
        <a:buFont typeface="Courier New" panose="02070309020205020404" pitchFamily="49" charset="0"/>
        <a:buChar char="o"/>
        <a:defRPr sz="1600" b="0" i="0" kern="1200">
          <a:solidFill>
            <a:schemeClr val="tx1"/>
          </a:solidFill>
          <a:latin typeface="72 Brand" panose="020B0504030603020204" pitchFamily="34" charset="0"/>
          <a:ea typeface="+mn-ea"/>
          <a:cs typeface="+mn-cs"/>
        </a:defRPr>
      </a:lvl4pPr>
      <a:lvl5pPr marL="719856" indent="-179964" algn="l" defTabSz="1088558" rtl="0" eaLnBrk="1" latinLnBrk="0" hangingPunct="1">
        <a:spcBef>
          <a:spcPts val="100"/>
        </a:spcBef>
        <a:buClr>
          <a:schemeClr val="tx1"/>
        </a:buClr>
        <a:buSzPct val="100000"/>
        <a:buFont typeface="Symbol" panose="05050102010706020507" pitchFamily="18" charset="2"/>
        <a:buChar char="-"/>
        <a:defRPr sz="1400" b="0" i="0" kern="1200" baseline="0">
          <a:solidFill>
            <a:schemeClr val="tx1"/>
          </a:solidFill>
          <a:latin typeface="72 Brand" panose="020B0504030603020204" pitchFamily="34" charset="0"/>
          <a:ea typeface="+mn-ea"/>
          <a:cs typeface="+mn-cs"/>
        </a:defRPr>
      </a:lvl5pPr>
      <a:lvl6pPr marL="2993535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814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209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373" indent="-272140" algn="l" defTabSz="108855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79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58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837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11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396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675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954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233" algn="l" defTabSz="108855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"/>
          <p:cNvSpPr txBox="1"/>
          <p:nvPr/>
        </p:nvSpPr>
        <p:spPr bwMode="black">
          <a:xfrm>
            <a:off x="11536589" y="6536751"/>
            <a:ext cx="153888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de-DE"/>
            </a:defPPr>
            <a:lvl1pPr marL="84455" indent="-84455">
              <a:buClr>
                <a:schemeClr val="tx1"/>
              </a:buClr>
              <a:buFont typeface="Arial" panose="020B0604020202020204" pitchFamily="34" charset="0"/>
              <a:buChar char="©"/>
              <a:defRPr sz="600"/>
            </a:lvl1pPr>
          </a:lstStyle>
          <a:p>
            <a:pPr marL="0" lvl="0" indent="0" algn="r">
              <a:buNone/>
            </a:pPr>
            <a:fld id="{0BDC132A-5C91-4078-9777-31DA19A62E0A}" type="slidenum">
              <a:rPr lang="en-US" sz="900" noProof="0" smtClean="0">
                <a:latin typeface="BentonSans Light" panose="02000503000000020004" pitchFamily="2" charset="0"/>
              </a:rPr>
              <a:t>‹#›</a:t>
            </a:fld>
            <a:endParaRPr lang="en-US" sz="900" noProof="0" dirty="0">
              <a:latin typeface="BentonSans Light" panose="02000503000000020004" pitchFamily="2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04001" y="1620000"/>
            <a:ext cx="11186476" cy="42302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First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253625" y="324085"/>
            <a:ext cx="11186476" cy="430887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/>
          <a:p>
            <a:r>
              <a:rPr lang="en-US" noProof="0" dirty="0"/>
              <a:t>Insert page title (sentence case)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12196800" cy="251942"/>
            <a:chOff x="0" y="0"/>
            <a:chExt cx="12196800" cy="251942"/>
          </a:xfrm>
        </p:grpSpPr>
        <p:sp>
          <p:nvSpPr>
            <p:cNvPr id="13" name="Rectangle 12"/>
            <p:cNvSpPr/>
            <p:nvPr userDrawn="1"/>
          </p:nvSpPr>
          <p:spPr bwMode="gray">
            <a:xfrm>
              <a:off x="0" y="0"/>
              <a:ext cx="12196800" cy="251942"/>
            </a:xfrm>
            <a:prstGeom prst="rect">
              <a:avLst/>
            </a:prstGeom>
            <a:solidFill>
              <a:srgbClr val="000000"/>
            </a:solidFill>
            <a:ln w="6350" algn="ctr">
              <a:noFill/>
              <a:miter lim="800000"/>
            </a:ln>
          </p:spPr>
          <p:txBody>
            <a:bodyPr lIns="90000" tIns="72000" rIns="90000" bIns="72000" rtlCol="0" anchor="ctr"/>
            <a:lstStyle/>
            <a:p>
              <a:pPr marR="0" lvl="0" algn="ctr" defTabSz="914400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>
                  <a:srgbClr val="F0AB00"/>
                </a:buClr>
                <a:buSzPct val="80000"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BentonSans Light" panose="02000503000000020004" pitchFamily="2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grpSp>
          <p:nvGrpSpPr>
            <p:cNvPr id="14" name="Secondary Motion Band"/>
            <p:cNvGrpSpPr/>
            <p:nvPr userDrawn="1"/>
          </p:nvGrpSpPr>
          <p:grpSpPr>
            <a:xfrm>
              <a:off x="10683752" y="0"/>
              <a:ext cx="1513048" cy="251942"/>
              <a:chOff x="10682127" y="0"/>
              <a:chExt cx="1513048" cy="252000"/>
            </a:xfrm>
          </p:grpSpPr>
          <p:sp>
            <p:nvSpPr>
              <p:cNvPr id="15" name="Rectangle 14"/>
              <p:cNvSpPr/>
              <p:nvPr userDrawn="1"/>
            </p:nvSpPr>
            <p:spPr bwMode="gray">
              <a:xfrm>
                <a:off x="11691175" y="0"/>
                <a:ext cx="504000" cy="252000"/>
              </a:xfrm>
              <a:prstGeom prst="rect">
                <a:avLst/>
              </a:prstGeom>
              <a:solidFill>
                <a:schemeClr val="accent1"/>
              </a:solidFill>
              <a:ln w="6350" algn="ctr">
                <a:noFill/>
                <a:miter lim="800000"/>
              </a:ln>
            </p:spPr>
            <p:txBody>
              <a:bodyPr lIns="90000" tIns="72000" rIns="90000" bIns="72000" rtlCol="0" anchor="ctr"/>
              <a:lstStyle/>
              <a:p>
                <a:pPr marR="0" lvl="0" algn="ctr" defTabSz="914400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entonSans Light" panose="02000503000000020004" pitchFamily="2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19" name="Rectangle 18"/>
              <p:cNvSpPr/>
              <p:nvPr userDrawn="1"/>
            </p:nvSpPr>
            <p:spPr bwMode="gray">
              <a:xfrm>
                <a:off x="11186476" y="0"/>
                <a:ext cx="504000" cy="2520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  <a:ln w="6350" algn="ctr">
                <a:noFill/>
                <a:miter lim="800000"/>
              </a:ln>
            </p:spPr>
            <p:txBody>
              <a:bodyPr lIns="90000" tIns="72000" rIns="90000" bIns="72000" rtlCol="0" anchor="ctr"/>
              <a:lstStyle/>
              <a:p>
                <a:pPr marR="0" lvl="0" algn="ctr" defTabSz="914400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entonSans Light" panose="02000503000000020004" pitchFamily="2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  <p:sp>
            <p:nvSpPr>
              <p:cNvPr id="20" name="Rectangle 19"/>
              <p:cNvSpPr/>
              <p:nvPr userDrawn="1"/>
            </p:nvSpPr>
            <p:spPr bwMode="gray">
              <a:xfrm>
                <a:off x="10682127" y="0"/>
                <a:ext cx="504000" cy="252000"/>
              </a:xfrm>
              <a:prstGeom prst="rect">
                <a:avLst/>
              </a:prstGeom>
              <a:solidFill>
                <a:schemeClr val="accent1">
                  <a:alpha val="40000"/>
                </a:schemeClr>
              </a:solidFill>
              <a:ln w="6350" algn="ctr">
                <a:noFill/>
                <a:miter lim="800000"/>
              </a:ln>
            </p:spPr>
            <p:txBody>
              <a:bodyPr lIns="90000" tIns="72000" rIns="90000" bIns="72000" rtlCol="0" anchor="ctr"/>
              <a:lstStyle/>
              <a:p>
                <a:pPr marR="0" lvl="0" algn="ctr" defTabSz="914400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>
                    <a:srgbClr val="F0AB00"/>
                  </a:buClr>
                  <a:buSzPct val="80000"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entonSans Light" panose="02000503000000020004" pitchFamily="2" charset="0"/>
                  <a:ea typeface="Arial Unicode MS" pitchFamily="34" charset="-128"/>
                  <a:cs typeface="Arial Unicode MS" pitchFamily="34" charset="-128"/>
                </a:endParaRPr>
              </a:p>
            </p:txBody>
          </p:sp>
        </p:grp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982135" y="255532"/>
            <a:ext cx="2213040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78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</p:sldLayoutIdLst>
  <p:hf hdr="0" ftr="0" dt="0"/>
  <p:txStyles>
    <p:titleStyle>
      <a:lvl1pPr algn="l" defTabSz="1088390" rtl="0" eaLnBrk="1" latinLnBrk="0" hangingPunct="1">
        <a:spcBef>
          <a:spcPct val="0"/>
        </a:spcBef>
        <a:buNone/>
        <a:defRPr sz="2800" b="1" kern="1200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390" rtl="0" eaLnBrk="1" latinLnBrk="0" hangingPunct="1">
        <a:spcBef>
          <a:spcPts val="1800"/>
        </a:spcBef>
        <a:buClr>
          <a:schemeClr val="accent1"/>
        </a:buClr>
        <a:buSzPct val="80000"/>
        <a:buFontTx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179705" indent="-179705" algn="l" defTabSz="1088390" rtl="0" eaLnBrk="1" latinLnBrk="0" hangingPunct="1">
        <a:spcBef>
          <a:spcPts val="600"/>
        </a:spcBef>
        <a:buClr>
          <a:schemeClr val="accent1"/>
        </a:buClr>
        <a:buSzPct val="10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58775" indent="-179705" algn="l" defTabSz="1088390" rtl="0" eaLnBrk="1" latinLnBrk="0" hangingPunct="1">
        <a:spcBef>
          <a:spcPts val="300"/>
        </a:spcBef>
        <a:buClr>
          <a:schemeClr val="tx1"/>
        </a:buClr>
        <a:buSzPct val="100000"/>
        <a:buFont typeface="Arial" panose="020B0604020202020204" pitchFamily="34" charset="0"/>
        <a:buChar char="–"/>
        <a:defRPr lang="en-US" sz="18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79705" algn="l" defTabSz="1088390" rtl="0" eaLnBrk="1" latinLnBrk="0" hangingPunct="1">
        <a:spcBef>
          <a:spcPts val="300"/>
        </a:spcBef>
        <a:buClr>
          <a:schemeClr val="tx1"/>
        </a:buClr>
        <a:buSzPct val="12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90" indent="-179705" algn="l" defTabSz="1088390" rtl="0" eaLnBrk="1" latinLnBrk="0" hangingPunct="1">
        <a:spcBef>
          <a:spcPts val="100"/>
        </a:spcBef>
        <a:buClr>
          <a:schemeClr val="tx1"/>
        </a:buClr>
        <a:buSzPct val="100000"/>
        <a:buFont typeface="Symbol" panose="05050102010706020507" pitchFamily="18" charset="2"/>
        <a:buChar char="-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61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EB2519E-D3BA-1ACD-923D-73040A160037}"/>
              </a:ext>
            </a:extLst>
          </p:cNvPr>
          <p:cNvSpPr txBox="1">
            <a:spLocks/>
          </p:cNvSpPr>
          <p:nvPr/>
        </p:nvSpPr>
        <p:spPr>
          <a:xfrm>
            <a:off x="617111" y="2019646"/>
            <a:ext cx="10956323" cy="1107996"/>
          </a:xfrm>
          <a:prstGeom prst="rect">
            <a:avLst/>
          </a:prstGeom>
        </p:spPr>
        <p:txBody>
          <a:bodyPr/>
          <a:lstStyle>
            <a:lvl1pPr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 kern="1200" spc="-50">
                <a:ln w="3175">
                  <a:noFill/>
                </a:ln>
                <a:solidFill>
                  <a:schemeClr val="tx1"/>
                </a:solidFill>
                <a:latin typeface="72 Brand" panose="020B0504030603020204" pitchFamily="34" charset="0"/>
                <a:ea typeface="+mn-ea"/>
                <a:cs typeface="72 Bold" panose="020B0803030000000003" pitchFamily="34" charset="0"/>
              </a:defRPr>
            </a:lvl1pPr>
            <a:lvl2pPr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defTabSz="931863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lvl="0" defTabSz="912813" eaLnBrk="0" hangingPunct="0">
              <a:defRPr/>
            </a:pPr>
            <a:r>
              <a:rPr lang="en-US" spc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rPr>
              <a:t>CBF System Configuration S</a:t>
            </a:r>
            <a:r>
              <a:rPr lang="en-US" altLang="zh-CN" spc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rPr>
              <a:t>tatus Introduce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442405-1C46-BC91-7B4C-6F1CB5CE66E2}"/>
              </a:ext>
            </a:extLst>
          </p:cNvPr>
          <p:cNvSpPr txBox="1"/>
          <p:nvPr/>
        </p:nvSpPr>
        <p:spPr>
          <a:xfrm>
            <a:off x="693964" y="4220936"/>
            <a:ext cx="360861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108877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 Unicode MS" pitchFamily="34" charset="-128"/>
                <a:sym typeface="Arial" panose="020B0604020202020204" pitchFamily="34" charset="0"/>
              </a:rPr>
              <a:t>BOS Cloud</a:t>
            </a:r>
            <a:b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 Unicode MS" pitchFamily="34" charset="-128"/>
                <a:sym typeface="Arial" panose="020B0604020202020204" pitchFamily="34" charset="0"/>
              </a:rPr>
            </a:b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Arial Unicode MS" pitchFamily="34" charset="-128"/>
                <a:sym typeface="Arial" panose="020B0604020202020204" pitchFamily="34" charset="0"/>
              </a:rPr>
              <a:t>2026-0</a:t>
            </a:r>
            <a:r>
              <a:rPr lang="en-US" altLang="zh-CN" sz="1600" b="1" kern="0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 Unicode MS" pitchFamily="34" charset="-128"/>
                <a:sym typeface="Arial" panose="020B0604020202020204" pitchFamily="34" charset="0"/>
              </a:rPr>
              <a:t>5-13 </a:t>
            </a:r>
            <a:endParaRPr kumimoji="0" lang="en-US" sz="1600" b="1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Arial Unicode MS" pitchFamily="34" charset="-128"/>
              <a:sym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F64083-F5E3-1CAD-7B3F-C127B16B96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199"/>
          <a:stretch/>
        </p:blipFill>
        <p:spPr>
          <a:xfrm>
            <a:off x="8362433" y="6039383"/>
            <a:ext cx="1033815" cy="67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B311E-92AE-CB61-5CE3-49DFA09CA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AD6F100D-304A-3084-1B98-62E5050783CB}"/>
              </a:ext>
            </a:extLst>
          </p:cNvPr>
          <p:cNvSpPr>
            <a:spLocks noGrp="1"/>
          </p:cNvSpPr>
          <p:nvPr/>
        </p:nvSpPr>
        <p:spPr>
          <a:xfrm>
            <a:off x="294139" y="207089"/>
            <a:ext cx="9835381" cy="94099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53882" dir="2700000" algn="ctr" rotWithShape="0">
              <a:srgbClr val="FFFFFF"/>
            </a:outerShdw>
          </a:effectLst>
        </p:spPr>
        <p:txBody>
          <a:bodyPr vert="horz" wrap="square" lIns="104293" tIns="0" rIns="104293" bIns="0" numCol="1" anchor="b" anchorCtr="0" compatLnSpc="1"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lang="ja-JP" altLang="en-US" sz="2995" b="1" i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j-cs"/>
              </a:defRPr>
            </a:lvl1pPr>
          </a:lstStyle>
          <a:p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C38D770-2791-53FF-DB3F-FFA58124B54D}"/>
              </a:ext>
            </a:extLst>
          </p:cNvPr>
          <p:cNvSpPr>
            <a:spLocks noGrp="1"/>
          </p:cNvSpPr>
          <p:nvPr/>
        </p:nvSpPr>
        <p:spPr>
          <a:xfrm>
            <a:off x="159490" y="1747520"/>
            <a:ext cx="11466744" cy="43809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104293" tIns="52146" rIns="104293" bIns="52146" numCol="1" anchor="t" anchorCtr="0" compatLnSpc="1">
            <a:noAutofit/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80000"/>
              </a:spcAft>
              <a:buNone/>
              <a:defRPr kumimoji="1" lang="ja-JP" altLang="en-US" sz="1635" b="0" i="0">
                <a:solidFill>
                  <a:srgbClr val="376092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187960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76555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4515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752475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940435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129030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316990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504950" indent="0" algn="ctr" eaLnBrk="1" hangingPunct="1">
              <a:buNone/>
              <a:defRPr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ja-JP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 Basic Requirements for System CBF (parallel line system)</a:t>
            </a:r>
          </a:p>
          <a:p>
            <a:pPr>
              <a:lnSpc>
                <a:spcPct val="115000"/>
              </a:lnSpc>
            </a:pPr>
            <a:r>
              <a:rPr lang="en-US" altLang="ja-JP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Introduction to the Configuration Status of Each Module</a:t>
            </a:r>
          </a:p>
          <a:p>
            <a:pPr>
              <a:lnSpc>
                <a:spcPct val="115000"/>
              </a:lnSpc>
            </a:pPr>
            <a:r>
              <a:rPr lang="en-US" altLang="ja-JP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 Introduction to the testing scope of each module( MM &amp; SD ONLY )</a:t>
            </a:r>
          </a:p>
          <a:p>
            <a:pPr>
              <a:lnSpc>
                <a:spcPct val="115000"/>
              </a:lnSpc>
            </a:pPr>
            <a:r>
              <a:rPr lang="en-US" altLang="ja-JP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 </a:t>
            </a:r>
            <a:r>
              <a:rPr lang="en-US" altLang="zh-CN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Assign the National chart of Account (See the details)</a:t>
            </a:r>
            <a:endParaRPr lang="en-US" altLang="ja-JP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ja-JP" sz="2000" b="1" kern="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 Configure the Tax code of CBF (Excel sheet)</a:t>
            </a:r>
          </a:p>
          <a:p>
            <a:pPr>
              <a:lnSpc>
                <a:spcPct val="115000"/>
              </a:lnSpc>
            </a:pPr>
            <a:endParaRPr lang="en-US" altLang="ja-JP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ja-JP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ja-JP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altLang="ja-JP" sz="2000" b="1" kern="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14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14DDA-50A4-CB2A-4F5F-315265214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1AEAB93-8FB3-1723-13AF-E8A7ED70F4A4}"/>
              </a:ext>
            </a:extLst>
          </p:cNvPr>
          <p:cNvSpPr txBox="1"/>
          <p:nvPr/>
        </p:nvSpPr>
        <p:spPr>
          <a:xfrm>
            <a:off x="436880" y="314543"/>
            <a:ext cx="82804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1</a:t>
            </a:r>
            <a:r>
              <a:rPr lang="zh-CN" altLang="en-US" dirty="0"/>
              <a:t> Basic Requirements for System CBF (parallel line system)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2CEBF27-7CBF-040C-C919-400AFD4BE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448576"/>
              </p:ext>
            </p:extLst>
          </p:nvPr>
        </p:nvGraphicFramePr>
        <p:xfrm>
          <a:off x="436880" y="802640"/>
          <a:ext cx="10972800" cy="5615163"/>
        </p:xfrm>
        <a:graphic>
          <a:graphicData uri="http://schemas.openxmlformats.org/drawingml/2006/table">
            <a:tbl>
              <a:tblPr/>
              <a:tblGrid>
                <a:gridCol w="498056">
                  <a:extLst>
                    <a:ext uri="{9D8B030D-6E8A-4147-A177-3AD203B41FA5}">
                      <a16:colId xmlns:a16="http://schemas.microsoft.com/office/drawing/2014/main" val="3369069783"/>
                    </a:ext>
                  </a:extLst>
                </a:gridCol>
                <a:gridCol w="4747098">
                  <a:extLst>
                    <a:ext uri="{9D8B030D-6E8A-4147-A177-3AD203B41FA5}">
                      <a16:colId xmlns:a16="http://schemas.microsoft.com/office/drawing/2014/main" val="39327950"/>
                    </a:ext>
                  </a:extLst>
                </a:gridCol>
                <a:gridCol w="2116739">
                  <a:extLst>
                    <a:ext uri="{9D8B030D-6E8A-4147-A177-3AD203B41FA5}">
                      <a16:colId xmlns:a16="http://schemas.microsoft.com/office/drawing/2014/main" val="653720378"/>
                    </a:ext>
                  </a:extLst>
                </a:gridCol>
                <a:gridCol w="1167319">
                  <a:extLst>
                    <a:ext uri="{9D8B030D-6E8A-4147-A177-3AD203B41FA5}">
                      <a16:colId xmlns:a16="http://schemas.microsoft.com/office/drawing/2014/main" val="262488265"/>
                    </a:ext>
                  </a:extLst>
                </a:gridCol>
                <a:gridCol w="1369654">
                  <a:extLst>
                    <a:ext uri="{9D8B030D-6E8A-4147-A177-3AD203B41FA5}">
                      <a16:colId xmlns:a16="http://schemas.microsoft.com/office/drawing/2014/main" val="2142971495"/>
                    </a:ext>
                  </a:extLst>
                </a:gridCol>
                <a:gridCol w="1073934">
                  <a:extLst>
                    <a:ext uri="{9D8B030D-6E8A-4147-A177-3AD203B41FA5}">
                      <a16:colId xmlns:a16="http://schemas.microsoft.com/office/drawing/2014/main" val="342604718"/>
                    </a:ext>
                  </a:extLst>
                </a:gridCol>
              </a:tblGrid>
              <a:tr h="273372">
                <a:tc gridSpan="6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Basic Requirements for System CBF (parallel line system)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965413"/>
                  </a:ext>
                </a:extLst>
              </a:tr>
              <a:tr h="2733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Content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Status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012765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客户组织架构图 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 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系统搭建基础信息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finished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744865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Customer Organization Chart – Basic Information for System Setup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211980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物料主数据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tempate ok, no data now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4542177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Material Master Data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5125214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客户主数据（全字段）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tempate ok, no data now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350303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Customer Master Data (Full Fields)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837033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供应商主数据（全字段）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tempate ok, no data now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787528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Vendor Master Data (Full Fields)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75559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期初库存迁移数据表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tempate ok, no data now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197306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Opening Inventory Migration Data Sheet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2339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客商统御科目设计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9460045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Reconciliation Account Design for Customers &amp; Vendors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3508352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物料账务处理 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 MM 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科目设计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94593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Material Accounting Processing – MM Account Design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048576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客户税分类逻辑和结构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771065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Customer Tax Classification Logic and Structure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6293956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客户分配组和物料分配组设计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27491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Customer Account Assignment Group &amp; Material Account Assignment Group Design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904479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采用销售订单 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BOM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活动类型设计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7227338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Order BOM Adoption &amp; Activity Type Design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0708838"/>
                  </a:ext>
                </a:extLst>
              </a:tr>
              <a:tr h="226839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基础会计科目表 </a:t>
                      </a: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 </a:t>
                      </a: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系统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YCOA+NA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progress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650151"/>
                  </a:ext>
                </a:extLst>
              </a:tr>
              <a:tr h="22683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Basic Chart of Accounts – System YCOA + 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914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79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8415CF-06ED-FD48-3342-0502A8A6CA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60C2DD9-2593-59A4-A0E5-0DB657E777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748240"/>
              </p:ext>
            </p:extLst>
          </p:nvPr>
        </p:nvGraphicFramePr>
        <p:xfrm>
          <a:off x="436880" y="1016001"/>
          <a:ext cx="10830560" cy="5044139"/>
        </p:xfrm>
        <a:graphic>
          <a:graphicData uri="http://schemas.openxmlformats.org/drawingml/2006/table">
            <a:tbl>
              <a:tblPr/>
              <a:tblGrid>
                <a:gridCol w="533066">
                  <a:extLst>
                    <a:ext uri="{9D8B030D-6E8A-4147-A177-3AD203B41FA5}">
                      <a16:colId xmlns:a16="http://schemas.microsoft.com/office/drawing/2014/main" val="1955582997"/>
                    </a:ext>
                  </a:extLst>
                </a:gridCol>
                <a:gridCol w="849889">
                  <a:extLst>
                    <a:ext uri="{9D8B030D-6E8A-4147-A177-3AD203B41FA5}">
                      <a16:colId xmlns:a16="http://schemas.microsoft.com/office/drawing/2014/main" val="1248844927"/>
                    </a:ext>
                  </a:extLst>
                </a:gridCol>
                <a:gridCol w="833718">
                  <a:extLst>
                    <a:ext uri="{9D8B030D-6E8A-4147-A177-3AD203B41FA5}">
                      <a16:colId xmlns:a16="http://schemas.microsoft.com/office/drawing/2014/main" val="455022307"/>
                    </a:ext>
                  </a:extLst>
                </a:gridCol>
                <a:gridCol w="880190">
                  <a:extLst>
                    <a:ext uri="{9D8B030D-6E8A-4147-A177-3AD203B41FA5}">
                      <a16:colId xmlns:a16="http://schemas.microsoft.com/office/drawing/2014/main" val="3147250710"/>
                    </a:ext>
                  </a:extLst>
                </a:gridCol>
                <a:gridCol w="3519932">
                  <a:extLst>
                    <a:ext uri="{9D8B030D-6E8A-4147-A177-3AD203B41FA5}">
                      <a16:colId xmlns:a16="http://schemas.microsoft.com/office/drawing/2014/main" val="3872649872"/>
                    </a:ext>
                  </a:extLst>
                </a:gridCol>
                <a:gridCol w="2284572">
                  <a:extLst>
                    <a:ext uri="{9D8B030D-6E8A-4147-A177-3AD203B41FA5}">
                      <a16:colId xmlns:a16="http://schemas.microsoft.com/office/drawing/2014/main" val="1826624227"/>
                    </a:ext>
                  </a:extLst>
                </a:gridCol>
                <a:gridCol w="913828">
                  <a:extLst>
                    <a:ext uri="{9D8B030D-6E8A-4147-A177-3AD203B41FA5}">
                      <a16:colId xmlns:a16="http://schemas.microsoft.com/office/drawing/2014/main" val="2367055706"/>
                    </a:ext>
                  </a:extLst>
                </a:gridCol>
                <a:gridCol w="1015365">
                  <a:extLst>
                    <a:ext uri="{9D8B030D-6E8A-4147-A177-3AD203B41FA5}">
                      <a16:colId xmlns:a16="http://schemas.microsoft.com/office/drawing/2014/main" val="2449327782"/>
                    </a:ext>
                  </a:extLst>
                </a:gridCol>
              </a:tblGrid>
              <a:tr h="434999">
                <a:tc gridSpan="8"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Configuration Status of Each Module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337386"/>
                  </a:ext>
                </a:extLst>
              </a:tr>
              <a:tr h="851488"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NO.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TIME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MODULE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PIC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CONFIG COMPLETE PART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UNCONFIG  PART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Percentage completed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Confirm Point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F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512344"/>
                  </a:ext>
                </a:extLst>
              </a:tr>
              <a:tr h="1240210"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2026/5/12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MM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ERIC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 latinLnBrk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 organizational structure config finished .</a:t>
                      </a:r>
                      <a:b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 bp config finished .</a:t>
                      </a:r>
                      <a:b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3 material config finished.</a:t>
                      </a:r>
                      <a:b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4 warehouse config finished.</a:t>
                      </a:r>
                      <a:b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5 basic MM module function was smoothly test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b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some special process like Subcontracting , return back config not yet.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80%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To be checked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7448910"/>
                  </a:ext>
                </a:extLst>
              </a:tr>
              <a:tr h="1240210"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2026/5/12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SD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Allen Chen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 latinLnBrk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 Sales enterprise structure configuration has been 100% completed.</a:t>
                      </a:r>
                      <a:b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b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 other sales functions configuration have been 90% done, except the BP part &amp; revenue account determination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BP part &amp; revenue account determination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90%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To be checked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376832"/>
                  </a:ext>
                </a:extLst>
              </a:tr>
              <a:tr h="1277232"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3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2026/5/12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FICO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Wang Huan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 latinLnBrk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 The configuration related to the Chart of Accounts, Company Code, Controlling Area, Cost Elements, Cost Centers, Profit Centers, Material Ledger, and FI-CO integration has been completed. </a:t>
                      </a:r>
                      <a:b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</a:b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2 None. All FICO-related configurations are fully completed. 100% All configurations have been completed and confirmed.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altLang="zh-CN" sz="90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100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0">
                        <a:buNone/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Microsoft YaHei" panose="020B0503020204020204" pitchFamily="34" charset="-122"/>
                          <a:ea typeface="Microsoft YaHei" panose="020B0503020204020204" pitchFamily="34" charset="-122"/>
                        </a:rPr>
                        <a:t>None</a:t>
                      </a:r>
                    </a:p>
                  </a:txBody>
                  <a:tcPr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6280265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611006BE-D675-66B3-81F2-C886D933C078}"/>
              </a:ext>
            </a:extLst>
          </p:cNvPr>
          <p:cNvSpPr txBox="1"/>
          <p:nvPr/>
        </p:nvSpPr>
        <p:spPr>
          <a:xfrm>
            <a:off x="670560" y="326185"/>
            <a:ext cx="987552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2</a:t>
            </a:r>
            <a:r>
              <a:rPr lang="zh-CN" altLang="en-US" dirty="0"/>
              <a:t> Introduction to the Configuration Status of Each Module</a:t>
            </a:r>
          </a:p>
        </p:txBody>
      </p:sp>
    </p:spTree>
    <p:extLst>
      <p:ext uri="{BB962C8B-B14F-4D97-AF65-F5344CB8AC3E}">
        <p14:creationId xmlns:p14="http://schemas.microsoft.com/office/powerpoint/2010/main" val="283604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C23EE-6074-36FA-17FB-695D29409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6FB03C-02F8-C98C-F27F-76C7EF686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586" y="732255"/>
            <a:ext cx="7981315" cy="552926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70FBD5F-09B3-B9CB-F430-E57E4FF8814C}"/>
              </a:ext>
            </a:extLst>
          </p:cNvPr>
          <p:cNvSpPr txBox="1"/>
          <p:nvPr/>
        </p:nvSpPr>
        <p:spPr>
          <a:xfrm>
            <a:off x="753035" y="0"/>
            <a:ext cx="6096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131E29"/>
                </a:solidFill>
                <a:effectLst/>
                <a:latin typeface="72-Bold"/>
              </a:rPr>
              <a:t>Set Up Organizational Structure-5100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643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BD1A8-2AA6-A33C-EC30-59039BB6D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E1EC5A2F-772E-A560-36E9-F475613FF5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7948801"/>
              </p:ext>
            </p:extLst>
          </p:nvPr>
        </p:nvGraphicFramePr>
        <p:xfrm>
          <a:off x="416560" y="629925"/>
          <a:ext cx="11273793" cy="5862306"/>
        </p:xfrm>
        <a:graphic>
          <a:graphicData uri="http://schemas.openxmlformats.org/drawingml/2006/table">
            <a:tbl>
              <a:tblPr/>
              <a:tblGrid>
                <a:gridCol w="408409">
                  <a:extLst>
                    <a:ext uri="{9D8B030D-6E8A-4147-A177-3AD203B41FA5}">
                      <a16:colId xmlns:a16="http://schemas.microsoft.com/office/drawing/2014/main" val="3385070980"/>
                    </a:ext>
                  </a:extLst>
                </a:gridCol>
                <a:gridCol w="374375">
                  <a:extLst>
                    <a:ext uri="{9D8B030D-6E8A-4147-A177-3AD203B41FA5}">
                      <a16:colId xmlns:a16="http://schemas.microsoft.com/office/drawing/2014/main" val="778898733"/>
                    </a:ext>
                  </a:extLst>
                </a:gridCol>
                <a:gridCol w="2527031">
                  <a:extLst>
                    <a:ext uri="{9D8B030D-6E8A-4147-A177-3AD203B41FA5}">
                      <a16:colId xmlns:a16="http://schemas.microsoft.com/office/drawing/2014/main" val="1309282212"/>
                    </a:ext>
                  </a:extLst>
                </a:gridCol>
                <a:gridCol w="382884">
                  <a:extLst>
                    <a:ext uri="{9D8B030D-6E8A-4147-A177-3AD203B41FA5}">
                      <a16:colId xmlns:a16="http://schemas.microsoft.com/office/drawing/2014/main" val="3752640785"/>
                    </a:ext>
                  </a:extLst>
                </a:gridCol>
                <a:gridCol w="3590596">
                  <a:extLst>
                    <a:ext uri="{9D8B030D-6E8A-4147-A177-3AD203B41FA5}">
                      <a16:colId xmlns:a16="http://schemas.microsoft.com/office/drawing/2014/main" val="2950000886"/>
                    </a:ext>
                  </a:extLst>
                </a:gridCol>
                <a:gridCol w="450952">
                  <a:extLst>
                    <a:ext uri="{9D8B030D-6E8A-4147-A177-3AD203B41FA5}">
                      <a16:colId xmlns:a16="http://schemas.microsoft.com/office/drawing/2014/main" val="481441759"/>
                    </a:ext>
                  </a:extLst>
                </a:gridCol>
                <a:gridCol w="416918">
                  <a:extLst>
                    <a:ext uri="{9D8B030D-6E8A-4147-A177-3AD203B41FA5}">
                      <a16:colId xmlns:a16="http://schemas.microsoft.com/office/drawing/2014/main" val="567393009"/>
                    </a:ext>
                  </a:extLst>
                </a:gridCol>
                <a:gridCol w="638140">
                  <a:extLst>
                    <a:ext uri="{9D8B030D-6E8A-4147-A177-3AD203B41FA5}">
                      <a16:colId xmlns:a16="http://schemas.microsoft.com/office/drawing/2014/main" val="677948340"/>
                    </a:ext>
                  </a:extLst>
                </a:gridCol>
                <a:gridCol w="391392">
                  <a:extLst>
                    <a:ext uri="{9D8B030D-6E8A-4147-A177-3AD203B41FA5}">
                      <a16:colId xmlns:a16="http://schemas.microsoft.com/office/drawing/2014/main" val="3477776740"/>
                    </a:ext>
                  </a:extLst>
                </a:gridCol>
                <a:gridCol w="1676178">
                  <a:extLst>
                    <a:ext uri="{9D8B030D-6E8A-4147-A177-3AD203B41FA5}">
                      <a16:colId xmlns:a16="http://schemas.microsoft.com/office/drawing/2014/main" val="3778404457"/>
                    </a:ext>
                  </a:extLst>
                </a:gridCol>
                <a:gridCol w="416918">
                  <a:extLst>
                    <a:ext uri="{9D8B030D-6E8A-4147-A177-3AD203B41FA5}">
                      <a16:colId xmlns:a16="http://schemas.microsoft.com/office/drawing/2014/main" val="3167570079"/>
                    </a:ext>
                  </a:extLst>
                </a:gridCol>
              </a:tblGrid>
              <a:tr h="64119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Test Case ID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Module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Test Case Name*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[Scope GUID]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[Solution Process Name]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[Test Case Priority]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[Test Case Owner]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Test Case Status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Action Title*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Action Instructions*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Action Staus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7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609591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Requisitioning   (18J)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18J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Create Purchase Requisition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xxxx.PPT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 the sap satndard test script as 18J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PASS/NG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0366704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Procurement of Direct Materials (J45)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J45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Create Purchase Order (with  Direct Materials)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0147752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Consumable Purchasing (BNX)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BNX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Convert Purchase Requisition to Purchase Order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9923279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Subcontracting (BMY) 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BMY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Create Supplier Invoice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3039447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Procurement of Services (22Z)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22Z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Create Purchase Requisition(Standard Procurement of Service)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4079515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 to Supplier (BMK) 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BMK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Create Credit Memo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872844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MM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Physical Inventory – Inventory Count and Adjustment (BML) 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BML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Create Physical Inventory Documents (Mass Creation)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00907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Mass Load and Mass Maintenance for Business Partner (1RK)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1RK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customer/payer/ship-to/plant master data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2665297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Inquiry (1IQ)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1IQ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sales inquiry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2468853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Quotation (BDG)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BDG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sales quotation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3985710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Sell from Stock (BD9)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BD9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sales order (sell from stock) process - sales order -&gt;outbound delivery-&gt;billing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7564645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Free of Charge Delivery (BDA)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BDA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free of charge sales process - sales order -&gt;outbound delivery -&gt;billing (if in need)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0088844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Credit Memo Processing (1EZ)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1EZ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sales credit memo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7930823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Debit Memo Processing (1F1)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1F1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sales debit memo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381747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Lean Customer Returns (BDD)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sales return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953172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 of Services (2EQ)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2EQ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service sales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296026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Order Processing for Non-Stock Material (2ET)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2ET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Manage non-stock sell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2104644"/>
                  </a:ext>
                </a:extLst>
              </a:tr>
              <a:tr h="29006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SD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Basic Credit Management (BD6)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BD6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Credit manage process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TBD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 Preparation</a:t>
                      </a:r>
                    </a:p>
                  </a:txBody>
                  <a:tcPr marL="5066" marR="5066" marT="50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066" marR="5066" marT="50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659805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05CB20A-6FB8-CF40-E493-193CEC7EB490}"/>
              </a:ext>
            </a:extLst>
          </p:cNvPr>
          <p:cNvSpPr txBox="1"/>
          <p:nvPr/>
        </p:nvSpPr>
        <p:spPr>
          <a:xfrm>
            <a:off x="314960" y="163614"/>
            <a:ext cx="816864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3 </a:t>
            </a:r>
            <a:r>
              <a:rPr lang="zh-CN" altLang="en-US" dirty="0"/>
              <a:t>Introduction to the testing scope of each module</a:t>
            </a:r>
            <a:r>
              <a:rPr lang="en-US" altLang="zh-CN" dirty="0"/>
              <a:t>( </a:t>
            </a:r>
            <a:r>
              <a:rPr lang="en-US" altLang="zh-CN" dirty="0">
                <a:solidFill>
                  <a:srgbClr val="FF0000"/>
                </a:solidFill>
              </a:rPr>
              <a:t>MM&amp;SD ONLY </a:t>
            </a:r>
            <a:r>
              <a:rPr lang="en-US" altLang="zh-CN" dirty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58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CC1A5-1354-19CD-54B9-70CEAAD5B0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147A6F-E8AC-C910-B764-9047000840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541" y="908841"/>
            <a:ext cx="7028330" cy="53216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9F23C80-0116-6941-FB31-A457FCC254AE}"/>
              </a:ext>
            </a:extLst>
          </p:cNvPr>
          <p:cNvSpPr txBox="1"/>
          <p:nvPr/>
        </p:nvSpPr>
        <p:spPr>
          <a:xfrm>
            <a:off x="280350" y="212031"/>
            <a:ext cx="6096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131E29"/>
                </a:solidFill>
                <a:effectLst/>
                <a:latin typeface="72-Bold"/>
              </a:rPr>
              <a:t>Assign Chart of Accounts by National COA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566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06266-C3EE-5B96-29D1-CB7A18E2E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形用户界面, 文本, 应用程序&#10;&#10;AI 生成的内容可能不正确。">
            <a:extLst>
              <a:ext uri="{FF2B5EF4-FFF2-40B4-BE49-F238E27FC236}">
                <a16:creationId xmlns:a16="http://schemas.microsoft.com/office/drawing/2014/main" id="{761366B4-EAF9-FA85-70D5-6EE41276B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54" y="1775169"/>
            <a:ext cx="11805265" cy="347795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9F9142C-F6DA-58CD-9184-8FBEAC2C25EC}"/>
              </a:ext>
            </a:extLst>
          </p:cNvPr>
          <p:cNvSpPr txBox="1"/>
          <p:nvPr/>
        </p:nvSpPr>
        <p:spPr>
          <a:xfrm>
            <a:off x="358587" y="550275"/>
            <a:ext cx="6096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131E29"/>
                </a:solidFill>
                <a:effectLst/>
                <a:latin typeface="72-Bold"/>
              </a:rPr>
              <a:t>Assign Chart of Accounts by National COA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2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9ABEC-D64A-07DC-5514-5E8018CA1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C41AFE5-23EE-23E7-1FA7-5C686D23C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496" y="398368"/>
            <a:ext cx="10268494" cy="606126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F56E199-A7BD-C10A-AFE7-4158D0449C7C}"/>
              </a:ext>
            </a:extLst>
          </p:cNvPr>
          <p:cNvSpPr txBox="1"/>
          <p:nvPr/>
        </p:nvSpPr>
        <p:spPr>
          <a:xfrm>
            <a:off x="2725270" y="2608728"/>
            <a:ext cx="6320118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</a:pPr>
            <a:r>
              <a:rPr lang="en-US" altLang="zh-CN" sz="9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8"/>
              </a:rPr>
              <a:t>Thank you</a:t>
            </a:r>
            <a:r>
              <a:rPr lang="zh-CN" altLang="en-US" sz="96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3998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AGENDA" val="TOC TOCShowsSubsections Dividers SectionNumber SlideNumbe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/100 [4]&quot; Source=&quot;Harvey 100&quot; /&gt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4/100 [94]&quot; Source=&quot;Harvey 100&quot; /&gt;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5/100 [95]&quot; Source=&quot;Harvey 100&quot; /&gt;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6/100 [96]&quot; Source=&quot;Harvey 100&quot; /&gt;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7/100 [97]&quot; Source=&quot;Harvey 100&quot; /&gt;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8/100 [98]&quot; Source=&quot;Harvey 100&quot; /&gt;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9/100 [99]&quot; Source=&quot;Harvey 100&quot; /&gt;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0/100 [100]&quot; Source=&quot;Harvey 100&quot; /&gt;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0/8 [0]&quot; /&gt;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1/8 [1]&quot; /&gt;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2/8 [2]&quot; /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/100 [5]&quot; Source=&quot;Harvey 100&quot; /&gt;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3/8 [3]&quot; /&gt;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4/8 [4]&quot; /&gt;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5/8 [5]&quot; /&gt;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6/8 [6]&quot; /&gt;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7/8 [7]&quot; /&gt;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8/8 [8]&quot; /&gt;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0/4 [0]&quot; /&gt;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1/4 [1]&quot; /&gt;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2/4 [2]&quot; /&gt;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3/4 [3]&quot; 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/100 [6]&quot; Source=&quot;Harvey 100&quot; /&gt;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4/4 [4]&quot; /&gt;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0/3 [0]&quot; /&gt;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1/3 [1]&quot; /&gt;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2/3 [2]&quot; /&gt;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3/3 [3]&quot; /&gt;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OP" val="-91.80291"/>
  <p:tag name="LEFT" val="437"/>
  <p:tag name="WIDTH" val="57.77346"/>
  <p:tag name="HEIGHT" val="33.9281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在"/>
  <p:tag name="FONTSIZE" val="28"/>
  <p:tag name="FONTCOLOR" val="11366429"/>
  <p:tag name="FONTBOLD" val="0"/>
  <p:tag name="FONTITALIC" val="0"/>
  <p:tag name="FONTNAME" val="李旭科书法"/>
  <p:tag name="NAMEASCII" val="李旭科书法"/>
  <p:tag name="NAMECOMPLEXSCRIPT" val="+mn-cs"/>
  <p:tag name="NAMEFAREAST" val="李旭科书法"/>
  <p:tag name="NAMEOTHER" val="BentonSans Medium"/>
  <p:tag name="FONTNAMEASCII" val="李旭科书法"/>
  <p:tag name="TEXTALIGNMENT" val="1"/>
  <p:tag name="FONTSPACING" val="0"/>
  <p:tag name="SPACEWITHIN" val="1"/>
  <p:tag name="SPACEBEFORE" val=".5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437"/>
  <p:tag name="T_TOP" val="-91.80291"/>
  <p:tag name="T_WIDTH" val="57.77346"/>
  <p:tag name="T_HEIGTH" val="33.92811"/>
  <p:tag name="T_TEXT" val="在"/>
  <p:tag name="T_FONTCOLOR" val="11366429"/>
  <p:tag name="T_FONTNAME" val="李旭科书法"/>
  <p:tag name="T_FONTNAMEASCII" val="李旭科书法"/>
  <p:tag name="T_NAMECOMPLEXSCRIPT" val="+mn-cs"/>
  <p:tag name="T_NAMEFAREAST" val="李旭科书法"/>
  <p:tag name="T_NAMEOTHER" val="BentonSans Medium"/>
  <p:tag name="T_FONTBOLD" val="0"/>
  <p:tag name="T_FONTSIZE" val="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.5"/>
  <p:tag name="T_SPACEWITHIN" val="1"/>
  <p:tag name="T_SPACEAFTER" val="0"/>
  <p:tag name="T_LINERULEBEFORE" val="-1"/>
  <p:tag name="T_TEXTREFLECTION" val="0"/>
  <p:tag name="T_TEXTGLOW" val="0"/>
  <p:tag name="OFFSETTOP" val="6.160469"/>
  <p:tag name="OFFSETLEFT" val="2.830566"/>
  <p:tag name="OFFSETWIDTH" val="22.36882"/>
  <p:tag name="OFFSETHEIGHT" val="24.8674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OP" val="-91.80291"/>
  <p:tag name="LEFT" val="465.2735"/>
  <p:tag name="WIDTH" val="57.77346"/>
  <p:tag name="HEIGHT" val="33.9281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中"/>
  <p:tag name="FONTSIZE" val="28"/>
  <p:tag name="FONTCOLOR" val="11366429"/>
  <p:tag name="FONTBOLD" val="0"/>
  <p:tag name="FONTITALIC" val="0"/>
  <p:tag name="FONTNAME" val="李旭科书法"/>
  <p:tag name="NAMEASCII" val="李旭科书法"/>
  <p:tag name="NAMECOMPLEXSCRIPT" val="+mn-cs"/>
  <p:tag name="NAMEFAREAST" val="李旭科书法"/>
  <p:tag name="NAMEOTHER" val="BentonSans Medium"/>
  <p:tag name="FONTNAMEASCII" val="李旭科书法"/>
  <p:tag name="TEXTALIGNMENT" val="1"/>
  <p:tag name="FONTSPACING" val="0"/>
  <p:tag name="SPACEWITHIN" val="1"/>
  <p:tag name="SPACEBEFORE" val=".5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465.2735"/>
  <p:tag name="T_TOP" val="-91.80291"/>
  <p:tag name="T_WIDTH" val="57.77346"/>
  <p:tag name="T_HEIGTH" val="33.92811"/>
  <p:tag name="T_TEXT" val="中"/>
  <p:tag name="T_FONTCOLOR" val="11366429"/>
  <p:tag name="T_FONTNAME" val="李旭科书法"/>
  <p:tag name="T_FONTNAMEASCII" val="李旭科书法"/>
  <p:tag name="T_NAMECOMPLEXSCRIPT" val="+mn-cs"/>
  <p:tag name="T_NAMEFAREAST" val="李旭科书法"/>
  <p:tag name="T_NAMEOTHER" val="BentonSans Medium"/>
  <p:tag name="T_FONTBOLD" val="0"/>
  <p:tag name="T_FONTSIZE" val="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.5"/>
  <p:tag name="T_SPACEWITHIN" val="1"/>
  <p:tag name="T_SPACEAFTER" val="0"/>
  <p:tag name="T_LINERULEBEFORE" val="-1"/>
  <p:tag name="T_TEXTREFLECTION" val="0"/>
  <p:tag name="T_TEXTGLOW" val="0"/>
  <p:tag name="OFFSETTOP" val="7.31086"/>
  <p:tag name="OFFSETLEFT" val="3.926605"/>
  <p:tag name="OFFSETWIDTH" val="19.05039"/>
  <p:tag name="OFFSETHEIGHT" val="27.6818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OP" val="-91.80291"/>
  <p:tag name="LEFT" val="493.5469"/>
  <p:tag name="WIDTH" val="57.77346"/>
  <p:tag name="HEIGHT" val="33.9281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国"/>
  <p:tag name="FONTSIZE" val="28"/>
  <p:tag name="FONTCOLOR" val="11366429"/>
  <p:tag name="FONTBOLD" val="0"/>
  <p:tag name="FONTITALIC" val="0"/>
  <p:tag name="FONTNAME" val="李旭科书法"/>
  <p:tag name="NAMEASCII" val="李旭科书法"/>
  <p:tag name="NAMECOMPLEXSCRIPT" val="+mn-cs"/>
  <p:tag name="NAMEFAREAST" val="李旭科书法"/>
  <p:tag name="NAMEOTHER" val="BentonSans Medium"/>
  <p:tag name="FONTNAMEASCII" val="李旭科书法"/>
  <p:tag name="TEXTALIGNMENT" val="1"/>
  <p:tag name="FONTSPACING" val="0"/>
  <p:tag name="SPACEWITHIN" val="1"/>
  <p:tag name="SPACEBEFORE" val=".5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493.5469"/>
  <p:tag name="T_TOP" val="-91.80291"/>
  <p:tag name="T_WIDTH" val="57.77346"/>
  <p:tag name="T_HEIGTH" val="33.92811"/>
  <p:tag name="T_TEXT" val="国"/>
  <p:tag name="T_FONTCOLOR" val="11366429"/>
  <p:tag name="T_FONTNAME" val="李旭科书法"/>
  <p:tag name="T_FONTNAMEASCII" val="李旭科书法"/>
  <p:tag name="T_NAMECOMPLEXSCRIPT" val="+mn-cs"/>
  <p:tag name="T_NAMEFAREAST" val="李旭科书法"/>
  <p:tag name="T_NAMEOTHER" val="BentonSans Medium"/>
  <p:tag name="T_FONTBOLD" val="0"/>
  <p:tag name="T_FONTSIZE" val="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.5"/>
  <p:tag name="T_SPACEWITHIN" val="1"/>
  <p:tag name="T_SPACEAFTER" val="0"/>
  <p:tag name="T_LINERULEBEFORE" val="-1"/>
  <p:tag name="T_TEXTREFLECTION" val="0"/>
  <p:tag name="T_TEXTGLOW" val="0"/>
  <p:tag name="OFFSETTOP" val="7.171333"/>
  <p:tag name="OFFSETLEFT" val="4.268433"/>
  <p:tag name="OFFSETWIDTH" val="18.60677"/>
  <p:tag name="OFFSETHEIGHT" val="24.7371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OP" val="-91.80291"/>
  <p:tag name="LEFT" val="521.8204"/>
  <p:tag name="WIDTH" val="57.77346"/>
  <p:tag name="HEIGHT" val="33.9281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为"/>
  <p:tag name="FONTSIZE" val="28"/>
  <p:tag name="FONTCOLOR" val="11366429"/>
  <p:tag name="FONTBOLD" val="-1"/>
  <p:tag name="FONTITALIC" val="0"/>
  <p:tag name="FONTNAME" val="李旭科书法"/>
  <p:tag name="NAMEASCII" val="李旭科书法"/>
  <p:tag name="NAMECOMPLEXSCRIPT" val="+mn-cs"/>
  <p:tag name="NAMEFAREAST" val="李旭科书法"/>
  <p:tag name="NAMEOTHER" val="BentonSans Medium"/>
  <p:tag name="FONTNAMEASCII" val="李旭科书法"/>
  <p:tag name="TEXTALIGNMENT" val="1"/>
  <p:tag name="FONTSPACING" val="0"/>
  <p:tag name="SPACEWITHIN" val="1"/>
  <p:tag name="SPACEBEFORE" val=".5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521.8204"/>
  <p:tag name="T_TOP" val="-91.80291"/>
  <p:tag name="T_WIDTH" val="57.77346"/>
  <p:tag name="T_HEIGTH" val="33.92811"/>
  <p:tag name="T_TEXT" val="为"/>
  <p:tag name="T_FONTCOLOR" val="11366429"/>
  <p:tag name="T_FONTNAME" val="李旭科书法"/>
  <p:tag name="T_FONTNAMEASCII" val="李旭科书法"/>
  <p:tag name="T_NAMECOMPLEXSCRIPT" val="+mn-cs"/>
  <p:tag name="T_NAMEFAREAST" val="李旭科书法"/>
  <p:tag name="T_NAMEOTHER" val="BentonSans Medium"/>
  <p:tag name="T_FONTBOLD" val="-1"/>
  <p:tag name="T_FONTSIZE" val="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.5"/>
  <p:tag name="T_SPACEWITHIN" val="1"/>
  <p:tag name="T_SPACEAFTER" val="0"/>
  <p:tag name="T_LINERULEBEFORE" val="-1"/>
  <p:tag name="T_TEXTREFLECTION" val="0"/>
  <p:tag name="T_TEXTGLOW" val="0"/>
  <p:tag name="OFFSETTOP" val="6.30645"/>
  <p:tag name="OFFSETLEFT" val="4.736633"/>
  <p:tag name="OFFSETWIDTH" val="17.65795"/>
  <p:tag name="OFFSETHEIGHT" val="23.6159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OP" val="-91.80291"/>
  <p:tag name="LEFT" val="550.0938"/>
  <p:tag name="WIDTH" val="57.77346"/>
  <p:tag name="HEIGHT" val="33.9281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中"/>
  <p:tag name="FONTSIZE" val="28"/>
  <p:tag name="FONTCOLOR" val="11366429"/>
  <p:tag name="FONTBOLD" val="0"/>
  <p:tag name="FONTITALIC" val="0"/>
  <p:tag name="FONTNAME" val="李旭科书法"/>
  <p:tag name="NAMEASCII" val="李旭科书法"/>
  <p:tag name="NAMECOMPLEXSCRIPT" val="+mn-cs"/>
  <p:tag name="NAMEFAREAST" val="李旭科书法"/>
  <p:tag name="NAMEOTHER" val="BentonSans Medium"/>
  <p:tag name="FONTNAMEASCII" val="李旭科书法"/>
  <p:tag name="TEXTALIGNMENT" val="1"/>
  <p:tag name="FONTSPACING" val="0"/>
  <p:tag name="SPACEWITHIN" val="1"/>
  <p:tag name="SPACEBEFORE" val=".5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550.0938"/>
  <p:tag name="T_TOP" val="-91.80291"/>
  <p:tag name="T_WIDTH" val="57.77346"/>
  <p:tag name="T_HEIGTH" val="33.92811"/>
  <p:tag name="T_TEXT" val="中"/>
  <p:tag name="T_FONTCOLOR" val="11366429"/>
  <p:tag name="T_FONTNAME" val="李旭科书法"/>
  <p:tag name="T_FONTNAMEASCII" val="李旭科书法"/>
  <p:tag name="T_NAMECOMPLEXSCRIPT" val="+mn-cs"/>
  <p:tag name="T_NAMEFAREAST" val="李旭科书法"/>
  <p:tag name="T_NAMEOTHER" val="BentonSans Medium"/>
  <p:tag name="T_FONTBOLD" val="0"/>
  <p:tag name="T_FONTSIZE" val="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.5"/>
  <p:tag name="T_SPACEWITHIN" val="1"/>
  <p:tag name="T_SPACEAFTER" val="0"/>
  <p:tag name="T_LINERULEBEFORE" val="-1"/>
  <p:tag name="T_TEXTREFLECTION" val="0"/>
  <p:tag name="T_TEXTGLOW" val="0"/>
  <p:tag name="OFFSETTOP" val="7.31086"/>
  <p:tag name="OFFSETLEFT" val="3.926636"/>
  <p:tag name="OFFSETWIDTH" val="19.05039"/>
  <p:tag name="OFFSETHEIGHT" val="27.6818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/100 [7]&quot; Source=&quot;Harvey 100&quot; /&gt;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  <p:tag name="TOP" val="-91.80291"/>
  <p:tag name="LEFT" val="578.3672"/>
  <p:tag name="WIDTH" val="57.77346"/>
  <p:tag name="HEIGHT" val="33.9281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国"/>
  <p:tag name="FONTSIZE" val="28"/>
  <p:tag name="FONTCOLOR" val="11366429"/>
  <p:tag name="FONTBOLD" val="0"/>
  <p:tag name="FONTITALIC" val="0"/>
  <p:tag name="FONTNAME" val="李旭科书法"/>
  <p:tag name="NAMEASCII" val="李旭科书法"/>
  <p:tag name="NAMECOMPLEXSCRIPT" val="+mn-cs"/>
  <p:tag name="NAMEFAREAST" val="李旭科书法"/>
  <p:tag name="NAMEOTHER" val="BentonSans Medium"/>
  <p:tag name="FONTNAMEASCII" val="李旭科书法"/>
  <p:tag name="TEXTALIGNMENT" val="1"/>
  <p:tag name="FONTSPACING" val="0"/>
  <p:tag name="SPACEWITHIN" val="1"/>
  <p:tag name="SPACEBEFORE" val=".5"/>
  <p:tag name="SPACEAFTER" val="0"/>
  <p:tag name="MARGINBOTTOM" val="0"/>
  <p:tag name="MARGINLEFT" val="0"/>
  <p:tag name="MARGINRIGHT" val="0"/>
  <p:tag name="MARGINTOP" val="0"/>
  <p:tag name="LINERULEAFTER" val="-1"/>
  <p:tag name="ALIGNMENT" val="1"/>
  <p:tag name="WORDWRAP" val="-1"/>
  <p:tag name="AUTOSIZE" val="1"/>
  <p:tag name="TEXTREFLECTION" val="0"/>
  <p:tag name="TEXTGLOW" val="0"/>
  <p:tag name="T_HASTEXT" val="1"/>
  <p:tag name="T_LEFT" val="578.3672"/>
  <p:tag name="T_TOP" val="-91.80291"/>
  <p:tag name="T_WIDTH" val="57.77346"/>
  <p:tag name="T_HEIGTH" val="33.92811"/>
  <p:tag name="T_TEXT" val="国"/>
  <p:tag name="T_FONTCOLOR" val="11366429"/>
  <p:tag name="T_FONTNAME" val="李旭科书法"/>
  <p:tag name="T_FONTNAMEASCII" val="李旭科书法"/>
  <p:tag name="T_NAMECOMPLEXSCRIPT" val="+mn-cs"/>
  <p:tag name="T_NAMEFAREAST" val="李旭科书法"/>
  <p:tag name="T_NAMEOTHER" val="BentonSans Medium"/>
  <p:tag name="T_FONTBOLD" val="0"/>
  <p:tag name="T_FONTSIZE" val="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.5"/>
  <p:tag name="T_SPACEWITHIN" val="1"/>
  <p:tag name="T_SPACEAFTER" val="0"/>
  <p:tag name="T_LINERULEBEFORE" val="-1"/>
  <p:tag name="T_TEXTREFLECTION" val="0"/>
  <p:tag name="T_TEXTGLOW" val="0"/>
  <p:tag name="OFFSETTOP" val="7.171333"/>
  <p:tag name="OFFSETLEFT" val="4.268433"/>
  <p:tag name="OFFSETWIDTH" val="18.60677"/>
  <p:tag name="OFFSETHEIGHT" val="24.7371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True&quot; Source=&quot;Group 4&quot; Layer=&quot;Group 4&quot; /&gt;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True&quot; Source=&quot;Group 5&quot; Layer=&quot;Group 5&quot; /&gt;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True&quot; Source=&quot;Harvey 8&quot; Layer=&quot;Harvey 8&quot; /&gt;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5f66dcd-7c8d-4661-849b-23a9587c15e3&quot; /&gt;"/>
  <p:tag name="SP_POWERSHAPE" val="&lt;PowerShapeTag ClassVersion=&quot;0&quot; GUID=&quot;81f1f80b-b882-418d-8bbb-9c38d8d27274&quot; IsConsolidated=&quot;False&quot; IsTopLevel=&quot;True&quot; Layer=&quot;Harvey 100&quot; Source=&quot;Harvey 100&quot; /&gt;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0/100 [0]&quot; Source=&quot;Harvey 100&quot; /&gt;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/100 [1]&quot; Source=&quot;Harvey 100&quot; /&gt;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/100 [2]&quot; Source=&quot;Harvey 100&quot; /&gt;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/100 [3]&quot; Source=&quot;Harvey 100&quot; /&gt;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/100 [4]&quot; Source=&quot;Harvey 100&quot; /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/100 [8]&quot; Source=&quot;Harvey 100&quot; /&gt;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/100 [5]&quot; Source=&quot;Harvey 100&quot; /&gt;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/100 [6]&quot; Source=&quot;Harvey 100&quot; /&gt;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/100 [7]&quot; Source=&quot;Harvey 100&quot; /&gt;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/100 [8]&quot; Source=&quot;Harvey 100&quot; /&gt;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/100 [9]&quot; Source=&quot;Harvey 100&quot; /&gt;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/100 [10]&quot; Source=&quot;Harvey 100&quot; /&gt;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1/100 [11]&quot; Source=&quot;Harvey 100&quot; /&gt;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2/100 [12]&quot; Source=&quot;Harvey 100&quot; /&gt;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3/100 [13]&quot; Source=&quot;Harvey 100&quot; /&gt;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4/100 [14]&quot; Source=&quot;Harvey 100&quot; /&gt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/100 [9]&quot; Source=&quot;Harvey 100&quot; /&gt;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5/100 [15]&quot; Source=&quot;Harvey 100&quot; /&gt;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6/100 [16]&quot; Source=&quot;Harvey 100&quot; /&gt;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7/100 [17]&quot; Source=&quot;Harvey 100&quot; /&gt;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8/100 [18]&quot; Source=&quot;Harvey 100&quot; /&gt;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9/100 [19]&quot; Source=&quot;Harvey 100&quot; /&gt;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0/100 [20]&quot; Source=&quot;Harvey 100&quot; /&gt;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1/100 [21]&quot; Source=&quot;Harvey 100&quot; /&gt;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2/100 [22]&quot; Source=&quot;Harvey 100&quot; /&gt;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3/100 [23]&quot; Source=&quot;Harvey 100&quot; /&gt;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4/100 [24]&quot; Source=&quot;Harvey 100&quot; /&gt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/100 [10]&quot; Source=&quot;Harvey 100&quot; /&gt;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5/100 [25]&quot; Source=&quot;Harvey 100&quot; /&gt;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6/100 [26]&quot; Source=&quot;Harvey 100&quot; /&gt;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7/100 [27]&quot; Source=&quot;Harvey 100&quot; /&gt;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8/100 [28]&quot; Source=&quot;Harvey 100&quot; /&gt;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9/100 [29]&quot; Source=&quot;Harvey 100&quot; /&gt;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0/100 [30]&quot; Source=&quot;Harvey 100&quot; /&gt;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1/100 [31]&quot; Source=&quot;Harvey 100&quot; /&gt;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2/100 [32]&quot; Source=&quot;Harvey 100&quot; /&gt;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3/100 [33]&quot; Source=&quot;Harvey 100&quot; /&gt;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4/100 [34]&quot; Source=&quot;Harvey 100&quot; /&gt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1/100 [11]&quot; Source=&quot;Harvey 100&quot; /&gt;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5/100 [35]&quot; Source=&quot;Harvey 100&quot; /&gt;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6/100 [36]&quot; Source=&quot;Harvey 100&quot; /&gt;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7/100 [37]&quot; Source=&quot;Harvey 100&quot; /&gt;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8/100 [38]&quot; Source=&quot;Harvey 100&quot; /&gt;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9/100 [39]&quot; Source=&quot;Harvey 100&quot; /&gt;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0/100 [40]&quot; Source=&quot;Harvey 100&quot; /&gt;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1/100 [41]&quot; Source=&quot;Harvey 100&quot; /&gt;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2/100 [42]&quot; Source=&quot;Harvey 100&quot; /&gt;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3/100 [43]&quot; Source=&quot;Harvey 100&quot; /&gt;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4/100 [44]&quot; Source=&quot;Harvey 100&quot; /&gt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2/100 [12]&quot; Source=&quot;Harvey 100&quot; /&gt;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5/100 [45]&quot; Source=&quot;Harvey 100&quot; /&gt;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6/100 [46]&quot; Source=&quot;Harvey 100&quot; /&gt;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7/100 [47]&quot; Source=&quot;Harvey 100&quot; /&gt;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8/100 [48]&quot; Source=&quot;Harvey 100&quot; /&gt;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9/100 [49]&quot; Source=&quot;Harvey 100&quot; /&gt;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0/100 [50]&quot; Source=&quot;Harvey 100&quot; /&gt;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1/100 [51]&quot; Source=&quot;Harvey 100&quot; /&gt;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2/100 [52]&quot; Source=&quot;Harvey 100&quot; /&gt;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3/100 [53]&quot; Source=&quot;Harvey 100&quot; /&gt;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4/100 [54]&quot; Source=&quot;Harvey 100&quot; /&gt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3/100 [13]&quot; Source=&quot;Harvey 100&quot; /&gt;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5/100 [55]&quot; Source=&quot;Harvey 100&quot; /&gt;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6/100 [56]&quot; Source=&quot;Harvey 100&quot; /&gt;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7/100 [57]&quot; Source=&quot;Harvey 100&quot; /&gt;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8/100 [58]&quot; Source=&quot;Harvey 100&quot; /&gt;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9/100 [59]&quot; Source=&quot;Harvey 100&quot; /&gt;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0/100 [60]&quot; Source=&quot;Harvey 100&quot; /&gt;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1/100 [61]&quot; Source=&quot;Harvey 100&quot; /&gt;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2/100 [62]&quot; Source=&quot;Harvey 100&quot; /&gt;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3/100 [63]&quot; Source=&quot;Harvey 100&quot; /&gt;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4/100 [64]&quot; Source=&quot;Harvey 100&quot; /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True&quot; Source=&quot;Group 4&quot; Layer=&quot;Group 4&quot; /&gt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4/100 [14]&quot; Source=&quot;Harvey 100&quot; /&gt;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5/100 [65]&quot; Source=&quot;Harvey 100&quot; /&gt;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6/100 [66]&quot; Source=&quot;Harvey 100&quot; /&gt;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7/100 [67]&quot; Source=&quot;Harvey 100&quot; /&gt;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8/100 [68]&quot; Source=&quot;Harvey 100&quot; /&gt;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9/100 [69]&quot; Source=&quot;Harvey 100&quot; /&gt;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0/100 [70]&quot; Source=&quot;Harvey 100&quot; /&gt;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1/100 [71]&quot; Source=&quot;Harvey 100&quot; /&gt;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2/100 [72]&quot; Source=&quot;Harvey 100&quot; /&gt;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3/100 [73]&quot; Source=&quot;Harvey 100&quot; /&gt;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4/100 [74]&quot; Source=&quot;Harvey 100&quot; /&gt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5/100 [15]&quot; Source=&quot;Harvey 100&quot; /&gt;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5/100 [75]&quot; Source=&quot;Harvey 100&quot; /&gt;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6/100 [76]&quot; Source=&quot;Harvey 100&quot; /&gt;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7/100 [77]&quot; Source=&quot;Harvey 100&quot; /&gt;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8/100 [78]&quot; Source=&quot;Harvey 100&quot; /&gt;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9/100 [79]&quot; Source=&quot;Harvey 100&quot; /&gt;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0/100 [80]&quot; Source=&quot;Harvey 100&quot; /&gt;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1/100 [81]&quot; Source=&quot;Harvey 100&quot; /&gt;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2/100 [82]&quot; Source=&quot;Harvey 100&quot; /&gt;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3/100 [83]&quot; Source=&quot;Harvey 100&quot; /&gt;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4/100 [84]&quot; Source=&quot;Harvey 100&quot; /&gt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6/100 [16]&quot; Source=&quot;Harvey 100&quot; /&gt;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5/100 [85]&quot; Source=&quot;Harvey 100&quot; /&gt;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6/100 [86]&quot; Source=&quot;Harvey 100&quot; /&gt;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7/100 [87]&quot; Source=&quot;Harvey 100&quot; /&gt;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8/100 [88]&quot; Source=&quot;Harvey 100&quot; /&gt;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9/100 [89]&quot; Source=&quot;Harvey 100&quot; /&gt;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0/100 [90]&quot; Source=&quot;Harvey 100&quot; /&gt;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1/100 [91]&quot; Source=&quot;Harvey 100&quot; /&gt;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2/100 [92]&quot; Source=&quot;Harvey 100&quot; /&gt;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3/100 [93]&quot; Source=&quot;Harvey 100&quot; /&gt;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4/100 [94]&quot; Source=&quot;Harvey 100&quot; /&gt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7/100 [17]&quot; Source=&quot;Harvey 100&quot; /&gt;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5/100 [95]&quot; Source=&quot;Harvey 100&quot; /&gt;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6/100 [96]&quot; Source=&quot;Harvey 100&quot; /&gt;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7/100 [97]&quot; Source=&quot;Harvey 100&quot; /&gt;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8/100 [98]&quot; Source=&quot;Harvey 100&quot; /&gt;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9/100 [99]&quot; Source=&quot;Harvey 100&quot; /&gt;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0/100 [100]&quot; Source=&quot;Harvey 100&quot; /&gt;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0/8 [0]&quot; /&gt;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1/8 [1]&quot; /&gt;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2/8 [2]&quot; /&gt;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3/8 [3]&quot; /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8/100 [18]&quot; Source=&quot;Harvey 100&quot; /&gt;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4/8 [4]&quot; /&gt;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5/8 [5]&quot; /&gt;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6/8 [6]&quot; /&gt;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7/8 [7]&quot; /&gt;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8/8 [8]&quot; /&gt;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0/4 [0]&quot; /&gt;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1/4 [1]&quot; /&gt;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2/4 [2]&quot; /&gt;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3/4 [3]&quot; /&gt;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4/4 [4]&quot; /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9/100 [19]&quot; Source=&quot;Harvey 100&quot; /&gt;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0/3 [0]&quot; /&gt;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1/3 [1]&quot; /&gt;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2/3 [2]&quot; /&gt;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3/3 [3]&quot; /&gt;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True&quot; Source=&quot;Group 4&quot; Layer=&quot;Group 4&quot; /&gt;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True&quot; Source=&quot;Group 5&quot; Layer=&quot;Group 5&quot; /&gt;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True&quot; Source=&quot;Harvey 8&quot; Layer=&quot;Harvey 8&quot; /&gt;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5f66dcd-7c8d-4661-849b-23a9587c15e3&quot; /&gt;"/>
  <p:tag name="SP_POWERSHAPE" val="&lt;PowerShapeTag ClassVersion=&quot;0&quot; GUID=&quot;81f1f80b-b882-418d-8bbb-9c38d8d27274&quot; IsConsolidated=&quot;False&quot; IsTopLevel=&quot;True&quot; Layer=&quot;Harvey 100&quot; Source=&quot;Harvey 100&quot; /&gt;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0/100 [0]&quot; Source=&quot;Harvey 100&quot; /&gt;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/100 [1]&quot; Source=&quot;Harvey 100&quot; /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0/100 [20]&quot; Source=&quot;Harvey 100&quot; /&gt;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/100 [2]&quot; Source=&quot;Harvey 100&quot; /&gt;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/100 [3]&quot; Source=&quot;Harvey 100&quot; /&gt;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/100 [4]&quot; Source=&quot;Harvey 100&quot; /&gt;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/100 [5]&quot; Source=&quot;Harvey 100&quot; /&gt;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/100 [6]&quot; Source=&quot;Harvey 100&quot; /&gt;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/100 [7]&quot; Source=&quot;Harvey 100&quot; /&gt;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/100 [8]&quot; Source=&quot;Harvey 100&quot; /&gt;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/100 [9]&quot; Source=&quot;Harvey 100&quot; /&gt;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/100 [10]&quot; Source=&quot;Harvey 100&quot; /&gt;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1/100 [11]&quot; Source=&quot;Harvey 100&quot; /&gt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1/100 [21]&quot; Source=&quot;Harvey 100&quot; /&gt;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2/100 [12]&quot; Source=&quot;Harvey 100&quot; /&gt;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3/100 [13]&quot; Source=&quot;Harvey 100&quot; /&gt;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4/100 [14]&quot; Source=&quot;Harvey 100&quot; /&gt;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5/100 [15]&quot; Source=&quot;Harvey 100&quot; /&gt;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6/100 [16]&quot; Source=&quot;Harvey 100&quot; /&gt;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7/100 [17]&quot; Source=&quot;Harvey 100&quot; /&gt;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8/100 [18]&quot; Source=&quot;Harvey 100&quot; /&gt;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9/100 [19]&quot; Source=&quot;Harvey 100&quot; /&gt;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0/100 [20]&quot; Source=&quot;Harvey 100&quot; /&gt;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1/100 [21]&quot; Source=&quot;Harvey 100&quot; /&gt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2/100 [22]&quot; Source=&quot;Harvey 100&quot; /&gt;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2/100 [22]&quot; Source=&quot;Harvey 100&quot; /&gt;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3/100 [23]&quot; Source=&quot;Harvey 100&quot; /&gt;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4/100 [24]&quot; Source=&quot;Harvey 100&quot; /&gt;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5/100 [25]&quot; Source=&quot;Harvey 100&quot; /&gt;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6/100 [26]&quot; Source=&quot;Harvey 100&quot; /&gt;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7/100 [27]&quot; Source=&quot;Harvey 100&quot; /&gt;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8/100 [28]&quot; Source=&quot;Harvey 100&quot; /&gt;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9/100 [29]&quot; Source=&quot;Harvey 100&quot; /&gt;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0/100 [30]&quot; Source=&quot;Harvey 100&quot; /&gt;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1/100 [31]&quot; Source=&quot;Harvey 100&quot; /&gt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3/100 [23]&quot; Source=&quot;Harvey 100&quot; /&gt;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2/100 [32]&quot; Source=&quot;Harvey 100&quot; /&gt;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3/100 [33]&quot; Source=&quot;Harvey 100&quot; /&gt;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4/100 [34]&quot; Source=&quot;Harvey 100&quot; /&gt;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5/100 [35]&quot; Source=&quot;Harvey 100&quot; /&gt;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6/100 [36]&quot; Source=&quot;Harvey 100&quot; /&gt;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7/100 [37]&quot; Source=&quot;Harvey 100&quot; /&gt;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8/100 [38]&quot; Source=&quot;Harvey 100&quot; /&gt;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9/100 [39]&quot; Source=&quot;Harvey 100&quot; /&gt;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0/100 [40]&quot; Source=&quot;Harvey 100&quot; /&gt;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1/100 [41]&quot; Source=&quot;Harvey 100&quot; /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True&quot; Source=&quot;Group 5&quot; Layer=&quot;Group 5&quot; /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4/100 [24]&quot; Source=&quot;Harvey 100&quot; /&gt;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2/100 [42]&quot; Source=&quot;Harvey 100&quot; /&gt;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3/100 [43]&quot; Source=&quot;Harvey 100&quot; /&gt;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4/100 [44]&quot; Source=&quot;Harvey 100&quot; /&gt;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5/100 [45]&quot; Source=&quot;Harvey 100&quot; /&gt;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6/100 [46]&quot; Source=&quot;Harvey 100&quot; /&gt;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7/100 [47]&quot; Source=&quot;Harvey 100&quot; /&gt;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8/100 [48]&quot; Source=&quot;Harvey 100&quot; /&gt;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9/100 [49]&quot; Source=&quot;Harvey 100&quot; /&gt;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0/100 [50]&quot; Source=&quot;Harvey 100&quot; /&gt;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1/100 [51]&quot; Source=&quot;Harvey 100&quot; /&gt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5/100 [25]&quot; Source=&quot;Harvey 100&quot; /&gt;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2/100 [52]&quot; Source=&quot;Harvey 100&quot; /&gt;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3/100 [53]&quot; Source=&quot;Harvey 100&quot; /&gt;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4/100 [54]&quot; Source=&quot;Harvey 100&quot; /&gt;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5/100 [55]&quot; Source=&quot;Harvey 100&quot; /&gt;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6/100 [56]&quot; Source=&quot;Harvey 100&quot; /&gt;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7/100 [57]&quot; Source=&quot;Harvey 100&quot; /&gt;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8/100 [58]&quot; Source=&quot;Harvey 100&quot; /&gt;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9/100 [59]&quot; Source=&quot;Harvey 100&quot; /&gt;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0/100 [60]&quot; Source=&quot;Harvey 100&quot; /&gt;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1/100 [61]&quot; Source=&quot;Harvey 100&quot; /&gt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6/100 [26]&quot; Source=&quot;Harvey 100&quot; /&gt;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2/100 [62]&quot; Source=&quot;Harvey 100&quot; /&gt;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3/100 [63]&quot; Source=&quot;Harvey 100&quot; /&gt;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4/100 [64]&quot; Source=&quot;Harvey 100&quot; /&gt;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5/100 [65]&quot; Source=&quot;Harvey 100&quot; /&gt;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6/100 [66]&quot; Source=&quot;Harvey 100&quot; /&gt;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7/100 [67]&quot; Source=&quot;Harvey 100&quot; /&gt;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8/100 [68]&quot; Source=&quot;Harvey 100&quot; /&gt;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9/100 [69]&quot; Source=&quot;Harvey 100&quot; /&gt;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0/100 [70]&quot; Source=&quot;Harvey 100&quot; /&gt;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1/100 [71]&quot; Source=&quot;Harvey 100&quot; /&gt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7/100 [27]&quot; Source=&quot;Harvey 100&quot; /&gt;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2/100 [72]&quot; Source=&quot;Harvey 100&quot; /&gt;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3/100 [73]&quot; Source=&quot;Harvey 100&quot; /&gt;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4/100 [74]&quot; Source=&quot;Harvey 100&quot; /&gt;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5/100 [75]&quot; Source=&quot;Harvey 100&quot; /&gt;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6/100 [76]&quot; Source=&quot;Harvey 100&quot; /&gt;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7/100 [77]&quot; Source=&quot;Harvey 100&quot; /&gt;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8/100 [78]&quot; Source=&quot;Harvey 100&quot; /&gt;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9/100 [79]&quot; Source=&quot;Harvey 100&quot; /&gt;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0/100 [80]&quot; Source=&quot;Harvey 100&quot; /&gt;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1/100 [81]&quot; Source=&quot;Harvey 100&quot; /&gt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8/100 [28]&quot; Source=&quot;Harvey 100&quot; /&gt;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2/100 [82]&quot; Source=&quot;Harvey 100&quot; /&gt;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3/100 [83]&quot; Source=&quot;Harvey 100&quot; /&gt;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4/100 [84]&quot; Source=&quot;Harvey 100&quot; /&gt;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5/100 [85]&quot; Source=&quot;Harvey 100&quot; /&gt;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6/100 [86]&quot; Source=&quot;Harvey 100&quot; /&gt;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7/100 [87]&quot; Source=&quot;Harvey 100&quot; /&gt;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8/100 [88]&quot; Source=&quot;Harvey 100&quot; /&gt;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9/100 [89]&quot; Source=&quot;Harvey 100&quot; /&gt;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0/100 [90]&quot; Source=&quot;Harvey 100&quot; /&gt;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1/100 [91]&quot; Source=&quot;Harvey 100&quot; /&gt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9/100 [29]&quot; Source=&quot;Harvey 100&quot; /&gt;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2/100 [92]&quot; Source=&quot;Harvey 100&quot; /&gt;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3/100 [93]&quot; Source=&quot;Harvey 100&quot; /&gt;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4/100 [94]&quot; Source=&quot;Harvey 100&quot; /&gt;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5/100 [95]&quot; Source=&quot;Harvey 100&quot; /&gt;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6/100 [96]&quot; Source=&quot;Harvey 100&quot; /&gt;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7/100 [97]&quot; Source=&quot;Harvey 100&quot; /&gt;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8/100 [98]&quot; Source=&quot;Harvey 100&quot; /&gt;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9/100 [99]&quot; Source=&quot;Harvey 100&quot; /&gt;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0/100 [100]&quot; Source=&quot;Harvey 100&quot; /&gt;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0/8 [0]&quot; /&gt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0/100 [30]&quot; Source=&quot;Harvey 100&quot; /&gt;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1/8 [1]&quot; /&gt;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2/8 [2]&quot; /&gt;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3/8 [3]&quot; /&gt;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4/8 [4]&quot; /&gt;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5/8 [5]&quot; /&gt;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6/8 [6]&quot; /&gt;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7/8 [7]&quot; /&gt;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8/8 [8]&quot; /&gt;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0/4 [0]&quot; /&gt;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1/4 [1]&quot; /&gt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1/100 [31]&quot; Source=&quot;Harvey 100&quot; /&gt;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2/4 [2]&quot; /&gt;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3/4 [3]&quot; /&gt;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4/4 [4]&quot; /&gt;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0/3 [0]&quot; /&gt;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1/3 [1]&quot; /&gt;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2/3 [2]&quot; /&gt;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3/3 [3]&quot; /&gt;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True&quot; Source=&quot;Group 4&quot; Layer=&quot;Group 4&quot; /&gt;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True&quot; Source=&quot;Group 5&quot; Layer=&quot;Group 5&quot; /&gt;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True&quot; Source=&quot;Harvey 8&quot; Layer=&quot;Harvey 8&quot; /&gt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2/100 [32]&quot; Source=&quot;Harvey 100&quot; /&gt;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5f66dcd-7c8d-4661-849b-23a9587c15e3&quot; /&gt;"/>
  <p:tag name="SP_POWERSHAPE" val="&lt;PowerShapeTag ClassVersion=&quot;0&quot; GUID=&quot;81f1f80b-b882-418d-8bbb-9c38d8d27274&quot; IsConsolidated=&quot;False&quot; IsTopLevel=&quot;True&quot; Layer=&quot;Harvey 100&quot; Source=&quot;Harvey 100&quot; /&gt;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0/100 [0]&quot; Source=&quot;Harvey 100&quot; /&gt;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/100 [1]&quot; Source=&quot;Harvey 100&quot; /&gt;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/100 [2]&quot; Source=&quot;Harvey 100&quot; /&gt;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/100 [3]&quot; Source=&quot;Harvey 100&quot; /&gt;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/100 [4]&quot; Source=&quot;Harvey 100&quot; /&gt;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/100 [5]&quot; Source=&quot;Harvey 100&quot; /&gt;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/100 [6]&quot; Source=&quot;Harvey 100&quot; /&gt;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/100 [7]&quot; Source=&quot;Harvey 100&quot; /&gt;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/100 [8]&quot; Source=&quot;Harvey 100&quot; /&gt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3/100 [33]&quot; Source=&quot;Harvey 100&quot; /&gt;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/100 [9]&quot; Source=&quot;Harvey 100&quot; /&gt;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/100 [10]&quot; Source=&quot;Harvey 100&quot; /&gt;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1/100 [11]&quot; Source=&quot;Harvey 100&quot; /&gt;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2/100 [12]&quot; Source=&quot;Harvey 100&quot; /&gt;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3/100 [13]&quot; Source=&quot;Harvey 100&quot; /&gt;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4/100 [14]&quot; Source=&quot;Harvey 100&quot; /&gt;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5/100 [15]&quot; Source=&quot;Harvey 100&quot; /&gt;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6/100 [16]&quot; Source=&quot;Harvey 100&quot; /&gt;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7/100 [17]&quot; Source=&quot;Harvey 100&quot; /&gt;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8/100 [18]&quot; Source=&quot;Harvey 100&quot; /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True&quot; Source=&quot;Harvey 8&quot; Layer=&quot;Harvey 8&quot; /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4/100 [34]&quot; Source=&quot;Harvey 100&quot; /&gt;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9/100 [19]&quot; Source=&quot;Harvey 100&quot; /&gt;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0/100 [20]&quot; Source=&quot;Harvey 100&quot; /&gt;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1/100 [21]&quot; Source=&quot;Harvey 100&quot; /&gt;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2/100 [22]&quot; Source=&quot;Harvey 100&quot; /&gt;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3/100 [23]&quot; Source=&quot;Harvey 100&quot; /&gt;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4/100 [24]&quot; Source=&quot;Harvey 100&quot; /&gt;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5/100 [25]&quot; Source=&quot;Harvey 100&quot; /&gt;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6/100 [26]&quot; Source=&quot;Harvey 100&quot; /&gt;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7/100 [27]&quot; Source=&quot;Harvey 100&quot; /&gt;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8/100 [28]&quot; Source=&quot;Harvey 100&quot; /&gt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5/100 [35]&quot; Source=&quot;Harvey 100&quot; /&gt;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9/100 [29]&quot; Source=&quot;Harvey 100&quot; /&gt;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0/100 [30]&quot; Source=&quot;Harvey 100&quot; /&gt;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1/100 [31]&quot; Source=&quot;Harvey 100&quot; /&gt;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2/100 [32]&quot; Source=&quot;Harvey 100&quot; /&gt;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3/100 [33]&quot; Source=&quot;Harvey 100&quot; /&gt;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4/100 [34]&quot; Source=&quot;Harvey 100&quot; /&gt;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5/100 [35]&quot; Source=&quot;Harvey 100&quot; /&gt;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6/100 [36]&quot; Source=&quot;Harvey 100&quot; /&gt;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7/100 [37]&quot; Source=&quot;Harvey 100&quot; /&gt;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8/100 [38]&quot; Source=&quot;Harvey 100&quot; /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6/100 [36]&quot; Source=&quot;Harvey 100&quot; /&gt;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9/100 [39]&quot; Source=&quot;Harvey 100&quot; /&gt;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0/100 [40]&quot; Source=&quot;Harvey 100&quot; /&gt;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1/100 [41]&quot; Source=&quot;Harvey 100&quot; /&gt;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2/100 [42]&quot; Source=&quot;Harvey 100&quot; /&gt;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3/100 [43]&quot; Source=&quot;Harvey 100&quot; /&gt;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4/100 [44]&quot; Source=&quot;Harvey 100&quot; /&gt;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5/100 [45]&quot; Source=&quot;Harvey 100&quot; /&gt;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6/100 [46]&quot; Source=&quot;Harvey 100&quot; /&gt;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7/100 [47]&quot; Source=&quot;Harvey 100&quot; /&gt;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8/100 [48]&quot; Source=&quot;Harvey 100&quot; /&gt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7/100 [37]&quot; Source=&quot;Harvey 100&quot; /&gt;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9/100 [49]&quot; Source=&quot;Harvey 100&quot; /&gt;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0/100 [50]&quot; Source=&quot;Harvey 100&quot; /&gt;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1/100 [51]&quot; Source=&quot;Harvey 100&quot; /&gt;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2/100 [52]&quot; Source=&quot;Harvey 100&quot; /&gt;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3/100 [53]&quot; Source=&quot;Harvey 100&quot; /&gt;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4/100 [54]&quot; Source=&quot;Harvey 100&quot; /&gt;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5/100 [55]&quot; Source=&quot;Harvey 100&quot; /&gt;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6/100 [56]&quot; Source=&quot;Harvey 100&quot; /&gt;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7/100 [57]&quot; Source=&quot;Harvey 100&quot; /&gt;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8/100 [58]&quot; Source=&quot;Harvey 100&quot; /&gt;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8/100 [38]&quot; Source=&quot;Harvey 100&quot; /&gt;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9/100 [59]&quot; Source=&quot;Harvey 100&quot; /&gt;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0/100 [60]&quot; Source=&quot;Harvey 100&quot; /&gt;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1/100 [61]&quot; Source=&quot;Harvey 100&quot; /&gt;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2/100 [62]&quot; Source=&quot;Harvey 100&quot; /&gt;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3/100 [63]&quot; Source=&quot;Harvey 100&quot; /&gt;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4/100 [64]&quot; Source=&quot;Harvey 100&quot; /&gt;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5/100 [65]&quot; Source=&quot;Harvey 100&quot; /&gt;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6/100 [66]&quot; Source=&quot;Harvey 100&quot; /&gt;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7/100 [67]&quot; Source=&quot;Harvey 100&quot; /&gt;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8/100 [68]&quot; Source=&quot;Harvey 100&quot; /&gt;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9/100 [39]&quot; Source=&quot;Harvey 100&quot; /&gt;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9/100 [69]&quot; Source=&quot;Harvey 100&quot; /&gt;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0/100 [70]&quot; Source=&quot;Harvey 100&quot; /&gt;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1/100 [71]&quot; Source=&quot;Harvey 100&quot; /&gt;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2/100 [72]&quot; Source=&quot;Harvey 100&quot; /&gt;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3/100 [73]&quot; Source=&quot;Harvey 100&quot; /&gt;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4/100 [74]&quot; Source=&quot;Harvey 100&quot; /&gt;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5/100 [75]&quot; Source=&quot;Harvey 100&quot; /&gt;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6/100 [76]&quot; Source=&quot;Harvey 100&quot; /&gt;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7/100 [77]&quot; Source=&quot;Harvey 100&quot; /&gt;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8/100 [78]&quot; Source=&quot;Harvey 100&quot; /&gt;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0/100 [40]&quot; Source=&quot;Harvey 100&quot; /&gt;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9/100 [79]&quot; Source=&quot;Harvey 100&quot; /&gt;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0/100 [80]&quot; Source=&quot;Harvey 100&quot; /&gt;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1/100 [81]&quot; Source=&quot;Harvey 100&quot; /&gt;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2/100 [82]&quot; Source=&quot;Harvey 100&quot; /&gt;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3/100 [83]&quot; Source=&quot;Harvey 100&quot; /&gt;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4/100 [84]&quot; Source=&quot;Harvey 100&quot; /&gt;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5/100 [85]&quot; Source=&quot;Harvey 100&quot; /&gt;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6/100 [86]&quot; Source=&quot;Harvey 100&quot; /&gt;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7/100 [87]&quot; Source=&quot;Harvey 100&quot; /&gt;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8/100 [88]&quot; Source=&quot;Harvey 100&quot; /&gt;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1/100 [41]&quot; Source=&quot;Harvey 100&quot; /&gt;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9/100 [89]&quot; Source=&quot;Harvey 100&quot; /&gt;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0/100 [90]&quot; Source=&quot;Harvey 100&quot; /&gt;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1/100 [91]&quot; Source=&quot;Harvey 100&quot; /&gt;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2/100 [92]&quot; Source=&quot;Harvey 100&quot; /&gt;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3/100 [93]&quot; Source=&quot;Harvey 100&quot; /&gt;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4/100 [94]&quot; Source=&quot;Harvey 100&quot; /&gt;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5/100 [95]&quot; Source=&quot;Harvey 100&quot; /&gt;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6/100 [96]&quot; Source=&quot;Harvey 100&quot; /&gt;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7/100 [97]&quot; Source=&quot;Harvey 100&quot; /&gt;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8/100 [98]&quot; Source=&quot;Harvey 100&quot; /&gt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2/100 [42]&quot; Source=&quot;Harvey 100&quot; /&gt;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9/100 [99]&quot; Source=&quot;Harvey 100&quot; /&gt;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00/100 [100]&quot; Source=&quot;Harvey 100&quot; /&gt;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0/8 [0]&quot; /&gt;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1/8 [1]&quot; /&gt;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2/8 [2]&quot; /&gt;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3/8 [3]&quot; /&gt;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4/8 [4]&quot; /&gt;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5/8 [5]&quot; /&gt;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6/8 [6]&quot; /&gt;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7/8 [7]&quot; /&gt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3/100 [43]&quot; Source=&quot;Harvey 100&quot; /&gt;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3ac6243e-138b-4d24-9233-68986636b925&quot; /&gt;"/>
  <p:tag name="SP_POWERSHAPE" val="&lt;PowerShapeTag ClassVersion=&quot;0&quot; GUID=&quot;b4a0a1cc-0b52-49b0-80fe-c3d6b9aabd20&quot; IsConsolidated=&quot;False&quot; IsTopLevel=&quot;False&quot; Source=&quot;Harvey 8&quot; Layer=&quot;Harvey 8/8 [8]&quot; /&gt;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0/4 [0]&quot; /&gt;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1/4 [1]&quot; /&gt;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2/4 [2]&quot; /&gt;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3/4 [3]&quot; /&gt;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1f6e42f0-6172-48f1-b7b3-938d21934801&quot; /&gt;"/>
  <p:tag name="SP_POWERSHAPE" val="&lt;PowerShapeTag ClassVersion=&quot;0&quot; GUID=&quot;d49074d4-1016-448b-856a-9ab9e2544118&quot; IsConsolidated=&quot;False&quot; IsTopLevel=&quot;False&quot; Source=&quot;Group 5&quot; Layer=&quot;Harvey 4/4 [4]&quot; /&gt;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0/3 [0]&quot; /&gt;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1/3 [1]&quot; /&gt;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2/3 [2]&quot; /&gt;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2915f3e2-8299-477b-bc6f-b8374767579c&quot; /&gt;"/>
  <p:tag name="SP_POWERSHAPE" val="&lt;PowerShapeTag ClassVersion=&quot;0&quot; GUID=&quot;482b1744-6a2c-4e40-b634-2f3943210f4d&quot; IsConsolidated=&quot;False&quot; IsTopLevel=&quot;False&quot; Source=&quot;Group 4&quot; Layer=&quot;Harvey 3/3 [3]&quot; /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LIBRARY" val="&lt;LibraryShapeTag ClassVersion=&quot;0&quot; GUID=&quot;d5f66dcd-7c8d-4661-849b-23a9587c15e3&quot; /&gt;"/>
  <p:tag name="SP_POWERSHAPE" val="&lt;PowerShapeTag ClassVersion=&quot;0&quot; GUID=&quot;81f1f80b-b882-418d-8bbb-9c38d8d27274&quot; IsConsolidated=&quot;False&quot; IsTopLevel=&quot;True&quot; Layer=&quot;Harvey 100&quot; Source=&quot;Harvey 100&quot; /&gt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4/100 [44]&quot; Source=&quot;Harvey 100&quot; /&gt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5/100 [45]&quot; Source=&quot;Harvey 100&quot; /&gt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6/100 [46]&quot; Source=&quot;Harvey 100&quot; /&gt;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7/100 [47]&quot; Source=&quot;Harvey 100&quot; /&gt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8/100 [48]&quot; Source=&quot;Harvey 100&quot; /&gt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49/100 [49]&quot; Source=&quot;Harvey 100&quot; /&gt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0/100 [50]&quot; Source=&quot;Harvey 100&quot; /&gt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1/100 [51]&quot; Source=&quot;Harvey 100&quot; /&gt;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2/100 [52]&quot; Source=&quot;Harvey 100&quot; /&gt;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3/100 [53]&quot; Source=&quot;Harvey 100&quot; 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0/100 [0]&quot; Source=&quot;Harvey 100&quot; /&gt;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4/100 [54]&quot; Source=&quot;Harvey 100&quot; /&gt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5/100 [55]&quot; Source=&quot;Harvey 100&quot; /&gt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6/100 [56]&quot; Source=&quot;Harvey 100&quot; /&gt;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7/100 [57]&quot; Source=&quot;Harvey 100&quot; /&gt;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8/100 [58]&quot; Source=&quot;Harvey 100&quot; /&gt;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59/100 [59]&quot; Source=&quot;Harvey 100&quot; /&gt;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0/100 [60]&quot; Source=&quot;Harvey 100&quot; /&gt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1/100 [61]&quot; Source=&quot;Harvey 100&quot; /&gt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2/100 [62]&quot; Source=&quot;Harvey 100&quot; /&gt;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3/100 [63]&quot; Source=&quot;Harvey 100&quot; 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1/100 [1]&quot; Source=&quot;Harvey 100&quot; /&gt;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4/100 [64]&quot; Source=&quot;Harvey 100&quot; /&gt;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5/100 [65]&quot; Source=&quot;Harvey 100&quot; /&gt;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6/100 [66]&quot; Source=&quot;Harvey 100&quot; /&gt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7/100 [67]&quot; Source=&quot;Harvey 100&quot; /&gt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8/100 [68]&quot; Source=&quot;Harvey 100&quot; /&gt;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69/100 [69]&quot; Source=&quot;Harvey 100&quot; /&gt;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0/100 [70]&quot; Source=&quot;Harvey 100&quot; /&gt;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1/100 [71]&quot; Source=&quot;Harvey 100&quot; /&gt;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2/100 [72]&quot; Source=&quot;Harvey 100&quot; /&gt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3/100 [73]&quot; Source=&quot;Harvey 100&quot; /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2/100 [2]&quot; Source=&quot;Harvey 100&quot; /&gt;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4/100 [74]&quot; Source=&quot;Harvey 100&quot; /&gt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5/100 [75]&quot; Source=&quot;Harvey 100&quot; /&gt;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6/100 [76]&quot; Source=&quot;Harvey 100&quot; /&gt;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7/100 [77]&quot; Source=&quot;Harvey 100&quot; /&gt;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8/100 [78]&quot; Source=&quot;Harvey 100&quot; /&gt;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79/100 [79]&quot; Source=&quot;Harvey 100&quot; /&gt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0/100 [80]&quot; Source=&quot;Harvey 100&quot; /&gt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1/100 [81]&quot; Source=&quot;Harvey 100&quot; /&gt;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2/100 [82]&quot; Source=&quot;Harvey 100&quot; /&gt;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3/100 [83]&quot; Source=&quot;Harvey 100&quot; 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3/100 [3]&quot; Source=&quot;Harvey 100&quot; /&gt;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4/100 [84]&quot; Source=&quot;Harvey 100&quot; /&gt;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5/100 [85]&quot; Source=&quot;Harvey 100&quot; /&gt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6/100 [86]&quot; Source=&quot;Harvey 100&quot; /&gt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7/100 [87]&quot; Source=&quot;Harvey 100&quot; /&gt;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8/100 [88]&quot; Source=&quot;Harvey 100&quot; /&gt;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89/100 [89]&quot; Source=&quot;Harvey 100&quot; /&gt;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0/100 [90]&quot; Source=&quot;Harvey 100&quot; /&gt;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1/100 [91]&quot; Source=&quot;Harvey 100&quot; /&gt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2/100 [92]&quot; Source=&quot;Harvey 100&quot; /&gt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POWERSHAPE" val="&lt;PowerShapeTag ClassVersion=&quot;0&quot; GUID=&quot;81f1f80b-b882-418d-8bbb-9c38d8d27274&quot; IsConsolidated=&quot;False&quot; IsTopLevel=&quot;False&quot; Layer=&quot;Harvey 93/100 [93]&quot; Source=&quot;Harvey 100&quot; /&gt;"/>
</p:tagLst>
</file>

<file path=ppt/theme/theme1.xml><?xml version="1.0" encoding="utf-8"?>
<a:theme xmlns:a="http://schemas.openxmlformats.org/drawingml/2006/main" name="SAP 2023 16x9 white">
  <a:themeElements>
    <a:clrScheme name="SAP_colors_2018">
      <a:dk1>
        <a:srgbClr val="000000"/>
      </a:dk1>
      <a:lt1>
        <a:srgbClr val="FFFFFF"/>
      </a:lt1>
      <a:dk2>
        <a:srgbClr val="999999"/>
      </a:dk2>
      <a:lt2>
        <a:srgbClr val="CCCCCC"/>
      </a:lt2>
      <a:accent1>
        <a:srgbClr val="F0AB00"/>
      </a:accent1>
      <a:accent2>
        <a:srgbClr val="666666"/>
      </a:accent2>
      <a:accent3>
        <a:srgbClr val="008FD3"/>
      </a:accent3>
      <a:accent4>
        <a:srgbClr val="4FB81C"/>
      </a:accent4>
      <a:accent5>
        <a:srgbClr val="E35500"/>
      </a:accent5>
      <a:accent6>
        <a:srgbClr val="760A85"/>
      </a:accent6>
      <a:hlink>
        <a:srgbClr val="008FD3"/>
      </a:hlink>
      <a:folHlink>
        <a:srgbClr val="008FD3"/>
      </a:folHlink>
    </a:clrScheme>
    <a:fontScheme name="SAP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noFill/>
        <a:ln w="25400" algn="ctr">
          <a:solidFill>
            <a:schemeClr val="tx1"/>
          </a:solidFill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18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6350">
          <a:solidFill>
            <a:schemeClr val="tx1">
              <a:lumMod val="65000"/>
              <a:lumOff val="35000"/>
            </a:schemeClr>
          </a:solidFill>
          <a:headEnd type="none" w="med" len="me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6" id="{6EE3CE7A-E618-354C-A911-C8B540FBF846}" vid="{D6A1CD9D-FAE1-404C-ADBB-39144CF68697}"/>
    </a:ext>
  </a:extLst>
</a:theme>
</file>

<file path=ppt/theme/theme2.xml><?xml version="1.0" encoding="utf-8"?>
<a:theme xmlns:a="http://schemas.openxmlformats.org/drawingml/2006/main" name="1_SAP 2023 16x9 black">
  <a:themeElements>
    <a:clrScheme name="SAP_colors_2018">
      <a:dk1>
        <a:srgbClr val="000000"/>
      </a:dk1>
      <a:lt1>
        <a:srgbClr val="FFFFFF"/>
      </a:lt1>
      <a:dk2>
        <a:srgbClr val="999999"/>
      </a:dk2>
      <a:lt2>
        <a:srgbClr val="CCCCCC"/>
      </a:lt2>
      <a:accent1>
        <a:srgbClr val="F0AB00"/>
      </a:accent1>
      <a:accent2>
        <a:srgbClr val="666666"/>
      </a:accent2>
      <a:accent3>
        <a:srgbClr val="008FD3"/>
      </a:accent3>
      <a:accent4>
        <a:srgbClr val="4FB81C"/>
      </a:accent4>
      <a:accent5>
        <a:srgbClr val="E35500"/>
      </a:accent5>
      <a:accent6>
        <a:srgbClr val="760A85"/>
      </a:accent6>
      <a:hlink>
        <a:srgbClr val="008FD3"/>
      </a:hlink>
      <a:folHlink>
        <a:srgbClr val="008FD3"/>
      </a:folHlink>
    </a:clrScheme>
    <a:fontScheme name="SAP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noFill/>
        <a:ln w="25400" algn="ctr">
          <a:solidFill>
            <a:schemeClr val="tx1"/>
          </a:solidFill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18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25400"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3" id="{98983C72-2C42-1B4B-ADCB-83524493A2CE}" vid="{01356D30-0C5C-804E-8623-53D30802886F}"/>
    </a:ext>
  </a:extLst>
</a:theme>
</file>

<file path=ppt/theme/theme3.xml><?xml version="1.0" encoding="utf-8"?>
<a:theme xmlns:a="http://schemas.openxmlformats.org/drawingml/2006/main" name="SAP 2023 16x9 blue">
  <a:themeElements>
    <a:clrScheme name="SAP_Colors2018 - blue">
      <a:dk1>
        <a:srgbClr val="00195A"/>
      </a:dk1>
      <a:lt1>
        <a:srgbClr val="FFFFFF"/>
      </a:lt1>
      <a:dk2>
        <a:srgbClr val="CCCCCC"/>
      </a:dk2>
      <a:lt2>
        <a:srgbClr val="999999"/>
      </a:lt2>
      <a:accent1>
        <a:srgbClr val="F0AB00"/>
      </a:accent1>
      <a:accent2>
        <a:srgbClr val="666666"/>
      </a:accent2>
      <a:accent3>
        <a:srgbClr val="0076CB"/>
      </a:accent3>
      <a:accent4>
        <a:srgbClr val="4FB81C"/>
      </a:accent4>
      <a:accent5>
        <a:srgbClr val="E35500"/>
      </a:accent5>
      <a:accent6>
        <a:srgbClr val="760A85"/>
      </a:accent6>
      <a:hlink>
        <a:srgbClr val="0076CB"/>
      </a:hlink>
      <a:folHlink>
        <a:srgbClr val="0076CB"/>
      </a:folHlink>
    </a:clrScheme>
    <a:fontScheme name="SAP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noFill/>
        <a:ln w="25400" algn="ctr">
          <a:solidFill>
            <a:schemeClr val="tx1"/>
          </a:solidFill>
          <a:miter lim="800000"/>
          <a:headEnd/>
          <a:tailEnd/>
        </a:ln>
      </a:spPr>
      <a:bodyPr rot="0" spcFirstLastPara="0" vertOverflow="overflow" horzOverflow="overflow" vert="horz" wrap="square" lIns="90000" tIns="72000" rIns="90000" bIns="72000" numCol="1" spcCol="0" rtlCol="0" fromWordArt="0" anchor="ctr" anchorCtr="0" forceAA="0" compatLnSpc="1">
        <a:prstTxWarp prst="textNoShape">
          <a:avLst/>
        </a:prstTxWarp>
        <a:noAutofit/>
      </a:bodyPr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18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25400"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800" kern="0" dirty="0" err="1" smtClean="0">
            <a:ea typeface="Arial Unicode MS" pitchFamily="34" charset="-128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AP_2021_16x9_black_and_white" id="{216A5BC3-3210-D145-B37A-A20539300A3E}" vid="{B1CCA417-3311-6E47-9308-B7B054F4E377}"/>
    </a:ext>
  </a:extLst>
</a:theme>
</file>

<file path=ppt/theme/theme4.xml><?xml version="1.0" encoding="utf-8"?>
<a:theme xmlns:a="http://schemas.openxmlformats.org/drawingml/2006/main" name="White Template">
  <a:themeElements>
    <a:clrScheme name="Custom 19">
      <a:dk1>
        <a:srgbClr val="000000"/>
      </a:dk1>
      <a:lt1>
        <a:srgbClr val="FFFFFF"/>
      </a:lt1>
      <a:dk2>
        <a:srgbClr val="5B738B"/>
      </a:dk2>
      <a:lt2>
        <a:srgbClr val="D5DADD"/>
      </a:lt2>
      <a:accent1>
        <a:srgbClr val="0070F2"/>
      </a:accent1>
      <a:accent2>
        <a:srgbClr val="07838F"/>
      </a:accent2>
      <a:accent3>
        <a:srgbClr val="188918"/>
      </a:accent3>
      <a:accent4>
        <a:srgbClr val="C35500"/>
      </a:accent4>
      <a:accent5>
        <a:srgbClr val="D30F15"/>
      </a:accent5>
      <a:accent6>
        <a:srgbClr val="D20ADA"/>
      </a:accent6>
      <a:hlink>
        <a:srgbClr val="0070F2"/>
      </a:hlink>
      <a:folHlink>
        <a:srgbClr val="0070F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atin typeface="72 Brand" panose="020B0504030603020204" pitchFamily="34" charset="0"/>
            <a:ea typeface="Segoe UI" pitchFamily="34" charset="0"/>
            <a:cs typeface="72" panose="020B0503030000000003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z="2000">
            <a:latin typeface="72 Brand" panose="020B0504030603020204" pitchFamily="34" charset="0"/>
            <a:cs typeface="72" panose="020B05030300000000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WHITE_SAP_Template_v12.potx" id="{3F997E69-0F4E-4421-B882-EC9B71088E4A}" vid="{480D1F29-CF92-4A32-9AB1-F948F2B978A8}"/>
    </a:ext>
  </a:extLst>
</a:theme>
</file>

<file path=ppt/theme/theme5.xml><?xml version="1.0" encoding="utf-8"?>
<a:theme xmlns:a="http://schemas.openxmlformats.org/drawingml/2006/main" name="SAP Template 2024">
  <a:themeElements>
    <a:clrScheme name="SAP Colors 2023">
      <a:dk1>
        <a:srgbClr val="000000"/>
      </a:dk1>
      <a:lt1>
        <a:srgbClr val="FFFFFF"/>
      </a:lt1>
      <a:dk2>
        <a:srgbClr val="1B90FF"/>
      </a:dk2>
      <a:lt2>
        <a:srgbClr val="89D1FF"/>
      </a:lt2>
      <a:accent1>
        <a:srgbClr val="E76500"/>
      </a:accent1>
      <a:accent2>
        <a:srgbClr val="049F9A"/>
      </a:accent2>
      <a:accent3>
        <a:srgbClr val="36A41D"/>
      </a:accent3>
      <a:accent4>
        <a:srgbClr val="FA4F96"/>
      </a:accent4>
      <a:accent5>
        <a:srgbClr val="F31DED"/>
      </a:accent5>
      <a:accent6>
        <a:srgbClr val="7858FF"/>
      </a:accent6>
      <a:hlink>
        <a:srgbClr val="0070F2"/>
      </a:hlink>
      <a:folHlink>
        <a:srgbClr val="0070F2"/>
      </a:folHlink>
    </a:clrScheme>
    <a:fontScheme name="SAP 2023">
      <a:majorFont>
        <a:latin typeface="72 Brand Medium"/>
        <a:ea typeface=""/>
        <a:cs typeface=""/>
      </a:majorFont>
      <a:minorFont>
        <a:latin typeface="72 Brand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noFill/>
        <a:ln w="25400" algn="ctr">
          <a:solidFill>
            <a:schemeClr val="tx1"/>
          </a:solidFill>
          <a:miter lim="800000"/>
          <a:headEnd/>
          <a:tailEnd/>
        </a:ln>
      </a:spPr>
      <a:bodyPr lIns="90000" tIns="72000" rIns="90000" bIns="72000" rtlCol="0" anchor="ctr"/>
      <a:lstStyle>
        <a:defPPr marR="0" algn="ctr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tabLst/>
          <a:defRPr kumimoji="0" sz="18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72 Brand" pitchFamily="34" charset="-128"/>
            <a:cs typeface="72 Brand" pitchFamily="34" charset="-128"/>
          </a:defRPr>
        </a:defPPr>
      </a:lstStyle>
    </a:spDef>
    <a:lnDef>
      <a:spPr>
        <a:ln w="25400">
          <a:solidFill>
            <a:schemeClr val="tx1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 fontAlgn="base">
          <a:spcBef>
            <a:spcPct val="50000"/>
          </a:spcBef>
          <a:spcAft>
            <a:spcPct val="0"/>
          </a:spcAft>
          <a:buClr>
            <a:schemeClr val="tx1"/>
          </a:buClr>
          <a:buSzPct val="100000"/>
          <a:defRPr sz="1800" kern="0" dirty="0" err="1" smtClean="0">
            <a:latin typeface="72 Brand" panose="020B0504030603020204" pitchFamily="34" charset="0"/>
            <a:ea typeface="72 Brand" pitchFamily="34" charset="-128"/>
            <a:cs typeface="72 Brand" pitchFamily="34" charset="-128"/>
          </a:defRPr>
        </a:defPPr>
      </a:lstStyle>
    </a:txDef>
  </a:objectDefaults>
  <a:extraClrSchemeLst/>
  <a:custClrLst>
    <a:custClr name="Blue 2">
      <a:srgbClr val="D1EFFF"/>
    </a:custClr>
    <a:custClr name="Blue 4">
      <a:srgbClr val="89D1FF"/>
    </a:custClr>
    <a:custClr name="Blue 6">
      <a:srgbClr val="1B90FF"/>
    </a:custClr>
    <a:custClr name="Blue 7">
      <a:srgbClr val="0070F2"/>
    </a:custClr>
    <a:custClr name="Blue 10">
      <a:srgbClr val="002A86"/>
    </a:custClr>
    <a:custClr name="Blue 11">
      <a:srgbClr val="00144A"/>
    </a:custClr>
    <a:custClr name="Mango 2">
      <a:srgbClr val="FFF3B8"/>
    </a:custClr>
    <a:custClr name="Mango 4">
      <a:srgbClr val="FFC933"/>
    </a:custClr>
    <a:custClr name="Mango 6">
      <a:srgbClr val="E76500"/>
    </a:custClr>
    <a:custClr name="Mango 7">
      <a:srgbClr val="C35500"/>
    </a:custClr>
    <a:custClr name="Mango 10">
      <a:srgbClr val="6D1900"/>
    </a:custClr>
    <a:custClr name="Mango 11">
      <a:srgbClr val="450B00"/>
    </a:custClr>
    <a:custClr name="Teal 2">
      <a:srgbClr val="C2FCEE"/>
    </a:custClr>
    <a:custClr name="Teal 4">
      <a:srgbClr val="2CE0BF"/>
    </a:custClr>
    <a:custClr name="Teal 6">
      <a:srgbClr val="049F9A"/>
    </a:custClr>
    <a:custClr name="Teal 7">
      <a:srgbClr val="07838F"/>
    </a:custClr>
    <a:custClr name="Teal 10">
      <a:srgbClr val="02414C"/>
    </a:custClr>
    <a:custClr name="Teal 11">
      <a:srgbClr val="012931"/>
    </a:custClr>
    <a:custClr name="Green 2">
      <a:srgbClr val="EBF5CB"/>
    </a:custClr>
    <a:custClr name="Green 4">
      <a:srgbClr val="97DD40"/>
    </a:custClr>
    <a:custClr name="Green 6">
      <a:srgbClr val="36A41D"/>
    </a:custClr>
    <a:custClr name="Green 7">
      <a:srgbClr val="188918"/>
    </a:custClr>
    <a:custClr name="Green 10">
      <a:srgbClr val="164323"/>
    </a:custClr>
    <a:custClr name="Green 11">
      <a:srgbClr val="0E2B16"/>
    </a:custClr>
    <a:custClr name="Red 2">
      <a:srgbClr val="FFD5EA"/>
    </a:custClr>
    <a:custClr name="Red 4">
      <a:srgbClr val="FF8CB2"/>
    </a:custClr>
    <a:custClr name="Red 6">
      <a:srgbClr val="EE3939"/>
    </a:custClr>
    <a:custClr name="Red 7">
      <a:srgbClr val="D20A0A"/>
    </a:custClr>
    <a:custClr name="Red 10">
      <a:srgbClr val="5A0404"/>
    </a:custClr>
    <a:custClr name="Red 11">
      <a:srgbClr val="350000"/>
    </a:custClr>
    <a:custClr name="Raspberry 2">
      <a:srgbClr val="FFDCE8"/>
    </a:custClr>
    <a:custClr name="Raspberry 4">
      <a:srgbClr val="FEADC8"/>
    </a:custClr>
    <a:custClr name="Raspberry 6">
      <a:srgbClr val="FA4F96"/>
    </a:custClr>
    <a:custClr name="Raspberry 7">
      <a:srgbClr val="DF1278"/>
    </a:custClr>
    <a:custClr name="Raspberry 10">
      <a:srgbClr val="71014B"/>
    </a:custClr>
    <a:custClr name="Raspberry 11">
      <a:srgbClr val="510136"/>
    </a:custClr>
    <a:custClr name="Pink 2">
      <a:srgbClr val="FFDCF3"/>
    </a:custClr>
    <a:custClr name="Pink 4">
      <a:srgbClr val="FF8AF0"/>
    </a:custClr>
    <a:custClr name="Pink 6">
      <a:srgbClr val="F31DED"/>
    </a:custClr>
    <a:custClr name="Pink 7">
      <a:srgbClr val="CC00DC"/>
    </a:custClr>
    <a:custClr name="Pink 10">
      <a:srgbClr val="510080"/>
    </a:custClr>
    <a:custClr name="Pink 11">
      <a:srgbClr val="28004A"/>
    </a:custClr>
    <a:custClr name="Indigo 2">
      <a:srgbClr val="E2D8FF"/>
    </a:custClr>
    <a:custClr name="Indigo 4">
      <a:srgbClr val="B894FF"/>
    </a:custClr>
    <a:custClr name="Indigo 6">
      <a:srgbClr val="7858FF"/>
    </a:custClr>
    <a:custClr name="Indigo 7">
      <a:srgbClr val="5D36FF"/>
    </a:custClr>
    <a:custClr name="Indigo 10">
      <a:srgbClr val="1C0C6E"/>
    </a:custClr>
    <a:custClr name="Indigo 11">
      <a:srgbClr val="0E0637"/>
    </a:custClr>
  </a:custClrLst>
  <a:extLst>
    <a:ext uri="{05A4C25C-085E-4340-85A3-A5531E510DB2}">
      <thm15:themeFamily xmlns:thm15="http://schemas.microsoft.com/office/thememl/2012/main" name="Presentation16" id="{6EE3CE7A-E618-354C-A911-C8B540FBF846}" vid="{D6A1CD9D-FAE1-404C-ADBB-39144CF68697}"/>
    </a:ext>
  </a:extLst>
</a:theme>
</file>

<file path=ppt/theme/theme6.xml><?xml version="1.0" encoding="utf-8"?>
<a:theme xmlns:a="http://schemas.openxmlformats.org/drawingml/2006/main" name="3_SAP_2017_16x9_white">
  <a:themeElements>
    <a:clrScheme name="SAP_colors_2017">
      <a:dk1>
        <a:srgbClr val="000000"/>
      </a:dk1>
      <a:lt1>
        <a:srgbClr val="FFFFFF"/>
      </a:lt1>
      <a:dk2>
        <a:srgbClr val="CCCCCC"/>
      </a:dk2>
      <a:lt2>
        <a:srgbClr val="999999"/>
      </a:lt2>
      <a:accent1>
        <a:srgbClr val="F0AB00"/>
      </a:accent1>
      <a:accent2>
        <a:srgbClr val="666666"/>
      </a:accent2>
      <a:accent3>
        <a:srgbClr val="008FD3"/>
      </a:accent3>
      <a:accent4>
        <a:srgbClr val="4FB81C"/>
      </a:accent4>
      <a:accent5>
        <a:srgbClr val="E35500"/>
      </a:accent5>
      <a:accent6>
        <a:srgbClr val="970A82"/>
      </a:accent6>
      <a:hlink>
        <a:srgbClr val="008FD3"/>
      </a:hlink>
      <a:folHlink>
        <a:srgbClr val="008FD3"/>
      </a:folHlink>
    </a:clrScheme>
    <a:fontScheme name="SAP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>
            <a:lumMod val="85000"/>
          </a:schemeClr>
        </a:solidFill>
        <a:ln w="6350" algn="ctr">
          <a:solidFill>
            <a:schemeClr val="tx1"/>
          </a:solidFill>
          <a:miter lim="800000"/>
        </a:ln>
      </a:spPr>
      <a:bodyPr lIns="90000" tIns="72000" rIns="90000" bIns="72000" rtlCol="0" anchor="ctr"/>
      <a:lstStyle>
        <a:defPPr marR="0" algn="l" defTabSz="91440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kumimoji="0" sz="1800" b="0" i="0" u="none" strike="noStrike" kern="0" cap="none" spc="0" normalizeH="0" baseline="0" noProof="0" dirty="0" err="1" smtClean="0">
            <a:ln>
              <a:noFill/>
            </a:ln>
            <a:effectLst/>
            <a:uLnTx/>
            <a:uFillTx/>
            <a:ea typeface="Arial Unicode MS" pitchFamily="34" charset="-128"/>
            <a:cs typeface="Arial Unicode MS" pitchFamily="34" charset="-128"/>
          </a:defRPr>
        </a:defPPr>
      </a:lstStyle>
    </a:spDef>
    <a:lnDef>
      <a:spPr>
        <a:ln w="19050">
          <a:solidFill>
            <a:srgbClr val="FF0000"/>
          </a:solidFill>
          <a:prstDash val="dash"/>
          <a:headEnd type="none" w="med" len="me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fontAlgn="base">
          <a:spcBef>
            <a:spcPct val="50000"/>
          </a:spcBef>
          <a:spcAft>
            <a:spcPct val="0"/>
          </a:spcAft>
          <a:buClr>
            <a:srgbClr val="F0AB00"/>
          </a:buClr>
          <a:buSzPct val="80000"/>
          <a:defRPr sz="1200" kern="0" dirty="0" smtClean="0">
            <a:latin typeface="微软雅黑" panose="020B0503020204020204" pitchFamily="34" charset="-122"/>
            <a:ea typeface="微软雅黑" panose="020B0503020204020204" pitchFamily="34" charset="-122"/>
            <a:cs typeface="Arial Unicode MS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SAP_Colors2011_1.1">
      <a:dk1>
        <a:srgbClr val="000000"/>
      </a:dk1>
      <a:lt1>
        <a:srgbClr val="FFFFFF"/>
      </a:lt1>
      <a:dk2>
        <a:srgbClr val="0076CB"/>
      </a:dk2>
      <a:lt2>
        <a:srgbClr val="CCCCCC"/>
      </a:lt2>
      <a:accent1>
        <a:srgbClr val="F0AB00"/>
      </a:accent1>
      <a:accent2>
        <a:srgbClr val="666666"/>
      </a:accent2>
      <a:accent3>
        <a:srgbClr val="0076CB"/>
      </a:accent3>
      <a:accent4>
        <a:srgbClr val="4FB81C"/>
      </a:accent4>
      <a:accent5>
        <a:srgbClr val="E35500"/>
      </a:accent5>
      <a:accent6>
        <a:srgbClr val="760A85"/>
      </a:accent6>
      <a:hlink>
        <a:srgbClr val="666666"/>
      </a:hlink>
      <a:folHlink>
        <a:srgbClr val="CCCCCC"/>
      </a:folHlink>
    </a:clrScheme>
    <a:fontScheme name="SAP_Fonts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SAP_Colors2011">
      <a:dk1>
        <a:srgbClr val="000000"/>
      </a:dk1>
      <a:lt1>
        <a:srgbClr val="FFFFFF"/>
      </a:lt1>
      <a:dk2>
        <a:srgbClr val="00AFE3"/>
      </a:dk2>
      <a:lt2>
        <a:srgbClr val="CCCCCC"/>
      </a:lt2>
      <a:accent1>
        <a:srgbClr val="FDB913"/>
      </a:accent1>
      <a:accent2>
        <a:srgbClr val="626366"/>
      </a:accent2>
      <a:accent3>
        <a:srgbClr val="0082C9"/>
      </a:accent3>
      <a:accent4>
        <a:srgbClr val="4BBE44"/>
      </a:accent4>
      <a:accent5>
        <a:srgbClr val="B1D249"/>
      </a:accent5>
      <a:accent6>
        <a:srgbClr val="80298F"/>
      </a:accent6>
      <a:hlink>
        <a:srgbClr val="04357B"/>
      </a:hlink>
      <a:folHlink>
        <a:srgbClr val="999999"/>
      </a:folHlink>
    </a:clrScheme>
    <a:fontScheme name="SAP_Fonts20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slideVersion":1,"isValidatorEnabled":false,"isLocked":false,"elementsMetadata":[{"elementConfiguration":{"binding":"{{StringJoin(\", \", Form.SpeakerName,\"SAP\")}}","disableUpdates":false,"type":"text"},"type":"shape"},{"elementConfiguration":{"binding":"{{FormatDateTime(Form.Date,\"MMMM dd, yyyy\",\"en-US\")}}","disableUpdates":false,"type":"text"},"type":"shape"},{"elementConfiguration":{"image":"{{Form.SAPLogo.LogoWhite}}","disableUpdates":false,"type":"image"},"type":"shape"},{"elementConfiguration":{"image":"{{Form.SAPLogo.SubbrandWhite}}","visibility":"{{IfElse(Equals(Form.SAPLogo.HideSubBrandShape, \"Yes\"), VisibilityType.Hidden, VisibilityType.Visible)}}","disableUpdates":false,"type":"image"},"type":"shape"},{"elementConfiguration":{"binding":"{{DataSources.Classification[Form.Classification.Name].Display}}","disableUpdates":false,"type":"text"},"type":"shape"}],"slideId":"637879497279669683","enableDocumentContentUpdater":true,"version":"2.0"}]]></TemplafySlideTemplateConfiguration>
</file>

<file path=customXml/item10.xml><?xml version="1.0" encoding="utf-8"?>
<TemplafySlideFormConfiguration><![CDATA[{"formFields":[{"dataSourceName":"PPTSubBrandLogos","dataSourceFieldName":"Name","distinct":false,"hideIfNoUserInteractionRequired":false,"required":true,"autoSelectFirstOption":false,"shareValue":false,"type":"dropDown","name":"SAPLogo","label":"Select Template"},{"dataSourceName":"Classification","dataSourceFieldName":"Name","distinct":false,"hideIfNoUserInteractionRequired":false,"required":true,"autoSelectFirstOption":false,"shareValue":false,"type":"dropDown","name":"Classification","label":"Select Classification"},{"required":false,"shareValue":false,"type":"datePicker","name":"Date","label":"Date"},{"required":false,"placeholder":"","lines":1,"defaultValue":"{{StringJoin(\" \", UserProfile.FirstName,UserProfile.LastName)}}","shareValue":false,"type":"textBox","name":"SpeakerName","label":"Speaker Name"}],"formDataEntries":[]}]]></TemplafySlideForm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TemplateConfiguration><![CDATA[{"elementsMetadata":[{"elementConfiguration":{"binding":"{{ DataSources.Classification[Form.Classification.Name].Display}}","disableUpdates":false,"type":"text"},"type":"shape","id":"37f8e508-0861-4bef-acf2-7f7a011dfaba"},{"elementConfiguration":{"binding":"{{DataSources.Classification[Form.Classification.Name].Display}}","disableUpdates":false,"type":"text"},"type":"shape","id":"6601b8f7-881a-4386-add4-e174256ca952"},{"elementConfiguration":{"binding":"{{ DataSources.Classification[Form.Classification.Name].Display}}","disableUpdates":false,"type":"text"},"type":"shape","id":"8fbd5a2d-94ea-4c26-bdb1-93549756f28c"},{"elementConfiguration":{"image":"{{Form.SAPLogo.LogoWhite}}","disableUpdates":false,"type":"image"},"type":"shape","id":"2710f007-79ff-49cb-8440-5db0f0c47755"},{"elementConfiguration":{"binding":"{{DataSources.Classification[Form.Classification.Name].Display}}","disableUpdates":false,"type":"text"},"type":"shape","id":"56a9269f-9333-4d9f-ac78-0f6025d57b29"},{"elementConfiguration":{"image":"{{Form.SAPLogo.SubbrandWhite}}","visibility":"{{IfElse(Equals(Form.SAPLogo.HideSubBrandShape, \"Yes\"), VisibilityType.Hidden, VisibilityType.Visible)}}","disableUpdates":false,"type":"image"},"type":"shape","id":"031cd48d-ebcf-4886-b867-46a9e123b3ed"},{"elementConfiguration":{"image":"{{Form.SAPLogo.LogoWhite}}","disableUpdates":false,"type":"image"},"type":"shape","id":"964d89a5-987b-4765-8773-b5010be12c09"},{"elementConfiguration":{"image":"{{Form.SAPLogo.SubbrandWhite}}","visibility":"{{IfElse(Equals(Form.SAPLogo.HideSubBrandShape, \"Yes\"), VisibilityType.Hidden, VisibilityType.Visible)}}","disableUpdates":false,"type":"image"},"type":"shape","id":"36af359e-a21f-440f-bf81-e9d8aea29b2e"},{"elementConfiguration":{"binding":"{{DataSources.Classification[Form.Classification.Name].Display}}","disableUpdates":false,"type":"text"},"type":"shape","id":"1cf53be5-f9d2-4032-87d5-e3cb823ead0d"},{"elementConfiguration":{"image":"{{Form.SAPLogo.LogoWhite}}","disableUpdates":false,"type":"image"},"type":"shape","id":"645c5104-f78e-4a34-81d9-2269f3a79581"},{"elementConfiguration":{"image":"{{Form.SAPLogo.SubbrandWhite}}","visibility":"{{IfElse(Equals(Form.SAPLogo.HideSubBrandShape, \"Yes\"), VisibilityType.Hidden, VisibilityType.Visible)}}","disableUpdates":false,"type":"image"},"type":"shape","id":"62bb3fb1-ef74-4430-b4d4-f21f58870fa9"},{"elementConfiguration":{"image":"{{Form.SAPLogo.LogoBlack}}","disableUpdates":false,"type":"image"},"type":"shape","id":"02f49c8f-d3b8-4864-8680-c2a7abedbcf6"},{"elementConfiguration":{"image":"{{Form.SAPLogo.SubbrandBlack}}","visibility":"{{IfElse(Equals(Form.SAPLogo.HideSubBrandShape, \"Yes\"), VisibilityType.Hidden, VisibilityType.Visible)}}","disableUpdates":false,"type":"image"},"type":"shape","id":"b63a14ec-6fba-449f-98e3-58c27a23f900"},{"elementConfiguration":{"binding":"{{DataSources.Classification[Form.Classification.Name].Display}}","disableUpdates":false,"type":"text"},"type":"shape","id":"7f6ff2fe-e52d-446f-a71f-6bfc96fd9b90"},{"elementConfiguration":{"binding":"{{FormatDateTime(Form.Date,\"MMMM dd, yyyy\",\"en-US\")}}","disableUpdates":false,"type":"text"},"type":"shape","id":"dcbfb96d-511e-4afd-a462-6d94d515edad"},{"elementConfiguration":{"binding":"{{StringJoin(\", \", Form.SpeakerName,\"SAP\")}}","disableUpdates":false,"type":"text"},"type":"shape","id":"c1061aae-edc1-4abf-ab52-4450d3c16c45"},{"elementConfiguration":{"image":"{{Form.SAPLogo.LogoBlack}}","disableUpdates":false,"type":"image"},"type":"shape","id":"2f9c7558-8ce3-4bee-a85b-f2283d23d290"},{"elementConfiguration":{"binding":"{{DataSources.Classification[Form.Classification.Name].Display}}","disableUpdates":false,"type":"text"},"type":"shape","id":"59290950-8ffa-4d9c-b44f-2e7fe3d3979d"},{"elementConfiguration":{"image":"{{Form.SAPLogo.SubbrandBlack}}","visibility":"{{IfElse(Equals(Form.SAPLogo.HideSubBrandShape, \"Yes\"), VisibilityType.Hidden, VisibilityType.Visible)}}","disableUpdates":false,"type":"image"},"type":"shape","id":"2af8f3d1-cbfb-4fe8-ba3e-2593532046e2"},{"elementConfiguration":{"binding":"{{DataSources.Classification[Form.Classification.Name].Display}}","disableUpdates":false,"type":"text"},"type":"shape","id":"4303efb4-01f2-4eee-90d5-ab9e7874d1de"},{"elementConfiguration":{"binding":"{{FormatDateTime(Form.Date,\"MMMM dd, yyyy\",\"en-US\")}}","disableUpdates":false,"type":"text"},"type":"shape","id":"f0e2fd19-6aca-4af4-9697-55eec24c3058"},{"elementConfiguration":{"binding":"{{StringJoin(\", \", Form.SpeakerName,\"SAP\")}}","disableUpdates":false,"type":"text"},"type":"shape","id":"37915979-a4a1-4ecf-984a-bbd72d4c5434"},{"elementConfiguration":{"image":"{{Form.SAPLogo.LogoBlack}}","disableUpdates":false,"type":"image"},"type":"shape","id":"8003d184-e236-4b43-a190-f573970ca1d6"},{"elementConfiguration":{"image":"{{Form.SAPLogo.SubbrandBlack}}","visibility":"{{IfElse(Equals(Form.SAPLogo.HideSubBrandShape, \"Yes\"), VisibilityType.Hidden, VisibilityType.Visible)}}","disableUpdates":false,"type":"image"},"type":"shape","id":"0e36df1f-d3b6-4fee-8968-261d280e41a4"},{"elementConfiguration":{"binding":"{{Form.SpeakerName}}","disableUpdates":false,"type":"text"},"type":"shape","id":"22680af9-45ee-4580-b862-cdbda15469af"},{"elementConfiguration":{"binding":"{{Form.Email}}","disableUpdates":false,"type":"text"},"type":"shape","id":"16a7dffc-f186-48dc-9dca-ff955ddec676"},{"elementConfiguration":{"binding":"{{FormatDateTime(Form.Date,\"MMMM dd, yyyy\",\"en-US\")}}","disableUpdates":false,"type":"text"},"type":"shape","id":"554657b1-528e-495f-8209-9effe6ae437d"},{"elementConfiguration":{"binding":"{{StringJoin(\", \", Form.SpeakerName,\"SAP\")}}","disableUpdates":false,"type":"text"},"type":"shape","id":"7d3ec906-28ff-4513-b8dc-bf20b8a6b7cf"},{"elementConfiguration":{"binding":"{{FormatDateTime(Form.Date,\"MMMM dd, yyyy\",\"en-US\")}}","disableUpdates":false,"type":"text"},"type":"shape","id":"fb35c3f6-1b04-4449-ba2b-37cfae2e5ded"},{"elementConfiguration":{"binding":"{{StringJoin(\", \", Form.SpeakerName,\"SAP\")}}","disableUpdates":false,"type":"text"},"type":"shape","id":"2c724677-5943-46a9-b3d5-bd77f050d714"},{"elementConfiguration":{"binding":"{{Form.Email}}","disableUpdates":false,"type":"text"},"type":"shape","id":"c2365ac2-12ca-4f66-a01d-ab670d5b0bd2"},{"elementConfiguration":{"binding":"{{Form.SpeakerName}}","disableUpdates":false,"type":"text"},"type":"shape","id":"c5b06e44-71c2-40d7-a731-aacd51d2a16d"}],"transformationConfigurations":[],"templateName":"White Template","templateDescription":"","enableDocumentContentUpdater":true,"version":"2.0"}]]></TemplafyTemplateConfiguration>
</file>

<file path=customXml/item13.xml><?xml version="1.0" encoding="utf-8"?>
<TemplafyFormConfiguration><![CDATA[{"formFields":[{"distinct":false,"hideIfNoUserInteractionRequired":false,"required":true,"autoSelectFirstOption":false,"shareValue":false,"type":"dropDown","dataSourceName":"PPTSubBrandLogos","dataSourceFieldName":"Name","name":"SAPLogo","label":"Select Template"},{"distinct":false,"hideIfNoUserInteractionRequired":false,"required":true,"autoSelectFirstOption":false,"shareValue":false,"type":"dropDown","dataSourceName":"Classification","dataSourceFieldName":"Name","name":"Classification","label":"Select Classification"},{"required":false,"shareValue":false,"type":"datePicker","name":"Date","label":"Date"},{"required":false,"placeholder":"","lines":1,"defaultValue":"{{StringJoin(\" \", UserProfile.FirstName,UserProfile.LastName)}}","shareValue":false,"type":"textBox","name":"SpeakerName","label":"Speaker Name"},{"required":false,"placeholder":"","lines":1,"defaultValue":"{{UserProfile.Email}}","shareValue":false,"type":"textBox","name":"Email","label":"Email"}],"formDataEntries":[{"name":"SAPLogo","value":"cT+dIYXfZMo6oi+Bpdi0kHY8ZoWgmgy4Cr01KJyPesI="},{"name":"Classification","value":"ymJrqHtCbqsNqr6XCvK/J3C91AVusHN8CBtsQSVO9ew="}]}]]></TemplafyFormConfiguration>
</file>

<file path=customXml/item14.xml><?xml version="1.0" encoding="utf-8"?>
<TemplafySlideFormConfiguration><![CDATA[{"formFields":[{"dataSourceName":"PPTSubBrandLogos","dataSourceFieldName":"Name","distinct":false,"hideIfNoUserInteractionRequired":false,"required":true,"autoSelectFirstOption":false,"shareValue":false,"type":"dropDown","name":"SAPLogo","label":"Select Template"},{"dataSourceName":"Classification","dataSourceFieldName":"Name","distinct":false,"hideIfNoUserInteractionRequired":false,"required":true,"autoSelectFirstOption":false,"shareValue":false,"type":"dropDown","name":"Classification","label":"Select Classification"},{"required":false,"shareValue":false,"type":"datePicker","name":"Date","label":"Date"},{"required":false,"placeholder":"","lines":1,"defaultValue":"{{StringJoin(\" \", UserProfile.FirstName,UserProfile.LastName)}}","shareValue":false,"type":"textBox","name":"SpeakerName","label":"Speaker Name"}],"formDataEntries":[]}]]></TemplafySlideForm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B4AE4B1DD2E94AB21604ECF7962983" ma:contentTypeVersion="6" ma:contentTypeDescription="Create a new document." ma:contentTypeScope="" ma:versionID="5b5a35e89c5a813054f26c9cb543ac79">
  <xsd:schema xmlns:xsd="http://www.w3.org/2001/XMLSchema" xmlns:xs="http://www.w3.org/2001/XMLSchema" xmlns:p="http://schemas.microsoft.com/office/2006/metadata/properties" xmlns:ns2="90e53b58-6e0a-4ab4-934c-73e50c515c7f" xmlns:ns3="83ccf9fc-5867-4e93-bf42-7ca8b1ed9b7c" targetNamespace="http://schemas.microsoft.com/office/2006/metadata/properties" ma:root="true" ma:fieldsID="b82cd3675a6363d395c4096d124564a5" ns2:_="" ns3:_="">
    <xsd:import namespace="90e53b58-6e0a-4ab4-934c-73e50c515c7f"/>
    <xsd:import namespace="83ccf9fc-5867-4e93-bf42-7ca8b1ed9b7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e53b58-6e0a-4ab4-934c-73e50c515c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cf9fc-5867-4e93-bf42-7ca8b1ed9b7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TemplafySlideTemplateConfiguration><![CDATA[{"slideVersion":1,"isValidatorEnabled":false,"isLocked":false,"elementsMetadata":[{"type":"shape","elementConfiguration":{"image":"{{Form.SAPLogo.SubbrandWhite}}","visibility":"{{IfElse(Equals(Form.SAPLogo.HideSubBrandShape, \"Yes\"), VisibilityType.Hidden, VisibilityType.Visible)}}","disableUpdates":false,"type":"image"}},{"type":"shape","elementConfiguration":{"image":"{{Form.SAPLogo.LogoWhite}}","disableUpdates":false,"type":"image"}}],"slideId":"637836292836106563","enableDocumentContentUpdater":true,"version":"2.0"}]]></TemplafySlideTemplateConfiguration>
</file>

<file path=customXml/item4.xml><?xml version="1.0" encoding="utf-8"?>
<TemplafySlideTemplateConfiguration><![CDATA[{"slideVersion":1,"isValidatorEnabled":false,"isLocked":false,"elementsMetadata":[],"slideId":"637546847219967368","enableDocumentContentUpdater":false,"version":"2.0"}]]></TemplafySlideTemplateConfiguration>
</file>

<file path=customXml/item5.xml><?xml version="1.0" encoding="utf-8"?>
<TemplafySlideTemplateConfiguration><![CDATA[{"slideVersion":1,"isValidatorEnabled":false,"isLocked":false,"elementsMetadata":[{"type":"shape","elementConfiguration":{"image":"{{Form.SAPLogo.SubbrandWhite}}","visibility":"{{IfElse(Equals(Form.SAPLogo.HideSubBrandShape, \"Yes\"), VisibilityType.Hidden, VisibilityType.Visible)}}","disableUpdates":false,"type":"image"}},{"type":"shape","elementConfiguration":{"image":"{{Form.SAPLogo.LogoWhite}}","disableUpdates":false,"type":"image"}}],"slideId":"637836292836062023","enableDocumentContentUpdater":true,"version":"2.0"}]]></TemplafySlideTemplate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9.xml><?xml version="1.0" encoding="utf-8"?>
<TemplafySlideTemplateConfiguration><![CDATA[{"slideVersion":1,"isValidatorEnabled":false,"isLocked":false,"elementsMetadata":[{"elementConfiguration":{"binding":"{{FormatDateTime(Form.Date,\"MMMM dd, yyyy\",\"en-US\")}}","disableUpdates":false,"type":"text"},"type":"shape"},{"elementConfiguration":{"binding":"{{StringJoin(\", \", Form.SpeakerName,\"SAP\")}}","disableUpdates":false,"type":"text"},"type":"shape"},{"elementConfiguration":{"image":"{{Form.SAPLogo.LogoWhite}}","disableUpdates":false,"type":"image"},"type":"shape"},{"elementConfiguration":{"image":"{{Form.SAPLogo.SubbrandWhite}}","visibility":"{{IfElse(Equals(Form.SAPLogo.HideSubBrandShape, \"Yes\"), VisibilityType.Hidden, VisibilityType.Visible)}}","disableUpdates":false,"type":"image"},"type":"shape"},{"elementConfiguration":{"binding":"{{DataSources.Classification[Form.Classification.Name].Display}}","disableUpdates":false,"type":"text"},"type":"shape"}],"slideId":"637879497279603566","enableDocumentContentUpdater":true,"version":"2.0"}]]></TemplafySlideTemplateConfiguration>
</file>

<file path=customXml/itemProps1.xml><?xml version="1.0" encoding="utf-8"?>
<ds:datastoreItem xmlns:ds="http://schemas.openxmlformats.org/officeDocument/2006/customXml" ds:itemID="{70121EFB-D918-402E-9B67-A934042BE4C0}">
  <ds:schemaRefs/>
</ds:datastoreItem>
</file>

<file path=customXml/itemProps10.xml><?xml version="1.0" encoding="utf-8"?>
<ds:datastoreItem xmlns:ds="http://schemas.openxmlformats.org/officeDocument/2006/customXml" ds:itemID="{4A031D13-FB89-4BED-A5D1-8C6790295E4F}">
  <ds:schemaRefs/>
</ds:datastoreItem>
</file>

<file path=customXml/itemProps11.xml><?xml version="1.0" encoding="utf-8"?>
<ds:datastoreItem xmlns:ds="http://schemas.openxmlformats.org/officeDocument/2006/customXml" ds:itemID="{099A12C3-1BD4-4D9A-BAAC-1927D61656DB}">
  <ds:schemaRefs/>
</ds:datastoreItem>
</file>

<file path=customXml/itemProps12.xml><?xml version="1.0" encoding="utf-8"?>
<ds:datastoreItem xmlns:ds="http://schemas.openxmlformats.org/officeDocument/2006/customXml" ds:itemID="{626BBCBB-1894-4E66-BA48-9E91CE3ACBA0}">
  <ds:schemaRefs/>
</ds:datastoreItem>
</file>

<file path=customXml/itemProps13.xml><?xml version="1.0" encoding="utf-8"?>
<ds:datastoreItem xmlns:ds="http://schemas.openxmlformats.org/officeDocument/2006/customXml" ds:itemID="{CC49FFC8-2FF3-4057-96F0-3BCD1A4F0351}">
  <ds:schemaRefs/>
</ds:datastoreItem>
</file>

<file path=customXml/itemProps14.xml><?xml version="1.0" encoding="utf-8"?>
<ds:datastoreItem xmlns:ds="http://schemas.openxmlformats.org/officeDocument/2006/customXml" ds:itemID="{D2488027-0B6B-44BD-91E4-B18323506F05}">
  <ds:schemaRefs/>
</ds:datastoreItem>
</file>

<file path=customXml/itemProps15.xml><?xml version="1.0" encoding="utf-8"?>
<ds:datastoreItem xmlns:ds="http://schemas.openxmlformats.org/officeDocument/2006/customXml" ds:itemID="{6676DF0E-1FCC-47B2-AA1F-7966BD03FC82}">
  <ds:schemaRefs/>
</ds:datastoreItem>
</file>

<file path=customXml/itemProps2.xml><?xml version="1.0" encoding="utf-8"?>
<ds:datastoreItem xmlns:ds="http://schemas.openxmlformats.org/officeDocument/2006/customXml" ds:itemID="{3FDD5012-5449-45C4-A833-BFD1BB47A5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e53b58-6e0a-4ab4-934c-73e50c515c7f"/>
    <ds:schemaRef ds:uri="83ccf9fc-5867-4e93-bf42-7ca8b1ed9b7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415C09-7C35-4E43-8058-C2F9C640DD7F}">
  <ds:schemaRefs/>
</ds:datastoreItem>
</file>

<file path=customXml/itemProps4.xml><?xml version="1.0" encoding="utf-8"?>
<ds:datastoreItem xmlns:ds="http://schemas.openxmlformats.org/officeDocument/2006/customXml" ds:itemID="{CE6C8EE9-E091-493A-9E13-2CE4C3DA7E88}">
  <ds:schemaRefs/>
</ds:datastoreItem>
</file>

<file path=customXml/itemProps5.xml><?xml version="1.0" encoding="utf-8"?>
<ds:datastoreItem xmlns:ds="http://schemas.openxmlformats.org/officeDocument/2006/customXml" ds:itemID="{60143FF3-3290-430A-B2BD-45BEBE6E80B1}">
  <ds:schemaRefs/>
</ds:datastoreItem>
</file>

<file path=customXml/itemProps6.xml><?xml version="1.0" encoding="utf-8"?>
<ds:datastoreItem xmlns:ds="http://schemas.openxmlformats.org/officeDocument/2006/customXml" ds:itemID="{60467ADA-75A7-4361-8C2B-20A1B5C79660}">
  <ds:schemaRefs/>
</ds:datastoreItem>
</file>

<file path=customXml/itemProps7.xml><?xml version="1.0" encoding="utf-8"?>
<ds:datastoreItem xmlns:ds="http://schemas.openxmlformats.org/officeDocument/2006/customXml" ds:itemID="{C1422F45-04DB-421D-8796-270006657806}">
  <ds:schemaRefs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47fc58d8-9f4b-4bc8-b278-c3cb6f298023"/>
    <ds:schemaRef ds:uri="http://purl.org/dc/dcmitype/"/>
    <ds:schemaRef ds:uri="http://schemas.microsoft.com/office/infopath/2007/PartnerControls"/>
    <ds:schemaRef ds:uri="0e00d59e-b0d2-4e67-be34-67e465b0fbed"/>
    <ds:schemaRef ds:uri="http://schemas.microsoft.com/office/2006/metadata/properties"/>
  </ds:schemaRefs>
</ds:datastoreItem>
</file>

<file path=customXml/itemProps8.xml><?xml version="1.0" encoding="utf-8"?>
<ds:datastoreItem xmlns:ds="http://schemas.openxmlformats.org/officeDocument/2006/customXml" ds:itemID="{291DCB28-1C52-4C0E-804A-6BD2D3F0FB8D}">
  <ds:schemaRefs>
    <ds:schemaRef ds:uri="http://schemas.microsoft.com/sharepoint/v3/contenttype/forms"/>
  </ds:schemaRefs>
</ds:datastoreItem>
</file>

<file path=customXml/itemProps9.xml><?xml version="1.0" encoding="utf-8"?>
<ds:datastoreItem xmlns:ds="http://schemas.openxmlformats.org/officeDocument/2006/customXml" ds:itemID="{4DD858B1-FD57-439F-8483-D9CC9D20210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73762</TotalTime>
  <Words>1033</Words>
  <Application>Microsoft Office PowerPoint</Application>
  <PresentationFormat>自定义</PresentationFormat>
  <Paragraphs>343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72 Brand</vt:lpstr>
      <vt:lpstr>72 Brand Medium</vt:lpstr>
      <vt:lpstr>72-Bold</vt:lpstr>
      <vt:lpstr>Arial Unicode MS</vt:lpstr>
      <vt:lpstr>BentonSans Light</vt:lpstr>
      <vt:lpstr>李旭科书法</vt:lpstr>
      <vt:lpstr>Microsoft YaHei</vt:lpstr>
      <vt:lpstr>Microsoft YaHei</vt:lpstr>
      <vt:lpstr>72</vt:lpstr>
      <vt:lpstr>72 Bold</vt:lpstr>
      <vt:lpstr>Arial</vt:lpstr>
      <vt:lpstr>Consolas</vt:lpstr>
      <vt:lpstr>Courier New</vt:lpstr>
      <vt:lpstr>Segoe UI</vt:lpstr>
      <vt:lpstr>Symbol</vt:lpstr>
      <vt:lpstr>Wingdings</vt:lpstr>
      <vt:lpstr>Wingdings</vt:lpstr>
      <vt:lpstr>SAP 2023 16x9 white</vt:lpstr>
      <vt:lpstr>1_SAP 2023 16x9 black</vt:lpstr>
      <vt:lpstr>SAP 2023 16x9 blue</vt:lpstr>
      <vt:lpstr>White Template</vt:lpstr>
      <vt:lpstr>SAP Template 2024</vt:lpstr>
      <vt:lpstr>3_SAP_2017_16x9_white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subject/>
  <dc:creator>SAP</dc:creator>
  <cp:keywords>2023/16:9/white</cp:keywords>
  <dc:description/>
  <cp:lastModifiedBy>tianjian zhao</cp:lastModifiedBy>
  <cp:revision>447</cp:revision>
  <dcterms:created xsi:type="dcterms:W3CDTF">2023-02-01T07:45:27Z</dcterms:created>
  <dcterms:modified xsi:type="dcterms:W3CDTF">2026-05-13T06:46:50Z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0x01010044B4AE4B1DD2E94AB21604ECF7962983</vt:lpwstr>
  </property>
  <property fmtid="{D5CDD505-2E9C-101B-9397-08002B2CF9AE}" pid="4" name="TemplafyTimeStamp">
    <vt:lpwstr>2022-12-19T17:23:54</vt:lpwstr>
  </property>
  <property fmtid="{D5CDD505-2E9C-101B-9397-08002B2CF9AE}" pid="5" name="TemplafyTenantId">
    <vt:lpwstr>sap</vt:lpwstr>
  </property>
  <property fmtid="{D5CDD505-2E9C-101B-9397-08002B2CF9AE}" pid="6" name="TemplafyTemplateId">
    <vt:lpwstr>638061059767388529</vt:lpwstr>
  </property>
  <property fmtid="{D5CDD505-2E9C-101B-9397-08002B2CF9AE}" pid="7" name="TemplafyUserProfileId">
    <vt:lpwstr>637709804510667016</vt:lpwstr>
  </property>
  <property fmtid="{D5CDD505-2E9C-101B-9397-08002B2CF9AE}" pid="8" name="TemplafyLanguageCode">
    <vt:lpwstr>en-US</vt:lpwstr>
  </property>
  <property fmtid="{D5CDD505-2E9C-101B-9397-08002B2CF9AE}" pid="9" name="TemplafyFromBlank">
    <vt:bool>false</vt:bool>
  </property>
</Properties>
</file>